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302" r:id="rId3"/>
    <p:sldId id="265" r:id="rId4"/>
    <p:sldId id="266" r:id="rId5"/>
    <p:sldId id="267" r:id="rId6"/>
    <p:sldId id="269" r:id="rId7"/>
    <p:sldId id="270" r:id="rId8"/>
    <p:sldId id="272" r:id="rId9"/>
    <p:sldId id="275" r:id="rId10"/>
    <p:sldId id="277" r:id="rId11"/>
    <p:sldId id="281" r:id="rId12"/>
    <p:sldId id="290" r:id="rId13"/>
    <p:sldId id="300" r:id="rId14"/>
    <p:sldId id="30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0000"/>
    <a:srgbClr val="B0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67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8F6DDA-995F-4B03-AE5E-AA0BC00FB2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A5B46D-4523-4432-B3FA-752671A4E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6D54D-11DB-4FBE-AD2F-B0EF064AF9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441A5-B4C8-4D43-B336-53C68ABCF0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516C31-603A-440E-8053-31F75C5684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CD31AF-E321-4175-AFCD-FBF5E6E4A4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5502B-3677-4896-9485-E416D0E8E8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D3FA3-3242-4DFE-A059-7E2355169D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28405-3AB4-4AA1-B587-B713330CCE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71994-159C-4802-9FDF-D510B45FC9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B9513-B349-42B4-B1E2-107409A9F8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59B341E-BCAD-47AD-9BE4-907981503C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827914" y="1714488"/>
            <a:ext cx="35779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452938" y="3143250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2" name="Picture 2" descr="https://irrpo.pnzreg.ru/upload/iblock/e40/e40bdca034c704814e4202ad1cfe7e7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813" y="188913"/>
            <a:ext cx="7342187" cy="640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№1\Desktop\дети войны\0_d1d14_3e94bf52_or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75" y="571500"/>
            <a:ext cx="6804025" cy="416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Прямоугольник 3"/>
          <p:cNvSpPr>
            <a:spLocks noChangeArrowheads="1"/>
          </p:cNvSpPr>
          <p:nvPr/>
        </p:nvSpPr>
        <p:spPr bwMode="auto">
          <a:xfrm>
            <a:off x="2357438" y="5286375"/>
            <a:ext cx="5857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Девочки и мальчики вставали к заводским станкам, заменяя погибших или ушедших на фронт взрослых.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№1\Desktop\дети войны\1380021485_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75" y="571500"/>
            <a:ext cx="7072313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2"/>
          <p:cNvSpPr>
            <a:spLocks noChangeArrowheads="1"/>
          </p:cNvSpPr>
          <p:nvPr/>
        </p:nvSpPr>
        <p:spPr bwMode="auto">
          <a:xfrm>
            <a:off x="3071813" y="5857875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Чтобы ребята   могли работать за станками, для них  делали деревянные подставки.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1928813" y="1785938"/>
            <a:ext cx="6715125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/>
              <a:t>Один немецкий солдат записал в своем дневнике : </a:t>
            </a:r>
            <a:r>
              <a:rPr lang="ru-RU" sz="4400" b="1"/>
              <a:t>«Мы никогда не победим русских, потому что даже дети у них сражаются и погибают как герои»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43174" y="642918"/>
            <a:ext cx="411901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Дети - Герои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uchebnik.mos.ru/system_2/attachments/files/000/090/586/original/img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388" y="188913"/>
            <a:ext cx="8783637" cy="642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3"/>
          <p:cNvSpPr>
            <a:spLocks noChangeArrowheads="1"/>
          </p:cNvSpPr>
          <p:nvPr/>
        </p:nvSpPr>
        <p:spPr bwMode="auto">
          <a:xfrm>
            <a:off x="2500313" y="4857750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 </a:t>
            </a:r>
          </a:p>
        </p:txBody>
      </p:sp>
      <p:pic>
        <p:nvPicPr>
          <p:cNvPr id="19459" name="Picture 2" descr="https://fs.znanio.ru/d5af0e/8b/50/b0ffd56c9dbbfb1e63069759a97a1c37a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388" y="277813"/>
            <a:ext cx="8758237" cy="639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"/>
          <p:cNvSpPr>
            <a:spLocks noChangeArrowheads="1"/>
          </p:cNvSpPr>
          <p:nvPr/>
        </p:nvSpPr>
        <p:spPr bwMode="auto">
          <a:xfrm>
            <a:off x="1357313" y="1285875"/>
            <a:ext cx="75009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/>
          </a:p>
        </p:txBody>
      </p:sp>
      <p:pic>
        <p:nvPicPr>
          <p:cNvPr id="3075" name="Picture 2" descr="https://school592.ru/wp-content/uploads/4/5/1/451181be0ee5fee51fb5bc09d89fd3d8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250" y="188913"/>
            <a:ext cx="7308850" cy="633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cf2.ppt-online.org/files2/slide/k/kZACvGIUT2atf9KNyVRYw8S3W7mBOi5cQr1jLuDHeb/slide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6375" y="333375"/>
            <a:ext cx="7453313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myslide.ru/documents_7/c8e809f088ae867b0752d4635be6d9c2/img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825" y="188913"/>
            <a:ext cx="8677275" cy="640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№1\Desktop\дети войны\1113_lr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71625" y="1714500"/>
            <a:ext cx="7358063" cy="48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643174" y="571480"/>
            <a:ext cx="469885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Дети Блокады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№1\Desktop\Новая папка (2)\2a7bba8e4e16cd58ee0a814184c_prev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75" y="428625"/>
            <a:ext cx="561975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Прямоугольник 1"/>
          <p:cNvSpPr>
            <a:spLocks noChangeArrowheads="1"/>
          </p:cNvSpPr>
          <p:nvPr/>
        </p:nvSpPr>
        <p:spPr bwMode="auto">
          <a:xfrm>
            <a:off x="2571750" y="5000625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Дети блокадного Ленинграда росли, работали и учились под разрывы бомб и снарядов, в условиях холода и голода.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cdn.culture.ru/images/08cbd5bf-5420-5def-b6e9-de37e4881ca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388" y="188913"/>
            <a:ext cx="8748712" cy="634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u.9111s.ru/uploads/202102/25/a322b77610d608a4f40182267845e5d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825" y="188913"/>
            <a:ext cx="8702675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sun1-92.userapi.com/c857220/v857220046/18f716/2qFTxh9rV4k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388" y="260350"/>
            <a:ext cx="8688387" cy="640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72</Words>
  <Application>Microsoft Office PowerPoint</Application>
  <PresentationFormat>Экран (4:3)</PresentationFormat>
  <Paragraphs>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Домашний</cp:lastModifiedBy>
  <cp:revision>65</cp:revision>
  <dcterms:created xsi:type="dcterms:W3CDTF">2012-08-12T16:04:58Z</dcterms:created>
  <dcterms:modified xsi:type="dcterms:W3CDTF">2023-05-09T21:33:34Z</dcterms:modified>
</cp:coreProperties>
</file>