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440988" cy="7561263"/>
  <p:notesSz cx="6858000" cy="9144000"/>
  <p:defaultTextStyle>
    <a:defPPr>
      <a:defRPr lang="ru-RU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44" y="-84"/>
      </p:cViewPr>
      <p:guideLst>
        <p:guide orient="horz" pos="2382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893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6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302802"/>
            <a:ext cx="2349222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302802"/>
            <a:ext cx="6873650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2"/>
            <a:ext cx="8874840" cy="1501751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86"/>
            <a:ext cx="887484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43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22050" y="1764295"/>
            <a:ext cx="4611436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07502" y="1764295"/>
            <a:ext cx="4611436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33"/>
            <a:ext cx="4613250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49" y="2397901"/>
            <a:ext cx="4613250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77" y="1692533"/>
            <a:ext cx="4615062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03877" y="2397901"/>
            <a:ext cx="4615062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0" y="301050"/>
            <a:ext cx="3435013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82136" y="301051"/>
            <a:ext cx="5836802" cy="6453328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0" y="1582265"/>
            <a:ext cx="3435013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7" y="5292884"/>
            <a:ext cx="6264593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7" y="675613"/>
            <a:ext cx="6264593" cy="4536758"/>
          </a:xfrm>
        </p:spPr>
        <p:txBody>
          <a:bodyPr/>
          <a:lstStyle>
            <a:lvl1pPr marL="0" indent="0">
              <a:buNone/>
              <a:defRPr sz="3600"/>
            </a:lvl1pPr>
            <a:lvl2pPr marL="514350" indent="0">
              <a:buNone/>
              <a:defRPr sz="3200"/>
            </a:lvl2pPr>
            <a:lvl3pPr marL="1028700" indent="0">
              <a:buNone/>
              <a:defRPr sz="2700"/>
            </a:lvl3pPr>
            <a:lvl4pPr marL="1543050" indent="0">
              <a:buNone/>
              <a:defRPr sz="2300"/>
            </a:lvl4pPr>
            <a:lvl5pPr marL="2057400" indent="0">
              <a:buNone/>
              <a:defRPr sz="2300"/>
            </a:lvl5pPr>
            <a:lvl6pPr marL="2571750" indent="0">
              <a:buNone/>
              <a:defRPr sz="2300"/>
            </a:lvl6pPr>
            <a:lvl7pPr marL="3086100" indent="0">
              <a:buNone/>
              <a:defRPr sz="2300"/>
            </a:lvl7pPr>
            <a:lvl8pPr marL="3600450" indent="0">
              <a:buNone/>
              <a:defRPr sz="2300"/>
            </a:lvl8pPr>
            <a:lvl9pPr marL="4114800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7" y="5917739"/>
            <a:ext cx="6264593" cy="887398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0" y="302801"/>
            <a:ext cx="9396889" cy="1260211"/>
          </a:xfrm>
          <a:prstGeom prst="rect">
            <a:avLst/>
          </a:prstGeom>
        </p:spPr>
        <p:txBody>
          <a:bodyPr vert="horz" lIns="102870" tIns="51435" rIns="102870" bIns="5143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50" y="1764295"/>
            <a:ext cx="9396889" cy="4990084"/>
          </a:xfrm>
          <a:prstGeom prst="rect">
            <a:avLst/>
          </a:prstGeom>
        </p:spPr>
        <p:txBody>
          <a:bodyPr vert="horz" lIns="102870" tIns="51435" rIns="102870" bIns="514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171"/>
            <a:ext cx="2436231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8" y="7008171"/>
            <a:ext cx="3306313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8" y="7008171"/>
            <a:ext cx="2436231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Для создания презентаций - В помощь учителю - Сайт учителя 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29" y="332982"/>
            <a:ext cx="9467778" cy="689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2022" y="1764407"/>
            <a:ext cx="8874840" cy="1620771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Игры с песком и водой.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86644" y="3204568"/>
            <a:ext cx="7454329" cy="144015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Дидактические и развивающие игры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sz="2700" i="1" dirty="0" smtClean="0">
              <a:solidFill>
                <a:srgbClr val="00B050"/>
              </a:solidFill>
            </a:endParaRPr>
          </a:p>
          <a:p>
            <a:r>
              <a:rPr lang="ru-RU" sz="2700" i="1" dirty="0" smtClean="0">
                <a:solidFill>
                  <a:srgbClr val="00B050"/>
                </a:solidFill>
              </a:rPr>
              <a:t>Учитель-дефектолог Линде </a:t>
            </a:r>
            <a:r>
              <a:rPr lang="ru-RU" sz="2700" i="1" dirty="0">
                <a:solidFill>
                  <a:srgbClr val="00B050"/>
                </a:solidFill>
              </a:rPr>
              <a:t>Ю.Б.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29" y="4568463"/>
            <a:ext cx="323448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469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Для создания презентаций - В помощь учителю - Сайт учителя 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46" y="525553"/>
            <a:ext cx="9126602" cy="613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8304" y="612279"/>
            <a:ext cx="8874840" cy="4968551"/>
          </a:xfrm>
        </p:spPr>
        <p:txBody>
          <a:bodyPr>
            <a:noAutofit/>
          </a:bodyPr>
          <a:lstStyle/>
          <a:p>
            <a:pPr algn="l"/>
            <a:r>
              <a:rPr lang="ru-RU" sz="2000" i="1" dirty="0">
                <a:cs typeface="Times New Roman" panose="02020603050405020304" pitchFamily="18" charset="0"/>
              </a:rPr>
              <a:t>Игры с водой и песком относятся к наиболее древним  забавам человечества. </a:t>
            </a:r>
            <a:br>
              <a:rPr lang="ru-RU" sz="2000" i="1" dirty="0">
                <a:cs typeface="Times New Roman" panose="02020603050405020304" pitchFamily="18" charset="0"/>
              </a:rPr>
            </a:br>
            <a:r>
              <a:rPr lang="ru-RU" sz="2000" i="1" dirty="0">
                <a:cs typeface="Times New Roman" panose="02020603050405020304" pitchFamily="18" charset="0"/>
              </a:rPr>
              <a:t>И до сих пор они доставляют удовольствие и детям и взрослым. </a:t>
            </a:r>
            <a:br>
              <a:rPr lang="ru-RU" sz="2000" i="1" dirty="0">
                <a:cs typeface="Times New Roman" panose="02020603050405020304" pitchFamily="18" charset="0"/>
              </a:rPr>
            </a:br>
            <a:r>
              <a:rPr lang="ru-RU" sz="2000" i="1" dirty="0" smtClean="0">
                <a:cs typeface="Times New Roman" panose="02020603050405020304" pitchFamily="18" charset="0"/>
              </a:rPr>
              <a:t>Обратите </a:t>
            </a:r>
            <a:r>
              <a:rPr lang="ru-RU" sz="2000" i="1" dirty="0">
                <a:cs typeface="Times New Roman" panose="02020603050405020304" pitchFamily="18" charset="0"/>
              </a:rPr>
              <a:t>внимание на то, как детям нравиться трогать песок, пересыпать его ручками и совочком, с какой радостью они плещутся в воде. Играя с песком и водой, дети познают окружающий мир, знакомятся со свойствами веществ, учатся терпению и трудолюбию. Игры с водой и песком помогают развить мелкую моторику, координацию движений, дают представление о таких понятиях, как “много-мало”, “быстро-медленно”, “короткий-длинный”, “высокий-низкий”.  При игре в песке с формочками или другими предметами, можно изучать цвета, геометрические фигуры и формы.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2747" y="5796855"/>
            <a:ext cx="8797715" cy="420183"/>
          </a:xfrm>
        </p:spPr>
        <p:txBody>
          <a:bodyPr>
            <a:noAutofit/>
          </a:bodyPr>
          <a:lstStyle/>
          <a:p>
            <a:pPr algn="l"/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702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Для создания презентаций - В помощь учителю - Сайт учителя 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5" y="263302"/>
            <a:ext cx="10208069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2747" y="763729"/>
            <a:ext cx="8797715" cy="5453309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solidFill>
                  <a:schemeClr val="tx1"/>
                </a:solidFill>
              </a:rPr>
              <a:t>ИГРЫ С ВОДОЙ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 u="sng" dirty="0">
                <a:solidFill>
                  <a:schemeClr val="tx1"/>
                </a:solidFill>
              </a:rPr>
              <a:t>«Поймаем  шарики»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Цель: развиваем  слуховое и зрительное внимание,  закрепляем  представления о цвете, развиваем  ручную моторику.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Оборудование: тазик с водой, рыбный сачок, разноцветные теннисные шарики (6 цветов).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Ход игры:  В тазике с водой плавают разноцветные шарики. Взрослый просит ребёнка  поймать шарик  не красного и не зелёного цвета.  Значит,  ребёнок ловит шарики остальных цветов,  кроме названных. Дальше взрослый  самостоятельно может давать инструкции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endParaRPr lang="ru-RU" sz="1800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 u="sng" dirty="0" smtClean="0">
                <a:solidFill>
                  <a:schemeClr val="tx1"/>
                </a:solidFill>
              </a:rPr>
              <a:t>«</a:t>
            </a:r>
            <a:r>
              <a:rPr lang="ru-RU" sz="1800" u="sng" dirty="0">
                <a:solidFill>
                  <a:schemeClr val="tx1"/>
                </a:solidFill>
              </a:rPr>
              <a:t>Разноцветные кораблики»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Цель:   развиваем   представления ребёнка об основных цветах (красный, жёлтый, синий, зелёный, белый, чёрный).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Оборудование:  тазик  с  водой (или ванна),  разноцветные кораблики  (6 цветов),  пластмассовые рыбки (6 цветов).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Ход игры:  Взрослый  берёт рыбку  зелёного цвета (произносит название  этого цвета, ребёнок повторяет за взрослым  цвет).  Затем  просит ребёнка  найти такого же цвета кораблик и положить в него  зелёную рыбку. Дальше взрослый  берёт рыбку  красного цвета, вместе с ребёнком произносят название этого цвета. Ребёнку предлагается найти кораблик красного цвета и положить в него рыбку. Так продолжается игра с остальными корабликами и рыбками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</a:p>
          <a:p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66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Для создания презентаций - В помощь учителю - Сайт учителя 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66" y="525553"/>
            <a:ext cx="9659925" cy="649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2747" y="763729"/>
            <a:ext cx="8797715" cy="5453309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solidFill>
                  <a:schemeClr val="tx1"/>
                </a:solidFill>
              </a:rPr>
              <a:t>ИГРЫ С </a:t>
            </a:r>
            <a:r>
              <a:rPr lang="ru-RU" sz="1800" b="1" dirty="0" smtClean="0">
                <a:solidFill>
                  <a:schemeClr val="tx1"/>
                </a:solidFill>
              </a:rPr>
              <a:t>ПЕСКОМ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 u="sng" dirty="0">
                <a:solidFill>
                  <a:schemeClr val="tx1"/>
                </a:solidFill>
              </a:rPr>
              <a:t>«Дорожки»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Цель: закрепляем понятия « длинный - короткий», развиваем мелкую моторику.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Оборудование: поднос с влажным песком,  разноцветные пуговки.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Ход игры: Взрослый рисует ребёнку две дорожки: одну длинную, вторую короткую. Затем просит ребёнка выложить короткую дорожку  зелёными пуговками, а длинную дорожку  красными пуговками. После этого,  ребёнок, чередуя указательный и средний пальчики «идёт» по дорожкам.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 u="sng" dirty="0">
                <a:solidFill>
                  <a:schemeClr val="tx1"/>
                </a:solidFill>
              </a:rPr>
              <a:t>« Рисуем геометрические фигуры»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Цель: закрепляем знания ребёнка о геометрических фигурах, развиваем тактильную чувствительность, мелкую моторику.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Оборудование: влажный песок, картонные геометрические фигуры, платок.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Ход игры: Взрослый предлагает ребёнку посмотреть и пощупать любую фигуру, например круг, а потом нарисовать её пальчиком на песке и спросить, какую фигуру  он нарисовал. Сначала упражнение выполняется с открытыми глазами. Затем взрослый ребёнку завязывает платком глаза  и даёт ему в руки геометрическую фигуру. Ребёнок ощупывает её. Взрослый убирает фигуру и снимает платок. Ребёнок рисует фигуру на песке.  Для рисования предлагаются различные фигуры (квадрат, треугольник, прямоугольник, овал, круг, ромб).</a:t>
            </a:r>
          </a:p>
          <a:p>
            <a:pPr algn="l"/>
            <a:endParaRPr lang="ru-RU" sz="1800" b="1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2213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418</Words>
  <Application>Microsoft Office PowerPoint</Application>
  <PresentationFormat>Произвольный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Игры с песком и водой.</vt:lpstr>
      <vt:lpstr>Игры с водой и песком относятся к наиболее древним  забавам человечества.  И до сих пор они доставляют удовольствие и детям и взрослым.  Обратите внимание на то, как детям нравиться трогать песок, пересыпать его ручками и совочком, с какой радостью они плещутся в воде. Играя с песком и водой, дети познают окружающий мир, знакомятся со свойствами веществ, учатся терпению и трудолюбию. Игры с водой и песком помогают развить мелкую моторику, координацию движений, дают представление о таких понятиях, как “много-мало”, “быстро-медленно”, “короткий-длинный”, “высокий-низкий”.  При игре в песке с формочками или другими предметами, можно изучать цвета, геометрические фигуры и формы.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Её Величество Грамматика</dc:title>
  <dc:creator>User</dc:creator>
  <cp:lastModifiedBy>игорь линде</cp:lastModifiedBy>
  <cp:revision>11</cp:revision>
  <dcterms:created xsi:type="dcterms:W3CDTF">2019-12-09T06:52:16Z</dcterms:created>
  <dcterms:modified xsi:type="dcterms:W3CDTF">2020-12-03T16:29:22Z</dcterms:modified>
</cp:coreProperties>
</file>