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6" r:id="rId11"/>
    <p:sldId id="267" r:id="rId12"/>
    <p:sldId id="268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1524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EB8821E-3456-4291-9AC1-BE6818262341}" type="datetimeFigureOut">
              <a:rPr lang="ru-RU" smtClean="0"/>
              <a:t>10.05.2023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8D3E93D-7AC7-4196-B4D9-E33AC1E45102}" type="slidenum">
              <a:rPr lang="ru-RU" smtClean="0"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D3E93D-7AC7-4196-B4D9-E33AC1E45102}" type="slidenum">
              <a:rPr lang="ru-RU" smtClean="0"/>
              <a:t>1</a:t>
            </a:fld>
            <a:endParaRPr lang="ru-RU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A9379F9D-F354-4E29-B1A6-953C6705B239}" type="datetimeFigureOut">
              <a:rPr lang="ru-RU" smtClean="0"/>
              <a:t>10.05.2023</a:t>
            </a:fld>
            <a:endParaRPr lang="ru-RU" dirty="0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DD7C1FCD-0854-4CED-921C-A3B0FACF0BFF}" type="slidenum">
              <a:rPr lang="ru-RU" smtClean="0"/>
              <a:t>‹#›</a:t>
            </a:fld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379F9D-F354-4E29-B1A6-953C6705B239}" type="datetimeFigureOut">
              <a:rPr lang="ru-RU" smtClean="0"/>
              <a:t>10.05.2023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7C1FCD-0854-4CED-921C-A3B0FACF0BFF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379F9D-F354-4E29-B1A6-953C6705B239}" type="datetimeFigureOut">
              <a:rPr lang="ru-RU" smtClean="0"/>
              <a:t>10.05.2023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7C1FCD-0854-4CED-921C-A3B0FACF0BFF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A9379F9D-F354-4E29-B1A6-953C6705B239}" type="datetimeFigureOut">
              <a:rPr lang="ru-RU" smtClean="0"/>
              <a:t>10.05.2023</a:t>
            </a:fld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DD7C1FCD-0854-4CED-921C-A3B0FACF0BFF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A9379F9D-F354-4E29-B1A6-953C6705B239}" type="datetimeFigureOut">
              <a:rPr lang="ru-RU" smtClean="0"/>
              <a:t>10.05.2023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DD7C1FCD-0854-4CED-921C-A3B0FACF0BFF}" type="slidenum">
              <a:rPr lang="ru-RU" smtClean="0"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379F9D-F354-4E29-B1A6-953C6705B239}" type="datetimeFigureOut">
              <a:rPr lang="ru-RU" smtClean="0"/>
              <a:t>10.05.2023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7C1FCD-0854-4CED-921C-A3B0FACF0BFF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379F9D-F354-4E29-B1A6-953C6705B239}" type="datetimeFigureOut">
              <a:rPr lang="ru-RU" smtClean="0"/>
              <a:t>10.05.2023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7C1FCD-0854-4CED-921C-A3B0FACF0BFF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A9379F9D-F354-4E29-B1A6-953C6705B239}" type="datetimeFigureOut">
              <a:rPr lang="ru-RU" smtClean="0"/>
              <a:t>10.05.2023</a:t>
            </a:fld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DD7C1FCD-0854-4CED-921C-A3B0FACF0BFF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379F9D-F354-4E29-B1A6-953C6705B239}" type="datetimeFigureOut">
              <a:rPr lang="ru-RU" smtClean="0"/>
              <a:t>10.05.2023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7C1FCD-0854-4CED-921C-A3B0FACF0BFF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A9379F9D-F354-4E29-B1A6-953C6705B239}" type="datetimeFigureOut">
              <a:rPr lang="ru-RU" smtClean="0"/>
              <a:t>10.05.2023</a:t>
            </a:fld>
            <a:endParaRPr lang="ru-RU" dirty="0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DD7C1FCD-0854-4CED-921C-A3B0FACF0BFF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A9379F9D-F354-4E29-B1A6-953C6705B239}" type="datetimeFigureOut">
              <a:rPr lang="ru-RU" smtClean="0"/>
              <a:t>10.05.2023</a:t>
            </a:fld>
            <a:endParaRPr lang="ru-RU" dirty="0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DD7C1FCD-0854-4CED-921C-A3B0FACF0BFF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A9379F9D-F354-4E29-B1A6-953C6705B239}" type="datetimeFigureOut">
              <a:rPr lang="ru-RU" smtClean="0"/>
              <a:t>10.05.2023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DD7C1FCD-0854-4CED-921C-A3B0FACF0BFF}" type="slidenum">
              <a:rPr lang="ru-RU" smtClean="0"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books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9552" y="1916832"/>
            <a:ext cx="5527791" cy="4104456"/>
          </a:xfrm>
          <a:prstGeom prst="rect">
            <a:avLst/>
          </a:prstGeom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766192" y="870384"/>
            <a:ext cx="7467600" cy="1143000"/>
          </a:xfrm>
        </p:spPr>
        <p:txBody>
          <a:bodyPr>
            <a:noAutofit/>
          </a:bodyPr>
          <a:lstStyle/>
          <a:p>
            <a:pPr algn="ctr"/>
            <a:r>
              <a:rPr lang="ru-RU" sz="7200" b="1" dirty="0" smtClean="0">
                <a:solidFill>
                  <a:srgbClr val="FF0000"/>
                </a:solidFill>
              </a:rPr>
              <a:t>История книги</a:t>
            </a:r>
            <a:endParaRPr lang="ru-RU" sz="7200" b="1" dirty="0">
              <a:solidFill>
                <a:srgbClr val="FF00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372200" y="4149080"/>
            <a:ext cx="223224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dirty="0" smtClean="0"/>
              <a:t>Выполнила: ученица </a:t>
            </a:r>
          </a:p>
          <a:p>
            <a:pPr>
              <a:buNone/>
            </a:pPr>
            <a:r>
              <a:rPr lang="ru-RU" dirty="0" smtClean="0"/>
              <a:t>2 класса Зайцева Дарья.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179512" y="620688"/>
            <a:ext cx="2736304" cy="5832648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/>
              <a:t>Позже книги научились печатать.</a:t>
            </a:r>
          </a:p>
          <a:p>
            <a:r>
              <a:rPr lang="ru-RU" dirty="0" smtClean="0"/>
              <a:t> Мастера вырезали текст ножом на деревянных досках, затем, смазав краской, припечатывали к бумаге. </a:t>
            </a:r>
          </a:p>
          <a:p>
            <a:r>
              <a:rPr lang="ru-RU" dirty="0" smtClean="0"/>
              <a:t>За несколько дней можно было изготовить десятки совершенно одинаковых книг.</a:t>
            </a:r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err="1" smtClean="0"/>
              <a:t>Ива́н</a:t>
            </a:r>
            <a:r>
              <a:rPr lang="ru-RU" dirty="0" smtClean="0"/>
              <a:t> Фёдоров — один из первых русских книгопечатников.</a:t>
            </a:r>
            <a:endParaRPr lang="ru-RU" dirty="0"/>
          </a:p>
        </p:txBody>
      </p:sp>
      <p:pic>
        <p:nvPicPr>
          <p:cNvPr id="5" name="Рисунок 4" descr="1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131839" y="1196752"/>
            <a:ext cx="5250037" cy="403244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922114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Книги в наше время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051720" y="1700808"/>
            <a:ext cx="6336704" cy="1656184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/>
              <a:t>Сегодня в типографиях используют разные виды печати. А сами книги сшивают и переплетают машины. </a:t>
            </a:r>
          </a:p>
          <a:p>
            <a:r>
              <a:rPr lang="ru-RU" dirty="0" smtClean="0"/>
              <a:t>А также есть электронные книги. Однако полностью заменить печатные книги они вряд ли смогут.</a:t>
            </a:r>
            <a:endParaRPr lang="ru-RU" dirty="0"/>
          </a:p>
        </p:txBody>
      </p:sp>
      <p:pic>
        <p:nvPicPr>
          <p:cNvPr id="6" name="Рисунок 5" descr="2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95936" y="3717032"/>
            <a:ext cx="4248472" cy="2931051"/>
          </a:xfrm>
          <a:prstGeom prst="rect">
            <a:avLst/>
          </a:prstGeom>
        </p:spPr>
      </p:pic>
      <p:pic>
        <p:nvPicPr>
          <p:cNvPr id="5" name="Рисунок 4" descr="2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83568" y="3861048"/>
            <a:ext cx="3698953" cy="194421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908720"/>
            <a:ext cx="7467600" cy="1143000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С книгой поведешься - ума наберешься</a:t>
            </a:r>
            <a:endParaRPr lang="ru-RU" sz="3600" b="1" dirty="0">
              <a:solidFill>
                <a:srgbClr val="FF0000"/>
              </a:solidFill>
            </a:endParaRPr>
          </a:p>
        </p:txBody>
      </p:sp>
      <p:pic>
        <p:nvPicPr>
          <p:cNvPr id="8" name="Рисунок 7" descr="3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71600" y="2708920"/>
            <a:ext cx="7207145" cy="28803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Предания</a:t>
            </a:r>
            <a:endParaRPr lang="ru-RU" sz="4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844824"/>
            <a:ext cx="2170584" cy="4032448"/>
          </a:xfrm>
        </p:spPr>
        <p:txBody>
          <a:bodyPr/>
          <a:lstStyle/>
          <a:p>
            <a:r>
              <a:rPr lang="ru-RU" dirty="0" smtClean="0"/>
              <a:t>Много лет тому назад старинные истории передавали вслух от одного человека к другому.</a:t>
            </a:r>
            <a:endParaRPr lang="ru-RU" dirty="0"/>
          </a:p>
        </p:txBody>
      </p:sp>
      <p:pic>
        <p:nvPicPr>
          <p:cNvPr id="4" name="Рисунок 3" descr="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987824" y="1772816"/>
            <a:ext cx="5400600" cy="43204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ПИКТОГРАММА – наскальное изображение.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844824"/>
            <a:ext cx="3250704" cy="4327376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Первая попытка сохранить слово - картинка ПИКТОГРАММА .</a:t>
            </a:r>
          </a:p>
          <a:p>
            <a:r>
              <a:rPr lang="ru-RU" dirty="0" smtClean="0"/>
              <a:t>Трудно запомнить самые разные длинные истории, поэтому люди придумали рисунки. Картинки постепенно упрощали и появились знаки.</a:t>
            </a:r>
            <a:endParaRPr lang="ru-RU" dirty="0"/>
          </a:p>
        </p:txBody>
      </p:sp>
      <p:pic>
        <p:nvPicPr>
          <p:cNvPr id="5" name="Содержимое 4" descr="2.jpeg"/>
          <p:cNvPicPr>
            <a:picLocks noGrp="1" noChangeAspect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>
          <a:xfrm>
            <a:off x="4270375" y="2901696"/>
            <a:ext cx="3657600" cy="196900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Каменные, деревянные, глиняные и восковые книги.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95536" y="1628800"/>
            <a:ext cx="3600400" cy="2448272"/>
          </a:xfrm>
        </p:spPr>
        <p:txBody>
          <a:bodyPr>
            <a:normAutofit fontScale="92500"/>
          </a:bodyPr>
          <a:lstStyle/>
          <a:p>
            <a:r>
              <a:rPr lang="ru-RU" dirty="0" smtClean="0"/>
              <a:t>Люди использовали природный материал: камень, глиняные, деревянные, восковые дощечки. Писали острой палочкой – писало.</a:t>
            </a:r>
            <a:endParaRPr lang="ru-RU" dirty="0"/>
          </a:p>
        </p:txBody>
      </p:sp>
      <p:pic>
        <p:nvPicPr>
          <p:cNvPr id="5" name="Содержимое 4" descr="4.jpg"/>
          <p:cNvPicPr>
            <a:picLocks noGrp="1" noChangeAspect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>
          <a:xfrm>
            <a:off x="179512" y="4509120"/>
            <a:ext cx="3022825" cy="2016224"/>
          </a:xfrm>
        </p:spPr>
      </p:pic>
      <p:pic>
        <p:nvPicPr>
          <p:cNvPr id="7" name="Рисунок 6" descr="21.jpe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04048" y="1484784"/>
            <a:ext cx="2952328" cy="1816817"/>
          </a:xfrm>
          <a:prstGeom prst="rect">
            <a:avLst/>
          </a:prstGeom>
        </p:spPr>
      </p:pic>
      <p:pic>
        <p:nvPicPr>
          <p:cNvPr id="8" name="Рисунок 7" descr="5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156176" y="3645024"/>
            <a:ext cx="2466975" cy="1847850"/>
          </a:xfrm>
          <a:prstGeom prst="rect">
            <a:avLst/>
          </a:prstGeom>
        </p:spPr>
      </p:pic>
      <p:pic>
        <p:nvPicPr>
          <p:cNvPr id="9" name="Рисунок 8" descr="6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419872" y="4221088"/>
            <a:ext cx="2420888" cy="242088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Берестяная книга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844824"/>
            <a:ext cx="7467600" cy="4629128"/>
          </a:xfrm>
        </p:spPr>
        <p:txBody>
          <a:bodyPr/>
          <a:lstStyle/>
          <a:p>
            <a:pPr algn="ctr"/>
            <a:r>
              <a:rPr lang="ru-RU" dirty="0" smtClean="0"/>
              <a:t>На Руси использовали для изготовления книг бересту.</a:t>
            </a:r>
            <a:endParaRPr lang="ru-RU" dirty="0"/>
          </a:p>
        </p:txBody>
      </p:sp>
      <p:pic>
        <p:nvPicPr>
          <p:cNvPr id="4" name="Рисунок 3" descr="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907704" y="3068960"/>
            <a:ext cx="5211836" cy="305950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7467600" cy="1268760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Кипу - узелковое письмо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931224" cy="4873752"/>
          </a:xfrm>
        </p:spPr>
        <p:txBody>
          <a:bodyPr/>
          <a:lstStyle/>
          <a:p>
            <a:pPr algn="ctr"/>
            <a:r>
              <a:rPr lang="ru-RU" dirty="0" smtClean="0"/>
              <a:t>Это были весьма необычные книги (в Америке, Китае, Японии), в которых текст записывался при помощи узелков различной формы и цвета.</a:t>
            </a:r>
          </a:p>
          <a:p>
            <a:endParaRPr lang="ru-RU" dirty="0"/>
          </a:p>
        </p:txBody>
      </p:sp>
      <p:pic>
        <p:nvPicPr>
          <p:cNvPr id="4" name="Рисунок 3" descr="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99592" y="3140968"/>
            <a:ext cx="7128792" cy="325436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859216" cy="99412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Древнеегипетские иероглифы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Египтяне изобрели свою систему письменности – иероглифы. </a:t>
            </a:r>
          </a:p>
          <a:p>
            <a:r>
              <a:rPr lang="ru-RU" dirty="0" smtClean="0"/>
              <a:t> Этим способом писали на каменных гробницах, статуях и папирусе.</a:t>
            </a:r>
            <a:endParaRPr lang="ru-RU" dirty="0"/>
          </a:p>
        </p:txBody>
      </p:sp>
      <p:pic>
        <p:nvPicPr>
          <p:cNvPr id="4" name="Рисунок 3" descr="1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635896" y="3429000"/>
            <a:ext cx="4318834" cy="295232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3466728" cy="994122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Папирус 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179512" y="1484784"/>
            <a:ext cx="3672408" cy="2592288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/>
              <a:t>Это удивительное растение – папирус. Его разрезали на полоски, укладывали друг на друга, прижимали тяжестью и сушили на солнце.</a:t>
            </a:r>
          </a:p>
          <a:p>
            <a:r>
              <a:rPr lang="ru-RU" dirty="0" smtClean="0"/>
              <a:t> Получались листы. Затем их склеивали. Так появились книги-свитки.</a:t>
            </a:r>
            <a:endParaRPr lang="ru-RU" dirty="0"/>
          </a:p>
        </p:txBody>
      </p:sp>
      <p:pic>
        <p:nvPicPr>
          <p:cNvPr id="4" name="Рисунок 3" descr="1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11560" y="3933056"/>
            <a:ext cx="2376264" cy="2774082"/>
          </a:xfrm>
          <a:prstGeom prst="rect">
            <a:avLst/>
          </a:prstGeom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4572000" y="476672"/>
            <a:ext cx="3466728" cy="99412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pPr lvl="0" algn="ctr">
              <a:spcBef>
                <a:spcPct val="0"/>
              </a:spcBef>
            </a:pPr>
            <a:r>
              <a:rPr lang="ru-RU" sz="3600" b="1" dirty="0" smtClean="0">
                <a:solidFill>
                  <a:srgbClr val="FF0000"/>
                </a:solidFill>
              </a:rPr>
              <a:t>Пергамент</a:t>
            </a:r>
            <a:endParaRPr kumimoji="0" lang="ru-RU" sz="3600" b="1" i="0" u="none" strike="noStrike" kern="1200" cap="small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Содержимое 2"/>
          <p:cNvSpPr txBox="1">
            <a:spLocks/>
          </p:cNvSpPr>
          <p:nvPr/>
        </p:nvSpPr>
        <p:spPr>
          <a:xfrm>
            <a:off x="4860032" y="4941168"/>
            <a:ext cx="3384376" cy="259228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r>
              <a:rPr lang="ru-RU" dirty="0" smtClean="0"/>
              <a:t>Также использовали пергамент. Пергамент делали из кожи коз, телят, овец. </a:t>
            </a:r>
            <a:endParaRPr lang="ru-RU" dirty="0"/>
          </a:p>
        </p:txBody>
      </p:sp>
      <p:pic>
        <p:nvPicPr>
          <p:cNvPr id="8" name="Рисунок 7" descr="1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355976" y="2276872"/>
            <a:ext cx="4114741" cy="230425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211960" y="836712"/>
            <a:ext cx="4104456" cy="5637240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 В старину книги изготавливались и переписывались вручную. Это был очень тяжёлый труд. На изготовление одной книги уходило иногда 5-7 лет.</a:t>
            </a:r>
          </a:p>
          <a:p>
            <a:r>
              <a:rPr lang="ru-RU" dirty="0" smtClean="0"/>
              <a:t>Для письма использовали гусиные, лебяжьи, павлиньи перья.</a:t>
            </a:r>
          </a:p>
          <a:p>
            <a:r>
              <a:rPr lang="ru-RU" dirty="0" smtClean="0"/>
              <a:t>Листы украшали рисунками, одевали в переплёты из деревянных досок, обтянутых кожей. На обложках помещали драгоценные камни, золотые или серебряные застёжки.</a:t>
            </a:r>
            <a:endParaRPr lang="ru-RU" dirty="0"/>
          </a:p>
        </p:txBody>
      </p:sp>
      <p:pic>
        <p:nvPicPr>
          <p:cNvPr id="4" name="Рисунок 3" descr="1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5536" y="476672"/>
            <a:ext cx="3237198" cy="2592287"/>
          </a:xfrm>
          <a:prstGeom prst="rect">
            <a:avLst/>
          </a:prstGeom>
        </p:spPr>
      </p:pic>
      <p:pic>
        <p:nvPicPr>
          <p:cNvPr id="5" name="Рисунок 4" descr="1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95536" y="3501008"/>
            <a:ext cx="3240360" cy="309634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142</TotalTime>
  <Words>343</Words>
  <Application>Microsoft Office PowerPoint</Application>
  <PresentationFormat>Экран (4:3)</PresentationFormat>
  <Paragraphs>36</Paragraphs>
  <Slides>12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8" baseType="lpstr">
      <vt:lpstr>Calibri</vt:lpstr>
      <vt:lpstr>Century Schoolbook</vt:lpstr>
      <vt:lpstr>Times New Roman</vt:lpstr>
      <vt:lpstr>Wingdings</vt:lpstr>
      <vt:lpstr>Wingdings 2</vt:lpstr>
      <vt:lpstr>Эркер</vt:lpstr>
      <vt:lpstr>История книги</vt:lpstr>
      <vt:lpstr>Предания</vt:lpstr>
      <vt:lpstr>ПИКТОГРАММА – наскальное изображение.</vt:lpstr>
      <vt:lpstr>Каменные, деревянные, глиняные и восковые книги.</vt:lpstr>
      <vt:lpstr>Берестяная книга</vt:lpstr>
      <vt:lpstr>Кипу - узелковое письмо</vt:lpstr>
      <vt:lpstr>Древнеегипетские иероглифы</vt:lpstr>
      <vt:lpstr>Папирус </vt:lpstr>
      <vt:lpstr>Презентация PowerPoint</vt:lpstr>
      <vt:lpstr>Презентация PowerPoint</vt:lpstr>
      <vt:lpstr>Книги в наше время</vt:lpstr>
      <vt:lpstr>С книгой поведешься - ума наберешься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История книги</dc:title>
  <dc:creator>Пользователь Windows</dc:creator>
  <cp:lastModifiedBy>Администратор</cp:lastModifiedBy>
  <cp:revision>12</cp:revision>
  <dcterms:created xsi:type="dcterms:W3CDTF">2021-09-11T18:57:45Z</dcterms:created>
  <dcterms:modified xsi:type="dcterms:W3CDTF">2023-05-10T09:03:04Z</dcterms:modified>
</cp:coreProperties>
</file>