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514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 cstate="email">
            <a:alphaModFix am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dirty="0"/>
              <a:t>5/10/2023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5/10/2023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5/10/2023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5/10/2023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5/10/2023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5/10/2023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 cstate="email">
            <a:alphaModFix am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5/10/2023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Как звери зимуют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76424" y="4713668"/>
            <a:ext cx="8791575" cy="544132"/>
          </a:xfrm>
        </p:spPr>
        <p:txBody>
          <a:bodyPr>
            <a:normAutofit fontScale="25000" lnSpcReduction="20000"/>
          </a:bodyPr>
          <a:lstStyle/>
          <a:p>
            <a:pPr algn="r"/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Автор: </a:t>
            </a:r>
            <a:r>
              <a:rPr lang="ru-RU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Шалева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Олеся Александровна</a:t>
            </a:r>
            <a:b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:ГБДОУ детский сад № 69 «Марина» </a:t>
            </a:r>
            <a:r>
              <a:rPr lang="ru-RU" sz="7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7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Красногвардейского района Санкт-Петербурга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u="sng" dirty="0"/>
              <a:t/>
            </a:r>
            <a:br>
              <a:rPr lang="ru-RU" u="sng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40986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7887" y="618518"/>
            <a:ext cx="3065172" cy="6130012"/>
          </a:xfrm>
        </p:spPr>
        <p:txBody>
          <a:bodyPr>
            <a:normAutofit/>
          </a:bodyPr>
          <a:lstStyle/>
          <a:p>
            <a:r>
              <a:rPr lang="ru-RU" sz="1600"/>
              <a:t>Самцы оленей гордо носят рога всю зиму. Но каждую весну они сбрасывают рога, а на их месте за лето вырастают новые. Зимой олени уходят в леса, где снега поменьше: так легче и убегать от хищников, и корм добывать. Самки с оленятами живут стадами, а самцы поодиночке. </a:t>
            </a:r>
            <a:br>
              <a:rPr lang="ru-RU" sz="1600"/>
            </a:br>
            <a:r>
              <a:rPr lang="ru-RU" sz="1600"/>
              <a:t>Зимнее меню оленей — веточки деревьев, трава и лишайник, укрытые снегом. Лишайник этот так и называют — «олений мох». </a:t>
            </a:r>
            <a:endParaRPr lang="ru-RU" sz="16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48493" y="17720"/>
            <a:ext cx="6840280" cy="6840280"/>
          </a:xfrm>
        </p:spPr>
      </p:pic>
    </p:spTree>
    <p:extLst>
      <p:ext uri="{BB962C8B-B14F-4D97-AF65-F5344CB8AC3E}">
        <p14:creationId xmlns:p14="http://schemas.microsoft.com/office/powerpoint/2010/main" val="7379143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21994" y="1094704"/>
            <a:ext cx="5705342" cy="81136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49261" y="-6440"/>
            <a:ext cx="6864440" cy="6864440"/>
          </a:xfrm>
        </p:spPr>
      </p:pic>
    </p:spTree>
    <p:extLst>
      <p:ext uri="{BB962C8B-B14F-4D97-AF65-F5344CB8AC3E}">
        <p14:creationId xmlns:p14="http://schemas.microsoft.com/office/powerpoint/2010/main" val="40574515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2" y="154878"/>
            <a:ext cx="9905998" cy="1478570"/>
          </a:xfrm>
        </p:spPr>
        <p:txBody>
          <a:bodyPr>
            <a:normAutofit/>
          </a:bodyPr>
          <a:lstStyle/>
          <a:p>
            <a:r>
              <a:rPr lang="ru-RU" sz="1600" dirty="0"/>
              <a:t>Ежа зимой в лесу не встретишь. Ведь с приходом холодов пропадает для него в лесу всякий корм: червяки и ящерицы в землю попрятались, жуки под корой оцепенели, лягушки на дне пруда в ил зарылись. Поэтому осенью ёж плотно закрывает вход в свою подземную нору, сворачивается клубочком и засыпает на всю зиму. У каждого ежа — своя нора. Чтобы крепко спать зимой, ёж должен за лето нагулять жирок, ведь всю зиму он не будет ничего кушать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1412" y="1519707"/>
            <a:ext cx="9905999" cy="546064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200" dirty="0" smtClean="0"/>
              <a:t>ЛАСКА</a:t>
            </a:r>
            <a:r>
              <a:rPr lang="ru-RU" sz="1200" dirty="0"/>
              <a:t>, БЕЛОЧКА И МЕДВЕДЬ</a:t>
            </a:r>
            <a:br>
              <a:rPr lang="ru-RU" sz="1200" dirty="0"/>
            </a:br>
            <a:r>
              <a:rPr lang="ru-RU" sz="1200" dirty="0"/>
              <a:t>— Я, Ласочка, к зиме беленькой стала — как берёзка!</a:t>
            </a:r>
            <a:br>
              <a:rPr lang="ru-RU" sz="1200" dirty="0"/>
            </a:br>
            <a:r>
              <a:rPr lang="ru-RU" sz="1200" dirty="0"/>
              <a:t>— А я, Белочка, серенькой — как осинка!</a:t>
            </a:r>
            <a:br>
              <a:rPr lang="ru-RU" sz="1200" dirty="0"/>
            </a:br>
            <a:r>
              <a:rPr lang="ru-RU" sz="1200" dirty="0"/>
              <a:t>— Ну а я, </a:t>
            </a:r>
            <a:r>
              <a:rPr lang="ru-RU" sz="1200" dirty="0" err="1"/>
              <a:t>Медведище</a:t>
            </a:r>
            <a:r>
              <a:rPr lang="ru-RU" sz="1200" dirty="0"/>
              <a:t>, как ёлочки: зимой и летом одним цветом!</a:t>
            </a:r>
            <a:br>
              <a:rPr lang="ru-RU" sz="1200" dirty="0"/>
            </a:br>
            <a:r>
              <a:rPr lang="ru-RU" sz="1200" dirty="0" smtClean="0"/>
              <a:t>ЗАЯЦ </a:t>
            </a:r>
            <a:r>
              <a:rPr lang="ru-RU" sz="1200" dirty="0"/>
              <a:t>И ПОЛЁВКА</a:t>
            </a:r>
            <a:br>
              <a:rPr lang="ru-RU" sz="1200" dirty="0"/>
            </a:br>
            <a:r>
              <a:rPr lang="ru-RU" sz="1200" dirty="0"/>
              <a:t>— Мороз и вьюга, снег и холод. Травку зелёную понюхать захочешь, листочков сочных погрызть — терпи до весны. А где ещё та весна — за горами да за морями... </a:t>
            </a:r>
            <a:br>
              <a:rPr lang="ru-RU" sz="1200" dirty="0"/>
            </a:br>
            <a:r>
              <a:rPr lang="ru-RU" sz="1200" dirty="0"/>
              <a:t>— Не за морями, Заяц, весна, не за горами, а у тебя под ногами! Прокопай снег до земли — там и брусничка зелёная, и манжетка, и земляничка, и одуванчик. И нанюхаешься, и наешься. </a:t>
            </a:r>
            <a:br>
              <a:rPr lang="ru-RU" sz="1200" dirty="0"/>
            </a:br>
            <a:r>
              <a:rPr lang="ru-RU" sz="1200" dirty="0" smtClean="0"/>
              <a:t>БАРСУК </a:t>
            </a:r>
            <a:r>
              <a:rPr lang="ru-RU" sz="1200" dirty="0"/>
              <a:t>И МЕДВЕДЬ</a:t>
            </a:r>
            <a:br>
              <a:rPr lang="ru-RU" sz="1200" dirty="0"/>
            </a:br>
            <a:r>
              <a:rPr lang="ru-RU" sz="1200" dirty="0"/>
              <a:t>— Что, Медведь, спишь ещё?</a:t>
            </a:r>
            <a:br>
              <a:rPr lang="ru-RU" sz="1200" dirty="0"/>
            </a:br>
            <a:r>
              <a:rPr lang="ru-RU" sz="1200" dirty="0"/>
              <a:t>— Сплю, Барсук, сплю. Так-то, брат, разогнался — пятый месяц без просыпу. Все бока отлежал!</a:t>
            </a:r>
            <a:br>
              <a:rPr lang="ru-RU" sz="1200" dirty="0"/>
            </a:br>
            <a:r>
              <a:rPr lang="ru-RU" sz="1200" dirty="0"/>
              <a:t>— А может, Медведь, нам вставать пора?</a:t>
            </a:r>
            <a:br>
              <a:rPr lang="ru-RU" sz="1200" dirty="0"/>
            </a:br>
            <a:r>
              <a:rPr lang="ru-RU" sz="1200" dirty="0"/>
              <a:t>— Не пора. Спи ещё. </a:t>
            </a:r>
            <a:br>
              <a:rPr lang="ru-RU" sz="1200" dirty="0"/>
            </a:br>
            <a:r>
              <a:rPr lang="ru-RU" sz="1200" dirty="0"/>
              <a:t>— А не проспим мы с тобой весну-то с разгону?</a:t>
            </a:r>
            <a:br>
              <a:rPr lang="ru-RU" sz="1200" dirty="0"/>
            </a:br>
            <a:r>
              <a:rPr lang="ru-RU" sz="1200" dirty="0"/>
              <a:t>— Не бойся! Она, брат, разбудит. </a:t>
            </a:r>
            <a:br>
              <a:rPr lang="ru-RU" sz="1200" dirty="0"/>
            </a:br>
            <a:r>
              <a:rPr lang="ru-RU" sz="1200" dirty="0"/>
              <a:t>— А что она — постучит нам, песенку споёт или, может, пятки нам пощекочет? Я, Миша, страх как на подъём-то тяжёл!</a:t>
            </a:r>
            <a:br>
              <a:rPr lang="ru-RU" sz="1200" dirty="0"/>
            </a:br>
            <a:r>
              <a:rPr lang="ru-RU" sz="1200" dirty="0"/>
              <a:t>— Ого-</a:t>
            </a:r>
            <a:r>
              <a:rPr lang="ru-RU" sz="1200" dirty="0" err="1"/>
              <a:t>го</a:t>
            </a:r>
            <a:r>
              <a:rPr lang="ru-RU" sz="1200" dirty="0"/>
              <a:t>! Небось вскочишь! Она тебе, Боря, ведро воды как даст под бока — небось не залежишься! Спи уж, пока сухой. </a:t>
            </a:r>
            <a:br>
              <a:rPr lang="ru-RU" sz="1200" dirty="0"/>
            </a:br>
            <a:r>
              <a:rPr lang="ru-RU" sz="1200" dirty="0" smtClean="0"/>
              <a:t>ЛИСА</a:t>
            </a: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/>
              <a:t>Лисичка зимой мышкует — мышей ловит. Она встала на пенёк, чтобы подальше было видно, и слушает и смотрит: где под снегом мышь пискнет, где снег чуть-чуть шевельнётся. </a:t>
            </a:r>
            <a:br>
              <a:rPr lang="ru-RU" sz="1200" dirty="0"/>
            </a:br>
            <a:r>
              <a:rPr lang="ru-RU" sz="1200" dirty="0"/>
              <a:t>Услышит, заметит — кинется. </a:t>
            </a:r>
            <a:br>
              <a:rPr lang="ru-RU" sz="1200" dirty="0"/>
            </a:br>
            <a:r>
              <a:rPr lang="ru-RU" sz="1200" dirty="0"/>
              <a:t>Готово: попалась мышь в зубы рыжей пушистой охотнице!</a:t>
            </a:r>
          </a:p>
        </p:txBody>
      </p:sp>
    </p:spTree>
    <p:extLst>
      <p:ext uri="{BB962C8B-B14F-4D97-AF65-F5344CB8AC3E}">
        <p14:creationId xmlns:p14="http://schemas.microsoft.com/office/powerpoint/2010/main" val="24667452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26366" y="1056399"/>
            <a:ext cx="1864774" cy="347397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5018" y="0"/>
            <a:ext cx="6967471" cy="6967471"/>
          </a:xfrm>
        </p:spPr>
      </p:pic>
    </p:spTree>
    <p:extLst>
      <p:ext uri="{BB962C8B-B14F-4D97-AF65-F5344CB8AC3E}">
        <p14:creationId xmlns:p14="http://schemas.microsoft.com/office/powerpoint/2010/main" val="8681373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98513" y="1635617"/>
            <a:ext cx="3902298" cy="9015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4868" y="0"/>
            <a:ext cx="6903076" cy="6903076"/>
          </a:xfrm>
        </p:spPr>
      </p:pic>
    </p:spTree>
    <p:extLst>
      <p:ext uri="{BB962C8B-B14F-4D97-AF65-F5344CB8AC3E}">
        <p14:creationId xmlns:p14="http://schemas.microsoft.com/office/powerpoint/2010/main" val="19220774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26524" y="618518"/>
            <a:ext cx="3773510" cy="6239482"/>
          </a:xfrm>
        </p:spPr>
        <p:txBody>
          <a:bodyPr>
            <a:normAutofit/>
          </a:bodyPr>
          <a:lstStyle/>
          <a:p>
            <a:r>
              <a:rPr lang="ru-RU" sz="1600" dirty="0"/>
              <a:t>Лиса зимой — краса! Хвост у неё становится ещё пушистее. Он то и помогает лисице зимой согреваться, ведь спит она прямо на снегу, да хвостом укрывается. </a:t>
            </a:r>
            <a:br>
              <a:rPr lang="ru-RU" sz="1600" dirty="0"/>
            </a:br>
            <a:r>
              <a:rPr lang="ru-RU" sz="1600" dirty="0"/>
              <a:t>Меню у лисы и летом, и зимой одно — мыши. На них она и охотиться, и глубокий снег лисе не помеха. Представь себе, рыжая хищница может прыгнуть в сугроб выше тебя ростом, и на самом его дне поймать мышь!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7650" y="0"/>
            <a:ext cx="6864350" cy="6858000"/>
          </a:xfrm>
        </p:spPr>
      </p:pic>
    </p:spTree>
    <p:extLst>
      <p:ext uri="{BB962C8B-B14F-4D97-AF65-F5344CB8AC3E}">
        <p14:creationId xmlns:p14="http://schemas.microsoft.com/office/powerpoint/2010/main" val="38214500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9403" y="115911"/>
            <a:ext cx="2962141" cy="6568224"/>
          </a:xfrm>
        </p:spPr>
        <p:txBody>
          <a:bodyPr>
            <a:normAutofit fontScale="90000"/>
          </a:bodyPr>
          <a:lstStyle/>
          <a:p>
            <a:r>
              <a:rPr lang="ru-RU" sz="1800" dirty="0"/>
              <a:t>Заяц к зиме меняет летнюю серую шубку на зимнюю белую. Белая одёжка на снегу неприметна, и мех у неё более густой, тёплый. А как зайцу скакать и в снег не проваливаться? В этом ему тоже помогает густой зимний мех: лапки зайца от этого меха становятся широкими — словно они в тапки обуты. Такими лапами заяц по снегу бежит, как будто в лыжах по лыжне скользит, не проваливается. А ещё заячьи лапки выделяют специальный жир, чтобы снег на них не налипал. </a:t>
            </a:r>
            <a:br>
              <a:rPr lang="ru-RU" sz="1800" dirty="0"/>
            </a:br>
            <a:r>
              <a:rPr lang="ru-RU" sz="1800" dirty="0"/>
              <a:t>Заячья зимняя еда — тонкие веточки и кора деревьев. </a:t>
            </a:r>
            <a:br>
              <a:rPr lang="ru-RU" sz="1800" dirty="0"/>
            </a:br>
            <a:r>
              <a:rPr lang="ru-RU" sz="1800" dirty="0"/>
              <a:t>Греется заяц в снежных норах. Зарывается в снег, мордочкой к выходу из норки ложится и так весь день сидит. А ночью вылезает в поисках еды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46968" y="0"/>
            <a:ext cx="6864351" cy="6858000"/>
          </a:xfrm>
        </p:spPr>
      </p:pic>
    </p:spTree>
    <p:extLst>
      <p:ext uri="{BB962C8B-B14F-4D97-AF65-F5344CB8AC3E}">
        <p14:creationId xmlns:p14="http://schemas.microsoft.com/office/powerpoint/2010/main" val="10399860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6828" y="311680"/>
            <a:ext cx="2941665" cy="6239482"/>
          </a:xfrm>
        </p:spPr>
        <p:txBody>
          <a:bodyPr>
            <a:normAutofit fontScale="90000"/>
          </a:bodyPr>
          <a:lstStyle/>
          <a:p>
            <a:r>
              <a:rPr lang="ru-RU" sz="1800" dirty="0"/>
              <a:t>Белка к зиме готовится всю осень. Она припрятывает на деревьях и в земле ягоды, грибы, жёлуди. А зимой даже сквозь снег белка-хозяюшка по запаху находит свои «кладовые». Но питается она не только осенними припасами. Любимое зимнее лакомство белки — шишки. Из еловых и сосновых шишек белка выедает все семена, ловко отгрызая твёрдые чешуйки острыми зубками. Но самые вкусные шишки у кедра, потому что в них под чешуйками — кедровые орешки. Кедры растут в северных лесах — тайге. В самые лютые морозы белочка и вовсе из дупла не показывается, дремлет и днём, и ночью, свернувшись калачиком. 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48493" y="4842"/>
            <a:ext cx="6853158" cy="6853158"/>
          </a:xfrm>
        </p:spPr>
      </p:pic>
    </p:spTree>
    <p:extLst>
      <p:ext uri="{BB962C8B-B14F-4D97-AF65-F5344CB8AC3E}">
        <p14:creationId xmlns:p14="http://schemas.microsoft.com/office/powerpoint/2010/main" val="16766949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90917" y="154547"/>
            <a:ext cx="2962141" cy="6555346"/>
          </a:xfrm>
        </p:spPr>
        <p:txBody>
          <a:bodyPr>
            <a:normAutofit/>
          </a:bodyPr>
          <a:lstStyle/>
          <a:p>
            <a:r>
              <a:rPr lang="ru-RU" sz="1600" dirty="0"/>
              <a:t>Медведь — зверь огромный и всеядный. Представь, как тяжело ему было бы зимой найти себе пропитание, когда нет ягод, орехов, желудей — основной его пищи. Вот он и засыпает на всю зиму в берлоге. Место для берлоги выбирает непроходимое, рядом с болотом. Сама берлога — это укрытие под поваленным деревом. Стаскивает мишка туда хворост, а дно выстилает толстым слоем мха. Уляжется медведь, а потом берлогу снегом </a:t>
            </a:r>
            <a:r>
              <a:rPr lang="ru-RU" sz="1600" dirty="0" err="1"/>
              <a:t>засыпет</a:t>
            </a:r>
            <a:r>
              <a:rPr lang="ru-RU" sz="1600" dirty="0"/>
              <a:t> — и будет она словно сугроб. Во время зимнего сна у медведиц рождаются медвежата. Крохотные: медвежонок — размером с три твоих ладошки. Они сосут мамино молоко до прихода весны. А как проснутся, впервые увидят солнышко!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48493" y="0"/>
            <a:ext cx="6858000" cy="6858000"/>
          </a:xfrm>
        </p:spPr>
      </p:pic>
    </p:spTree>
    <p:extLst>
      <p:ext uri="{BB962C8B-B14F-4D97-AF65-F5344CB8AC3E}">
        <p14:creationId xmlns:p14="http://schemas.microsoft.com/office/powerpoint/2010/main" val="38418925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797" y="618518"/>
            <a:ext cx="3043171" cy="6130012"/>
          </a:xfrm>
        </p:spPr>
        <p:txBody>
          <a:bodyPr>
            <a:normAutofit/>
          </a:bodyPr>
          <a:lstStyle/>
          <a:p>
            <a:r>
              <a:rPr lang="ru-RU" sz="1600" dirty="0"/>
              <a:t>Волк, как и другие лесные животные, отращивает на зиму мех потеплее да попушистее. И когда спит на морозе, нос хвостом закрывает. А когда волк по снегу бежит, лапы у него холодные — чуть теплее, чем сам снег. Но для волка это обычное дело, не боятся холода волчьи лапы. </a:t>
            </a:r>
            <a:br>
              <a:rPr lang="ru-RU" sz="1600" dirty="0"/>
            </a:br>
            <a:r>
              <a:rPr lang="ru-RU" sz="1600" dirty="0"/>
              <a:t>Основная пища волков — это кабаны, олени, лоси. В суровые зимы волчьи семьи объединяются друг с другом и становятся стаями. Стаей охотиться легче, чем в одиночку. Охотятся волки по ночам. 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46968" y="0"/>
            <a:ext cx="6864351" cy="6858000"/>
          </a:xfrm>
        </p:spPr>
      </p:pic>
    </p:spTree>
    <p:extLst>
      <p:ext uri="{BB962C8B-B14F-4D97-AF65-F5344CB8AC3E}">
        <p14:creationId xmlns:p14="http://schemas.microsoft.com/office/powerpoint/2010/main" val="13571267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00766" y="167425"/>
            <a:ext cx="3146202" cy="6529589"/>
          </a:xfrm>
        </p:spPr>
        <p:txBody>
          <a:bodyPr>
            <a:normAutofit/>
          </a:bodyPr>
          <a:lstStyle/>
          <a:p>
            <a:r>
              <a:rPr lang="ru-RU" sz="1600" dirty="0"/>
              <a:t>Даже такому лесному великану, как лосю, зима приносит хлопоты. Длинные ноги утопают в сугробах — не побегаешь. А как от волков спасаться? Вот и приходится лосю зимой уходит в леса, где снег не такой глубокий. </a:t>
            </a:r>
            <a:br>
              <a:rPr lang="ru-RU" sz="1600" dirty="0"/>
            </a:br>
            <a:r>
              <a:rPr lang="ru-RU" sz="1600" dirty="0"/>
              <a:t>Лоси — травоядные животные. Зимой они находят траву под снегом, грызут веточки и кору деревьев. Обязательно в их меню входит соль. За ней они могут выходит на берег моря или даже слизывать соль с обочин дорог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46968" y="-17178"/>
            <a:ext cx="6881543" cy="6875178"/>
          </a:xfrm>
        </p:spPr>
      </p:pic>
    </p:spTree>
    <p:extLst>
      <p:ext uri="{BB962C8B-B14F-4D97-AF65-F5344CB8AC3E}">
        <p14:creationId xmlns:p14="http://schemas.microsoft.com/office/powerpoint/2010/main" val="233197504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TM04033919[[fn=Контур]]</Template>
  <TotalTime>25</TotalTime>
  <Words>610</Words>
  <Application>Microsoft Office PowerPoint</Application>
  <PresentationFormat>Широкоэкранный</PresentationFormat>
  <Paragraphs>11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Times New Roman</vt:lpstr>
      <vt:lpstr>Trebuchet MS</vt:lpstr>
      <vt:lpstr>Tw Cen MT</vt:lpstr>
      <vt:lpstr>Контур</vt:lpstr>
      <vt:lpstr>Как звери зимуют</vt:lpstr>
      <vt:lpstr>Презентация PowerPoint</vt:lpstr>
      <vt:lpstr>Презентация PowerPoint</vt:lpstr>
      <vt:lpstr>Лиса зимой — краса! Хвост у неё становится ещё пушистее. Он то и помогает лисице зимой согреваться, ведь спит она прямо на снегу, да хвостом укрывается.  Меню у лисы и летом, и зимой одно — мыши. На них она и охотиться, и глубокий снег лисе не помеха. Представь себе, рыжая хищница может прыгнуть в сугроб выше тебя ростом, и на самом его дне поймать мышь!</vt:lpstr>
      <vt:lpstr>Заяц к зиме меняет летнюю серую шубку на зимнюю белую. Белая одёжка на снегу неприметна, и мех у неё более густой, тёплый. А как зайцу скакать и в снег не проваливаться? В этом ему тоже помогает густой зимний мех: лапки зайца от этого меха становятся широкими — словно они в тапки обуты. Такими лапами заяц по снегу бежит, как будто в лыжах по лыжне скользит, не проваливается. А ещё заячьи лапки выделяют специальный жир, чтобы снег на них не налипал.  Заячья зимняя еда — тонкие веточки и кора деревьев.  Греется заяц в снежных норах. Зарывается в снег, мордочкой к выходу из норки ложится и так весь день сидит. А ночью вылезает в поисках еды</vt:lpstr>
      <vt:lpstr>Белка к зиме готовится всю осень. Она припрятывает на деревьях и в земле ягоды, грибы, жёлуди. А зимой даже сквозь снег белка-хозяюшка по запаху находит свои «кладовые». Но питается она не только осенними припасами. Любимое зимнее лакомство белки — шишки. Из еловых и сосновых шишек белка выедает все семена, ловко отгрызая твёрдые чешуйки острыми зубками. Но самые вкусные шишки у кедра, потому что в них под чешуйками — кедровые орешки. Кедры растут в северных лесах — тайге. В самые лютые морозы белочка и вовсе из дупла не показывается, дремлет и днём, и ночью, свернувшись калачиком. </vt:lpstr>
      <vt:lpstr>Медведь — зверь огромный и всеядный. Представь, как тяжело ему было бы зимой найти себе пропитание, когда нет ягод, орехов, желудей — основной его пищи. Вот он и засыпает на всю зиму в берлоге. Место для берлоги выбирает непроходимое, рядом с болотом. Сама берлога — это укрытие под поваленным деревом. Стаскивает мишка туда хворост, а дно выстилает толстым слоем мха. Уляжется медведь, а потом берлогу снегом засыпет — и будет она словно сугроб. Во время зимнего сна у медведиц рождаются медвежата. Крохотные: медвежонок — размером с три твоих ладошки. Они сосут мамино молоко до прихода весны. А как проснутся, впервые увидят солнышко!</vt:lpstr>
      <vt:lpstr>Волк, как и другие лесные животные, отращивает на зиму мех потеплее да попушистее. И когда спит на морозе, нос хвостом закрывает. А когда волк по снегу бежит, лапы у него холодные — чуть теплее, чем сам снег. Но для волка это обычное дело, не боятся холода волчьи лапы.  Основная пища волков — это кабаны, олени, лоси. В суровые зимы волчьи семьи объединяются друг с другом и становятся стаями. Стаей охотиться легче, чем в одиночку. Охотятся волки по ночам. </vt:lpstr>
      <vt:lpstr>Даже такому лесному великану, как лосю, зима приносит хлопоты. Длинные ноги утопают в сугробах — не побегаешь. А как от волков спасаться? Вот и приходится лосю зимой уходит в леса, где снег не такой глубокий.  Лоси — травоядные животные. Зимой они находят траву под снегом, грызут веточки и кору деревьев. Обязательно в их меню входит соль. За ней они могут выходит на берег моря или даже слизывать соль с обочин дорог</vt:lpstr>
      <vt:lpstr>Самцы оленей гордо носят рога всю зиму. Но каждую весну они сбрасывают рога, а на их месте за лето вырастают новые. Зимой олени уходят в леса, где снега поменьше: так легче и убегать от хищников, и корм добывать. Самки с оленятами живут стадами, а самцы поодиночке.  Зимнее меню оленей — веточки деревьев, трава и лишайник, укрытые снегом. Лишайник этот так и называют — «олений мох». </vt:lpstr>
      <vt:lpstr>Презентация PowerPoint</vt:lpstr>
      <vt:lpstr>Ежа зимой в лесу не встретишь. Ведь с приходом холодов пропадает для него в лесу всякий корм: червяки и ящерицы в землю попрятались, жуки под корой оцепенели, лягушки на дне пруда в ил зарылись. Поэтому осенью ёж плотно закрывает вход в свою подземную нору, сворачивается клубочком и засыпает на всю зиму. У каждого ежа — своя нора. Чтобы крепко спать зимой, ёж должен за лето нагулять жирок, ведь всю зиму он не будет ничего кушать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звери зимуют</dc:title>
  <dc:creator>user</dc:creator>
  <cp:lastModifiedBy>Олеся</cp:lastModifiedBy>
  <cp:revision>4</cp:revision>
  <dcterms:created xsi:type="dcterms:W3CDTF">2018-12-20T10:40:16Z</dcterms:created>
  <dcterms:modified xsi:type="dcterms:W3CDTF">2023-05-10T17:13:07Z</dcterms:modified>
</cp:coreProperties>
</file>