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307" r:id="rId2"/>
    <p:sldId id="270" r:id="rId3"/>
    <p:sldId id="308" r:id="rId4"/>
    <p:sldId id="317" r:id="rId5"/>
    <p:sldId id="320" r:id="rId6"/>
    <p:sldId id="261" r:id="rId7"/>
    <p:sldId id="315" r:id="rId8"/>
    <p:sldId id="276" r:id="rId9"/>
    <p:sldId id="302" r:id="rId10"/>
    <p:sldId id="286" r:id="rId11"/>
    <p:sldId id="295" r:id="rId12"/>
    <p:sldId id="288" r:id="rId13"/>
    <p:sldId id="282" r:id="rId14"/>
    <p:sldId id="29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алентин Андронов" initials="В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24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1548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755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999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9384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22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1516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738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8479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020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546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807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150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863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04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94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4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85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9B2732E-72A8-448D-95F8-5FC003C0DCCA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8D6C05D-84F8-4949-8A65-F336D547C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4352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b9d81874dd23432e82cf64c0da09d0b9-l&amp;ref=rim&amp;n=13&amp;w=802&amp;h=66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4145" y="1884218"/>
            <a:ext cx="5043055" cy="399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514688" y="5514975"/>
            <a:ext cx="3153437" cy="1200329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МКДОУ Сортавальского МР РК ДС №23 </a:t>
            </a:r>
            <a:r>
              <a:rPr lang="ru-RU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корпрус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№1 </a:t>
            </a:r>
            <a:r>
              <a:rPr lang="ru-RU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Шумова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Е.Н.</a:t>
            </a:r>
          </a:p>
        </p:txBody>
      </p:sp>
      <p:graphicFrame>
        <p:nvGraphicFramePr>
          <p:cNvPr id="2" name="Таблица 4">
            <a:extLst>
              <a:ext uri="{FF2B5EF4-FFF2-40B4-BE49-F238E27FC236}">
                <a16:creationId xmlns:a16="http://schemas.microsoft.com/office/drawing/2014/main" xmlns="" id="{5BBA58AD-AA9B-46E5-8433-15D39EB775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621016"/>
              </p:ext>
            </p:extLst>
          </p:nvPr>
        </p:nvGraphicFramePr>
        <p:xfrm>
          <a:off x="542611" y="363537"/>
          <a:ext cx="11023042" cy="1023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23042">
                  <a:extLst>
                    <a:ext uri="{9D8B030D-6E8A-4147-A177-3AD203B41FA5}">
                      <a16:colId xmlns:a16="http://schemas.microsoft.com/office/drawing/2014/main" xmlns="" val="352830398"/>
                    </a:ext>
                  </a:extLst>
                </a:gridCol>
              </a:tblGrid>
              <a:tr h="1023136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FFFF00"/>
                          </a:solidFill>
                          <a:highlight>
                            <a:srgbClr val="000080"/>
                          </a:highlight>
                        </a:rPr>
                        <a:t>Мастер- класс по использованию кейс-технологии в работе с дошкольниками.</a:t>
                      </a:r>
                      <a:endParaRPr lang="ru-RU" sz="2400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3959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501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6" y="66675"/>
            <a:ext cx="11830050" cy="4401205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Фото-кейс</a:t>
            </a:r>
            <a:r>
              <a:rPr lang="ru-RU" sz="4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интерактивная технология для краткосрочного обучения на основе реальных или близких к реальности ситуаций, направленная в основном на формирование новых качеств и умений.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работы с ней является разбор сути проблемы, анализ возможных решений и выбор лучшего из них.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«Фото-кейс-технология» помогает повысить интерес детей к изучаемому материалу, развивает у них такие качества, как социальная активность, коммуникабельность, умение слушать и грамотно излагать свои мысли.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«фото – кейс» входит: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Фото, сюжет которого отражает какую – либо проблему.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Текст к кейсу, который описывает совокупность событий.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Задание – правильно поставленный вопрос. В нем должна быть мотивация на решение проблемы.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ds05.infourok.ru/uploads/ex/026e/000768f5-9aae58f7/hello_html_m1cdb04f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4724400"/>
            <a:ext cx="3956843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040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6044" y="227771"/>
            <a:ext cx="10972800" cy="3046988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«Мальчик не ест суп»</a:t>
            </a: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создать мотивацию необходимости кушать первое блюдо.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 наступило время обеда. Повара постарались и приготовили вкусный и полезный суп. Аппетитный запах разносился по всему саду. Помощник воспитателя накрыла на стол. Дети сели за стол и стали кушать. И только Саша сидел над тарелкой. 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мальчик не ест суп? Чем полезен суп?  Какие могут быть последствия? Какой выход можно найти из сложившийся ситуации?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412"/>
          <a:stretch/>
        </p:blipFill>
        <p:spPr>
          <a:xfrm>
            <a:off x="3311236" y="3394364"/>
            <a:ext cx="5153891" cy="3254914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797182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6875" y="409575"/>
            <a:ext cx="9144000" cy="4739759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 – Ролевое проектирование (ситуационно-ролевая игра)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вид кейс – технологии, способствующий расширению социального и коммуникативного опыта дошкольников посредством проигрывания заданных ролей.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 – проигрывание ролей - эта та же сюжетно – ролевая игра, только с проблемой, если игру мы просто проигрываем, то кейс помогает детям вспомнить полученные знания и применить их на практике.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на основе заданной роли оценить поступки и поведение участников предложенной ситуации.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Конкретные ситуации – это ситуация, которая произошла конкретно на месте, которую подробно все разбирают, анализируют и приходят к решению. </a:t>
            </a:r>
          </a:p>
          <a:p>
            <a:endParaRPr lang="ru-RU" b="1" dirty="0"/>
          </a:p>
        </p:txBody>
      </p:sp>
      <p:pic>
        <p:nvPicPr>
          <p:cNvPr id="1026" name="Picture 2" descr="https://ds05.infourok.ru/uploads/ex/026e/000768f5-9aae58f7/hello_html_m1cdb04fd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" y="5149334"/>
            <a:ext cx="3956843" cy="170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167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2075" y="1147793"/>
            <a:ext cx="9286875" cy="424731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«Настоящие друзья» </a:t>
            </a:r>
          </a:p>
          <a:p>
            <a:pPr algn="just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«Коле купили новую парковку. Он очень обрадовался и начал с ней играть. Дима проходил мимо, задел парковку ногой, она упала и сломалась…»</a:t>
            </a:r>
          </a:p>
          <a:p>
            <a:pPr algn="just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ситуации: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что произошло?</a:t>
            </a:r>
          </a:p>
          <a:p>
            <a:pPr algn="just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Обыгрывание ситуаций: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Предлагаем детям разбиться на пары:  один  ребенок– мальчик, который играл с парковкой, другой ребенок – мальчик, который сломал парковку. Детям предлагаются карточки с картинками, характеризующего героя. Например: Один герой – злой, другой вредный и упрямый или первый герой плаксивый, а другой доброжелательный, один воспитанный, а другой спокойный.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обыгрывают ситуации.</a:t>
            </a:r>
          </a:p>
          <a:p>
            <a:pPr algn="just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приходят к выводу: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Кому же удалось договориться? Почему?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687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7225" y="494436"/>
            <a:ext cx="10934700" cy="5693866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Заключение: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 однозначных ответов не имеет, он имеет многозначность. Необходимо просто найти выходы из сложившийся ситуации и выбрать для себя самый оптимальный. Иными словами, решение кейсов каждый выбирает для себя индивидуально.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кейс-технология формирует у дошкольников: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взаимодействовать в системах «ребенок-ребенок», «ребенок-взрослый»;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соотносить свои устремления с интересами других людей;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продуктивно взаимодействовать с членами группы, решающей общую задачу;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получать необходимую информацию в общении;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выслушать другого и прийти к общему решению;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вести диалог со взрослыми и сверстниками;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отстаивать свою точку зрения в общении;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принимать помощь;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адекватно реагировать в конфликтных ситуациях.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944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2476" y="285750"/>
            <a:ext cx="10572750" cy="1631216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педагогические технологии в дошкольном образовании направлены на реализацию государственных стандартов дошкольного образования, они требуют от воспитателей строить работу с детьми в современном формате. Одним из современных методов является кейс-технология.</a:t>
            </a:r>
          </a:p>
          <a:p>
            <a:pPr algn="just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076451" y="2257426"/>
            <a:ext cx="7486650" cy="226695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 - технология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анализ ситуации или конкретного случая, деловая игра.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casus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(лат.) - запутанный, необычный случай;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.)- портфель, чемоданчик)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3425" y="4981575"/>
            <a:ext cx="10334625" cy="1015663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 – технология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интерактивная технология для краткосрочного обучения, на основе реальных или вымышленных ситуаций, направленная не столько на освоение знаний, сколько на формирование у воспитанников новых качеств и умений.</a:t>
            </a:r>
          </a:p>
        </p:txBody>
      </p:sp>
    </p:spTree>
    <p:extLst>
      <p:ext uri="{BB962C8B-B14F-4D97-AF65-F5344CB8AC3E}">
        <p14:creationId xmlns:p14="http://schemas.microsoft.com/office/powerpoint/2010/main" val="303924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0551" y="99269"/>
            <a:ext cx="11115674" cy="3908762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нужна кейс – технология детям? 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предназначение кейс-технологии – развивать способность исследовать различные проблемы и находить их решение, то есть, научиться работать с информацией. Дошкольники  должны изучить ситуацию, разобраться в проблеме, изложенной в ситуации, а затем предложить возможные пути решения и выбрать лучшее из них. Кейсы основаны на реальном фактическом материале или же приближены к реальной ситуации.</a:t>
            </a:r>
          </a:p>
          <a:p>
            <a:pPr algn="just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учатся получать необходимую информацию в общении;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Осваивают умения соотносить свои устремления с интересами других;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Учатся доказывать свою точку зрения, аргументировать ответ, формулировать вопрос, участвовать в дискуссии;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Осваивают умения принимать помощь других.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962274" y="4191000"/>
            <a:ext cx="6543675" cy="2369880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кейс - технологии развивает: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аналитические навыки;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навыки;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навыки;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навыки;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навыки;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самоанализа.</a:t>
            </a:r>
            <a:endParaRPr lang="ru-RU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30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xmlns="" id="{88C2B223-6E49-456C-BE49-52BF53E35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604591"/>
              </p:ext>
            </p:extLst>
          </p:nvPr>
        </p:nvGraphicFramePr>
        <p:xfrm>
          <a:off x="582804" y="386080"/>
          <a:ext cx="11019916" cy="586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19916">
                  <a:extLst>
                    <a:ext uri="{9D8B030D-6E8A-4147-A177-3AD203B41FA5}">
                      <a16:colId xmlns:a16="http://schemas.microsoft.com/office/drawing/2014/main" xmlns="" val="2281763342"/>
                    </a:ext>
                  </a:extLst>
                </a:gridCol>
              </a:tblGrid>
              <a:tr h="586232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FF00"/>
                          </a:solidFill>
                        </a:rPr>
                        <a:t>Решение кейсов рекомендуется проводить в следующем порядке: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 Интрига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сюрпризный момент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эффект удивления или неожиданности-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т.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е появление кейса.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2 Знакомство с материалами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изучение ситуации.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3 Формулирование основной идеи/проблемы(отбор лучших ее формулировок)-здесь хорошо использовать методы мозгового штурма или спонтанной дискуссии.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 Почему? Из-за чего ? Какие могут быть последствия?)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4 Выдвижение вариантов ответов/решения ситуации.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5 Решение кейса-предложение одного или нескольких вариантов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6 Демонстрация решения кейса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7 Рефлексия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256893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999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9867" y="274290"/>
            <a:ext cx="8692265" cy="58169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кейс-технологии:</a:t>
            </a:r>
          </a:p>
          <a:p>
            <a:pPr algn="ctr"/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-кейс-прогнозирование</a:t>
            </a:r>
          </a:p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-проблемно-ролевой кейс</a:t>
            </a:r>
          </a:p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-кейс с добавлением внешней проблемы</a:t>
            </a:r>
          </a:p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-неоднозначная ситуация</a:t>
            </a:r>
          </a:p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-кейс-диспут</a:t>
            </a:r>
          </a:p>
          <a:p>
            <a:pPr algn="ctr"/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83338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0598" y="380999"/>
            <a:ext cx="11468100" cy="6048851"/>
          </a:xfrm>
          <a:prstGeom prst="rect">
            <a:avLst/>
          </a:prstGeom>
          <a:solidFill>
            <a:srgbClr val="002060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кейсов:</a:t>
            </a:r>
          </a:p>
          <a:p>
            <a:pPr algn="ctr"/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5676900" y="1162050"/>
            <a:ext cx="590550" cy="978408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2999183">
            <a:off x="3878494" y="1009281"/>
            <a:ext cx="609960" cy="978408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8732680">
            <a:off x="7648186" y="925137"/>
            <a:ext cx="622605" cy="1003825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57225" y="1285875"/>
            <a:ext cx="2581276" cy="26289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Печатный </a:t>
            </a:r>
            <a:endParaRPr lang="en-US" sz="2400" b="1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(может содержать графики, таблицы, диаграммы, иллюстрации, что делает его более наглядным).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34069" y="2230094"/>
            <a:ext cx="3717235" cy="17554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(наиболее популярный в последнее время, но зависит от технического оснащения садика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667750" y="1409700"/>
            <a:ext cx="3009900" cy="2571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 </a:t>
            </a:r>
            <a:endParaRPr lang="en-US" sz="2400" b="1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(может содержать фильм, аудио и видео материалы. Его минус - ограничена возможность многократного просмотра, искажение информации и ошибки).</a:t>
            </a:r>
          </a:p>
        </p:txBody>
      </p:sp>
      <p:pic>
        <p:nvPicPr>
          <p:cNvPr id="10" name="Picture 2" descr="https://cdn.pixabay.com/photo/2013/07/12/14/56/camcorder-149064_128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8824" y="4248150"/>
            <a:ext cx="1546223" cy="119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hvylya.net/images/2015/11/24/f1Oun6dyVrp5SalRbbkcxCnqo56cm91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0381" y="4126823"/>
            <a:ext cx="2195305" cy="216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235012">
            <a:off x="1097355" y="3973595"/>
            <a:ext cx="1390008" cy="1554615"/>
          </a:xfrm>
          <a:prstGeom prst="rect">
            <a:avLst/>
          </a:prstGeom>
        </p:spPr>
      </p:pic>
      <p:pic>
        <p:nvPicPr>
          <p:cNvPr id="13" name="Picture 6" descr="https://clipart-best.com/img/book/book-clip-art-78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422" y="4293705"/>
            <a:ext cx="2302413" cy="1868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317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2112" y="779395"/>
            <a:ext cx="8867776" cy="3724096"/>
          </a:xfrm>
          <a:prstGeom prst="rect">
            <a:avLst/>
          </a:prstGeom>
          <a:solidFill>
            <a:srgbClr val="002060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используемые кейсы в дошкольном образовании:</a:t>
            </a:r>
          </a:p>
          <a:p>
            <a:endParaRPr lang="en-US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Кейс – иллюстрации;(можно скачать с интернета)</a:t>
            </a:r>
          </a:p>
          <a:p>
            <a:pPr marL="457200" indent="-457200">
              <a:buFontTx/>
              <a:buChar char="-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 – кейс;(фото из реальной жизни)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Проигрывание ролей (сюжетно-ролевая игра в которой есть проблема)</a:t>
            </a:r>
          </a:p>
          <a:p>
            <a:pPr marL="457200" indent="-457200">
              <a:buFontTx/>
              <a:buChar char="-"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284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333375"/>
            <a:ext cx="10067925" cy="3477875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 – иллюстрация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иллюстрация, которая используется для рассмотрения проблемной ситуации.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работы с ней является разбор сути проблемы, анализ возможных решений и выбор лучшего из них.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Рассматривая иллюстрации, дети обсуждают полученную информацию, рассуждают, принимают решение, могут предполагать и строить на основе этого прогноз.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Кейс-иллюстрации активизируют мысль детей, развивают воображение, потребность в общении с другими людьми, воспитывают чувства. А иллюстрация с продолжением мотивирует интерес детей.</a:t>
            </a:r>
          </a:p>
        </p:txBody>
      </p:sp>
      <p:pic>
        <p:nvPicPr>
          <p:cNvPr id="3" name="Picture 2" descr="https://ds05.infourok.ru/uploads/ex/026e/000768f5-9aae58f7/hello_html_m1cdb04fd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" y="4079045"/>
            <a:ext cx="3956843" cy="277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200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92" t="6251" r="3750" b="30416"/>
          <a:stretch/>
        </p:blipFill>
        <p:spPr>
          <a:xfrm>
            <a:off x="333374" y="2078182"/>
            <a:ext cx="3449011" cy="30843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9150" y="2078183"/>
            <a:ext cx="3542384" cy="3084368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>
            <a:off x="4867275" y="2667000"/>
            <a:ext cx="2409825" cy="484632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743200" y="390436"/>
            <a:ext cx="6096000" cy="1077218"/>
          </a:xfrm>
          <a:prstGeom prst="rect">
            <a:avLst/>
          </a:prstGeom>
          <a:solidFill>
            <a:srgbClr val="002060"/>
          </a:solidFill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«Мальчик переходит дорогу в неположенном месте»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28925" y="5375613"/>
            <a:ext cx="6096000" cy="123110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нарушает правила дорожного движения, переходит дорогу в неположенном месте.</a:t>
            </a:r>
          </a:p>
          <a:p>
            <a:pPr algn="just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Каковы могут быть последствия данного поступка? </a:t>
            </a:r>
          </a:p>
        </p:txBody>
      </p:sp>
    </p:spTree>
    <p:extLst>
      <p:ext uri="{BB962C8B-B14F-4D97-AF65-F5344CB8AC3E}">
        <p14:creationId xmlns:p14="http://schemas.microsoft.com/office/powerpoint/2010/main" val="860813042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1876</TotalTime>
  <Words>1092</Words>
  <Application>Microsoft Office PowerPoint</Application>
  <PresentationFormat>Произвольный</PresentationFormat>
  <Paragraphs>124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stv-80@mail.ru</dc:creator>
  <cp:lastModifiedBy>Воспитатель</cp:lastModifiedBy>
  <cp:revision>123</cp:revision>
  <dcterms:created xsi:type="dcterms:W3CDTF">2020-12-26T17:04:38Z</dcterms:created>
  <dcterms:modified xsi:type="dcterms:W3CDTF">2023-05-10T10:46:41Z</dcterms:modified>
</cp:coreProperties>
</file>