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9" r:id="rId4"/>
    <p:sldId id="264" r:id="rId5"/>
    <p:sldId id="262" r:id="rId6"/>
    <p:sldId id="265" r:id="rId7"/>
    <p:sldId id="260" r:id="rId8"/>
    <p:sldId id="274" r:id="rId9"/>
    <p:sldId id="275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58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3446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08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1768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57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238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26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115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941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7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3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5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2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278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820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B7E55-6BFE-441D-85A9-292001B4519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E921DFC-C334-489B-BDFA-EF3CEBC73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61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6812" y="577516"/>
            <a:ext cx="10677235" cy="428965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Социализация учеников с расстройствами аутистического спектра (РАС) через взаимодействие со старшеклассниками</a:t>
            </a:r>
            <a:r>
              <a:rPr lang="ru-RU" b="1" dirty="0" smtClean="0"/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65971" y="5650030"/>
            <a:ext cx="3788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Луцишина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Ксения Александровна, учитель-дефектолог ООШ №103, г. Новокузнецк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4142" y="2656571"/>
            <a:ext cx="11194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5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9" y="236128"/>
            <a:ext cx="10917382" cy="914401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lvl="0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работы ресурсного класса в ООШ 103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3999" y="1808310"/>
            <a:ext cx="4013630" cy="10156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Ресурсная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зона, включающая учебный класс и зону психологической разгрузки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53548" y="236128"/>
            <a:ext cx="10917382" cy="91440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созданные в ООШ №103 для социализации учеников с РАС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58629" y="5874824"/>
            <a:ext cx="4013630" cy="70788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получают 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тьюторское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954" y="3165705"/>
            <a:ext cx="4013630" cy="230832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система взаимодействия учителей школы, специалистов психолого-педагогической службы (логопеды, дефектологи, психологи),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тьюторов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родителей, совета старшеклассников школы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34438" y="1736740"/>
            <a:ext cx="4013630" cy="132343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обучающихся разработаны индивидуальные программы психолого-педагогического сопровождения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8143" y="3385772"/>
            <a:ext cx="4013630" cy="163121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обучающимися с РАС проводится при участии сертифицированного куратора – поведенческого аналитика и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супервизера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 flipH="1">
            <a:off x="3484343" y="1150529"/>
            <a:ext cx="240633" cy="6577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835570" y="1150529"/>
            <a:ext cx="239449" cy="5843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085149" y="1187266"/>
            <a:ext cx="262388" cy="19784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7078409" y="1171443"/>
            <a:ext cx="275291" cy="21107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H="1">
            <a:off x="5713773" y="1150528"/>
            <a:ext cx="264593" cy="47242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0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9531" y="266302"/>
            <a:ext cx="9308064" cy="71547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09531" y="266301"/>
            <a:ext cx="8911687" cy="7154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Этапы социализации </a:t>
            </a:r>
            <a:r>
              <a:rPr lang="ru-RU" dirty="0"/>
              <a:t>учеников </a:t>
            </a:r>
            <a:r>
              <a:rPr lang="ru-RU" dirty="0" smtClean="0"/>
              <a:t>с РАС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12546" y="3162633"/>
            <a:ext cx="269435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</a:p>
          <a:p>
            <a:pPr lvl="0"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взаимодействуют с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тьютором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65536" y="2916413"/>
            <a:ext cx="41669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pPr lvl="0"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навыки переносятся в образовательный процесс в стационарном классе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36397" y="3162634"/>
            <a:ext cx="340580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</a:t>
            </a: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подключаются специалисты психолого-педагогического сопровождения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2581104" y="981777"/>
            <a:ext cx="262388" cy="19784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5832527" y="981777"/>
            <a:ext cx="262388" cy="19784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9740766" y="981777"/>
            <a:ext cx="298383" cy="19784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58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155" y="1039528"/>
            <a:ext cx="11579087" cy="20590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обучающиеся с РАС научились воспринимать взрослых, коммуникация переносится на детей школы. Проводятся коммуникативные игры со старшеклассниками в ресурсной зоне, коммуникативные перемены в коридоре школы. </a:t>
            </a:r>
          </a:p>
          <a:p>
            <a:endParaRPr lang="ru-RU" sz="2000" dirty="0"/>
          </a:p>
        </p:txBody>
      </p:sp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787856" y="0"/>
            <a:ext cx="8911687" cy="1039528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4 этап</a:t>
            </a:r>
            <a:br>
              <a:rPr lang="ru-RU" b="1" dirty="0" smtClean="0"/>
            </a:br>
            <a:r>
              <a:rPr lang="ru-RU" b="1" dirty="0" smtClean="0"/>
              <a:t>Перенос навыков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3772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4870" y="1731606"/>
            <a:ext cx="9993864" cy="4024301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нежелательного поведения, становление социально-приемлемого поведения в обществе (дети могут просить перерыв, сообщать о своих желаниях и потребностях);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учителя, выполнять адаптированные задания (в соответствии с возможностями каждого учащегося); 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осваивать программу академических навыков;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взаимодействовать и общаться с другими учащимися школы.</a:t>
            </a: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787856" y="0"/>
            <a:ext cx="8911687" cy="1280890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b="1" dirty="0"/>
              <a:t>О</a:t>
            </a:r>
            <a:r>
              <a:rPr lang="ru-RU" b="1" dirty="0" smtClean="0"/>
              <a:t>сновные </a:t>
            </a:r>
            <a:r>
              <a:rPr lang="ru-RU" b="1" dirty="0"/>
              <a:t>цели коррекционной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7563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43732" y="165549"/>
            <a:ext cx="10535479" cy="1543876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Эстафеты, посвященные Всероссийским праздникам (день защитника Отечества, «День информирования о проблемах аутизма»).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852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0991" y="246423"/>
            <a:ext cx="10535479" cy="1669004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Праздники («День знаний», «Новый год», «8 марта», «День информирования о проблемах аутизма», «День защиты детей</a:t>
            </a:r>
            <a:r>
              <a:rPr lang="ru-RU" b="1" dirty="0" smtClean="0"/>
              <a:t>»)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294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0991" y="246423"/>
            <a:ext cx="10535479" cy="1669004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Акция (</a:t>
            </a:r>
            <a:r>
              <a:rPr lang="ru-RU" b="1" dirty="0" err="1"/>
              <a:t>Флеш</a:t>
            </a:r>
            <a:r>
              <a:rPr lang="ru-RU" b="1" dirty="0"/>
              <a:t>-моб), организованная старшеклассниками-активистами школы, при участии учеников с РАС. 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13330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0991" y="246423"/>
            <a:ext cx="10535479" cy="927859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Уроки доброты.</a:t>
            </a:r>
            <a:br>
              <a:rPr lang="ru-RU" sz="4000" b="1" dirty="0"/>
            </a:b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89640521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253</TotalTime>
  <Words>287</Words>
  <Application>Microsoft Office PowerPoint</Application>
  <PresentationFormat>Широкоэкранный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Социализация учеников с расстройствами аутистического спектра (РАС) через взаимодействие со старшеклассниками.</vt:lpstr>
      <vt:lpstr>Презентация PowerPoint</vt:lpstr>
      <vt:lpstr>Этапы социализации учеников с РАС</vt:lpstr>
      <vt:lpstr>4 этап Перенос навыков</vt:lpstr>
      <vt:lpstr>Основные цели коррекционной работы</vt:lpstr>
      <vt:lpstr>Эстафеты, посвященные Всероссийским праздникам (день защитника Отечества, «День информирования о проблемах аутизма»). </vt:lpstr>
      <vt:lpstr>Праздники («День знаний», «Новый год», «8 марта», «День информирования о проблемах аутизма», «День защиты детей») </vt:lpstr>
      <vt:lpstr>Акция (Флеш-моб), организованная старшеклассниками-активистами школы, при участии учеников с РАС.  </vt:lpstr>
      <vt:lpstr>Уроки доброты.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РЕСУРСНОГО КЛАССА В ООШ  ДЛЯ СОЦИАЛИЗАЦИИ И ОБУЧЕНИЯ ШКОЛЬНИКОВ С РАС.</dc:title>
  <dc:creator>Антон и Ксения</dc:creator>
  <cp:lastModifiedBy>Lenovo 1</cp:lastModifiedBy>
  <cp:revision>24</cp:revision>
  <dcterms:created xsi:type="dcterms:W3CDTF">2020-12-27T16:53:32Z</dcterms:created>
  <dcterms:modified xsi:type="dcterms:W3CDTF">2022-04-21T17:03:44Z</dcterms:modified>
</cp:coreProperties>
</file>