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70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B3A2E-9C11-4E3F-A653-88DC92C530A7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CCBC6-7299-45D5-935C-2879483981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40;&#1076;&#1084;&#1080;&#1085;&#1080;&#1089;&#1090;&#1088;&#1072;&#1090;&#1086;&#1088;\&#1056;&#1072;&#1073;&#1086;&#1095;&#1080;&#1081;%20&#1089;&#1090;&#1086;&#1083;\fa6b652a094d57.mp3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40;&#1076;&#1084;&#1080;&#1085;&#1080;&#1089;&#1090;&#1088;&#1072;&#1090;&#1086;&#1088;\&#1056;&#1072;&#1073;&#1086;&#1095;&#1080;&#1081;%20&#1089;&#1090;&#1086;&#1083;\638384f5dd34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s%20and%20Settings\&#1040;&#1076;&#1084;&#1080;&#1085;&#1080;&#1089;&#1090;&#1088;&#1072;&#1090;&#1086;&#1088;\&#1056;&#1072;&#1073;&#1086;&#1095;&#1080;&#1081;%20&#1089;&#1090;&#1086;&#1083;\4fc8af161705d8.mp3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K:\анимашки\фон\26793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5154626"/>
          </a:xfrm>
        </p:spPr>
        <p:txBody>
          <a:bodyPr>
            <a:normAutofit/>
          </a:bodyPr>
          <a:lstStyle/>
          <a:p>
            <a:r>
              <a:rPr lang="ru-RU" sz="6600" dirty="0"/>
              <a:t>Добрый день, 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уважаемые </a:t>
            </a:r>
            <a:r>
              <a:rPr lang="ru-RU" sz="6600" dirty="0"/>
              <a:t>коллеги!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399448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9955"/>
            <a:ext cx="9144000" cy="6818045"/>
          </a:xfrm>
        </p:spPr>
      </p:pic>
      <p:pic>
        <p:nvPicPr>
          <p:cNvPr id="5" name="fa6b652a094d5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4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6259_den-noch-dlya-dete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4753" y="0"/>
            <a:ext cx="916862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h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3" y="0"/>
            <a:ext cx="913633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12629801_different-greeting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14422"/>
            <a:ext cx="822960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2-355x2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8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ello_html_cddb9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14290"/>
            <a:ext cx="6643734" cy="6500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K:\анимашки\фон\26793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1714488"/>
            <a:ext cx="7070476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Всем спасибо за работу!</a:t>
            </a:r>
          </a:p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 – молодцы!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анимашки\фон\26793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6083320"/>
          </a:xfrm>
        </p:spPr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b="1" i="1" dirty="0"/>
              <a:t>Формирование культуры общения через диалогическую речь старших дошкольников в условиях реализации ФГОС</a:t>
            </a:r>
            <a:r>
              <a:rPr lang="ru-RU" dirty="0"/>
              <a:t>».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K:\анимашки\фон\26793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Культура </a:t>
            </a:r>
            <a:r>
              <a:rPr lang="ru-RU" sz="4000" dirty="0"/>
              <a:t>общения - предусматривает выполнение ребенком норм при общении с взрослыми и сверстниками, основанных на уважении и доброжелательности, с использованием соответствующего словарного запаса и норм обращения, а также вежливое поведение в общественных местах, быту.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:\анимашки\фон\26793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857232"/>
            <a:ext cx="79296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Причины возникновения проблем в общении у детей  дошкольного возраста: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слабая социальная рефлексия,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неудовлетворённая потребность в общении,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низкая самооценка,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агрессия,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низкий уровень речевого развития,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умеют управлять своим поведением,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недостаточное развитие эмоциональной сферы,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различные формы детской нервозности (невропатии, страхи)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_dfb49f7320c9e821397a57b91315d140_1384981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akosmonavtomstatkhochupustmienianauchat_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8aee580-e84a-4a8b-900a-c33efd31371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84656" cy="6858000"/>
          </a:xfrm>
        </p:spPr>
      </p:pic>
      <p:pic>
        <p:nvPicPr>
          <p:cNvPr id="4" name="638384f5dd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ихий-час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0"/>
            <a:ext cx="5715040" cy="6794796"/>
          </a:xfrm>
        </p:spPr>
      </p:pic>
      <p:pic>
        <p:nvPicPr>
          <p:cNvPr id="5" name="4fc8af161705d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1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33</Words>
  <Application>Microsoft Office PowerPoint</Application>
  <PresentationFormat>Экран (4:3)</PresentationFormat>
  <Paragraphs>14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Добрый день,  уважаемые коллеги! </vt:lpstr>
      <vt:lpstr>«Формирование культуры общения через диалогическую речь старших дошкольников в условиях реализации ФГОС». </vt:lpstr>
      <vt:lpstr> Культура общения - предусматривает выполнение ребенком норм при общении с взрослыми и сверстниками, основанных на уважении и доброжелательности, с использованием соответствующего словарного запаса и норм обращения, а также вежливое поведение в общественных местах, быту.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день,  уважаемые коллеги! </dc:title>
  <dc:creator>Таня</dc:creator>
  <cp:lastModifiedBy>Таня</cp:lastModifiedBy>
  <cp:revision>12</cp:revision>
  <dcterms:created xsi:type="dcterms:W3CDTF">2016-12-01T15:47:43Z</dcterms:created>
  <dcterms:modified xsi:type="dcterms:W3CDTF">2016-12-01T17:20:23Z</dcterms:modified>
</cp:coreProperties>
</file>