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7" r:id="rId3"/>
    <p:sldId id="259" r:id="rId4"/>
    <p:sldId id="256" r:id="rId5"/>
    <p:sldId id="289" r:id="rId6"/>
    <p:sldId id="288" r:id="rId7"/>
    <p:sldId id="29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B0415B5-C899-4B2F-92B5-370A4D1FF274}">
          <p14:sldIdLst>
            <p14:sldId id="259"/>
            <p14:sldId id="287"/>
          </p14:sldIdLst>
        </p14:section>
        <p14:section name="Раздел без заголовка" id="{76F9EFC2-A2DE-4469-BF3B-BB6E16BEEB9A}">
          <p14:sldIdLst>
            <p14:sldId id="256"/>
            <p14:sldId id="289"/>
            <p14:sldId id="288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339B6-0E83-4C97-9726-B2508AF540E4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4CB0-1701-445E-806D-097BC515A29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BFA3B-D914-4432-B93D-4A12123C5A00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FE53-1174-495F-A3A6-26ADB785BA2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06592-D4FA-40A4-A2C1-7CF32DC87879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470DA-A249-4A71-9B19-D97D9CBD1A0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9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14938"/>
            <a:ext cx="8112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F517-23A9-4903-B196-B3B53023523B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B283-6806-4965-AF7D-0A3E38DF17C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00B7-94BA-4CA5-A118-40BBCEFDEDE3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33ED0-5FB9-4A86-8859-BCF87E4C897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DA5BB-284B-45D1-BF74-21CB423CCFE3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B6E5-1D90-4A45-B4E1-C20702863FD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15B4-8E54-4C43-8F71-74785B2F8E8F}" type="datetimeFigureOut">
              <a:rPr lang="ru-RU"/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F018-7E0D-4009-95AD-61D6C56415C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4030-DE20-4258-8B8E-D9E54C87B5B1}" type="datetimeFigureOut">
              <a:rPr lang="ru-RU"/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38760-056A-45D6-B621-5ADA5960958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836FB-2D3E-4CCA-A3F5-76D0B9DA65CE}" type="datetimeFigureOut">
              <a:rPr lang="ru-RU"/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7D434-55DC-45D4-BE28-73346431D99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2366-1837-4C20-910F-146B88A5EE14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618CE-9416-4ECD-9D10-74589195078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79220-73CE-411D-A447-94943B2A6CC0}" type="datetimeFigureOut">
              <a:rPr lang="ru-RU"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6C51A-BD08-4CA2-A7B3-FD9852A46A2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9C5554-92A3-4F51-BAAE-17C1A1EA7B74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B504F2-7B93-4BD3-A064-B9A853552364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ru-RU" alt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27 апреля </a:t>
            </a:r>
            <a:br>
              <a:rPr lang="ru-RU" alt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altLang="en-US" sz="6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 вычисления.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6280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63                        63     </a:t>
            </a: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</a:t>
            </a: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819   </a:t>
            </a:r>
            <a:r>
              <a:rPr lang="ru-RU" sz="4800" b="1" dirty="0" smtClean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Толя         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252  </a:t>
            </a:r>
            <a:r>
              <a:rPr lang="ru-RU" sz="4800" b="1" dirty="0" smtClean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Оля</a:t>
            </a:r>
            <a:endParaRPr lang="ru-RU" sz="4800" b="1" dirty="0" smtClean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ое соединение 2"/>
          <p:cNvCxnSpPr/>
          <p:nvPr/>
        </p:nvCxnSpPr>
        <p:spPr>
          <a:xfrm flipV="1">
            <a:off x="417830" y="3140710"/>
            <a:ext cx="1201420" cy="152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51460" y="2348865"/>
            <a:ext cx="287655" cy="215900"/>
          </a:xfrm>
          <a:prstGeom prst="ellips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highlight>
                <a:srgbClr val="00FF00"/>
              </a:highlight>
            </a:endParaRPr>
          </a:p>
        </p:txBody>
      </p:sp>
      <p:sp>
        <p:nvSpPr>
          <p:cNvPr id="6" name="Плюс 5"/>
          <p:cNvSpPr/>
          <p:nvPr/>
        </p:nvSpPr>
        <p:spPr>
          <a:xfrm>
            <a:off x="179070" y="3933190"/>
            <a:ext cx="360045" cy="360045"/>
          </a:xfrm>
          <a:prstGeom prst="mathPlus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scaled="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cxnSp>
        <p:nvCxnSpPr>
          <p:cNvPr id="7" name="Прямое соединение 6"/>
          <p:cNvCxnSpPr/>
          <p:nvPr/>
        </p:nvCxnSpPr>
        <p:spPr>
          <a:xfrm flipV="1">
            <a:off x="399415" y="4940935"/>
            <a:ext cx="1292225" cy="152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ое соединение 7"/>
          <p:cNvCxnSpPr/>
          <p:nvPr/>
        </p:nvCxnSpPr>
        <p:spPr>
          <a:xfrm>
            <a:off x="4356100" y="3140710"/>
            <a:ext cx="172783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ое соединение 8"/>
          <p:cNvCxnSpPr/>
          <p:nvPr/>
        </p:nvCxnSpPr>
        <p:spPr>
          <a:xfrm flipV="1">
            <a:off x="4368165" y="5013325"/>
            <a:ext cx="1859915" cy="374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4427855" y="2348865"/>
            <a:ext cx="288290" cy="215900"/>
          </a:xfrm>
          <a:prstGeom prst="ellipse">
            <a:avLst/>
          </a:prstGeom>
          <a:gradFill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  <a:ln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</a:gra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1" name="Плюс 10"/>
          <p:cNvSpPr/>
          <p:nvPr/>
        </p:nvSpPr>
        <p:spPr>
          <a:xfrm>
            <a:off x="4139565" y="4004945"/>
            <a:ext cx="360045" cy="431800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352928" cy="3123779"/>
          </a:xfrm>
        </p:spPr>
        <p:txBody>
          <a:bodyPr/>
          <a:lstStyle/>
          <a:p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на двузначное число</a:t>
            </a: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8792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980565" y="1160145"/>
            <a:ext cx="13711555" cy="5461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самостоятельно</a:t>
            </a:r>
            <a:endParaRPr lang="ru-RU" altLang="en-US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Замещающее содержимое 1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-180340" y="1412875"/>
            <a:ext cx="11200130" cy="53828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по эталону</a:t>
            </a:r>
            <a:endParaRPr lang="ru-RU" altLang="en-US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Замещающее содержимое 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565785" y="1340485"/>
            <a:ext cx="11550015" cy="48907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90_DX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90_DXm</Template>
  <TotalTime>0</TotalTime>
  <Words>330</Words>
  <Application>WPS Presentation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SimSun</vt:lpstr>
      <vt:lpstr>Wingdings</vt:lpstr>
      <vt:lpstr>Calibri</vt:lpstr>
      <vt:lpstr>Times New Roman</vt:lpstr>
      <vt:lpstr>Microsoft YaHei</vt:lpstr>
      <vt:lpstr>Arial Unicode MS</vt:lpstr>
      <vt:lpstr>90_DXm</vt:lpstr>
      <vt:lpstr>27 апреля  Классная работа</vt:lpstr>
      <vt:lpstr>   Сравните вычисления.  </vt:lpstr>
      <vt:lpstr>  Умножение на двузначное число</vt:lpstr>
      <vt:lpstr>PowerPoint 演示文稿</vt:lpstr>
      <vt:lpstr>Вычислите самостоятельно</vt:lpstr>
      <vt:lpstr>Проверка по эталону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34</cp:revision>
  <dcterms:created xsi:type="dcterms:W3CDTF">2013-01-09T16:13:00Z</dcterms:created>
  <dcterms:modified xsi:type="dcterms:W3CDTF">2023-04-27T08:41:51Z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C7A65D29E131433AB53F2DB2E9D8D6D8</vt:lpwstr>
  </property>
  <property fmtid="{D5CDD505-2E9C-101B-9397-08002B2CF9AE}" pid="3" name="KSOProductBuildVer">
    <vt:lpwstr>1049-11.2.0.11536</vt:lpwstr>
  </property>
</Properties>
</file>