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6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B200"/>
    <a:srgbClr val="E2FE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408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4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57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71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82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77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7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76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2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300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E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0CF3C-40B7-4736-8273-47E0E4C3DC1A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301EA-55A5-4EE3-A049-9741159C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08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568952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Музей</a:t>
            </a:r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EAB200"/>
                </a:solidFill>
              </a:rPr>
              <a:t>циркового</a:t>
            </a:r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0070C0"/>
                </a:solidFill>
              </a:rPr>
              <a:t>искусства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886200"/>
            <a:ext cx="5112568" cy="175260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Автор</a:t>
            </a:r>
            <a:r>
              <a:rPr lang="ru-RU" sz="2400" b="1" dirty="0" smtClean="0">
                <a:solidFill>
                  <a:schemeClr val="tx1"/>
                </a:solidFill>
              </a:rPr>
              <a:t>: Артем Молодцов,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 ученик 3 «А» класса, школы № 182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Что можно делать в музее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 сможете создать свои рисунки из опилок</a:t>
            </a:r>
            <a:endParaRPr lang="ru-RU" sz="32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50" y="2708920"/>
            <a:ext cx="7258408" cy="3528392"/>
          </a:xfrm>
        </p:spPr>
      </p:pic>
    </p:spTree>
    <p:extLst>
      <p:ext uri="{BB962C8B-B14F-4D97-AF65-F5344CB8AC3E}">
        <p14:creationId xmlns:p14="http://schemas.microsoft.com/office/powerpoint/2010/main" val="7309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Что можно делать в музее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583766"/>
            <a:ext cx="52565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 сможете заглянуть за кулисы и увидеть репетиции артистов перед выступлением</a:t>
            </a:r>
            <a:endParaRPr lang="ru-RU" sz="3200" b="1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124744"/>
            <a:ext cx="2664296" cy="548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2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После экскурсии Вам захочется посетить цирковое представление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462916"/>
            <a:ext cx="3888432" cy="5184576"/>
          </a:xfrm>
        </p:spPr>
      </p:pic>
    </p:spTree>
    <p:extLst>
      <p:ext uri="{BB962C8B-B14F-4D97-AF65-F5344CB8AC3E}">
        <p14:creationId xmlns:p14="http://schemas.microsoft.com/office/powerpoint/2010/main" val="238147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755575" y="2500447"/>
            <a:ext cx="79208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41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13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Адрес музея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913" y="980728"/>
            <a:ext cx="8229600" cy="6766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Музей находится по адресу: наб. р. Фонтанки д.3, в здании первого каменного цирка в России</a:t>
            </a:r>
            <a:endParaRPr lang="ru-RU" sz="2800" dirty="0"/>
          </a:p>
        </p:txBody>
      </p:sp>
      <p:pic>
        <p:nvPicPr>
          <p:cNvPr id="1026" name="Picture 2" descr="https://media-cdn.tripadvisor.com/media/photo-s/07/51/42/cc/circus-art-muse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1960490"/>
            <a:ext cx="7930311" cy="445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44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Открытие музея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5" y="836712"/>
            <a:ext cx="8784976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"Музей </a:t>
            </a:r>
            <a:r>
              <a:rPr lang="ru-RU" dirty="0"/>
              <a:t>циркового искусства" открылся в Ленинградском цирке 8 августа 1928 года</a:t>
            </a:r>
            <a:r>
              <a:rPr lang="ru-RU" dirty="0" smtClean="0"/>
              <a:t>. Это был первый в мире музей циркового искусства.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877824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7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</a:rPr>
              <a:t>Содержание музея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211683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Музей хранит различные экспонаты, относящиеся к цирку: реквизит актеров, костюмы, плакаты,  цирковые </a:t>
            </a:r>
            <a:r>
              <a:rPr lang="ru-RU" dirty="0" err="1" smtClean="0"/>
              <a:t>програмки</a:t>
            </a:r>
            <a:r>
              <a:rPr lang="ru-RU" dirty="0" smtClean="0"/>
              <a:t> представлений и многое другое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054464"/>
            <a:ext cx="2733693" cy="36449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05014"/>
            <a:ext cx="2666832" cy="35557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355" y="3093063"/>
            <a:ext cx="2704745" cy="360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58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Что можно делать в музее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68760"/>
            <a:ext cx="3816424" cy="5088567"/>
          </a:xfrm>
        </p:spPr>
      </p:pic>
      <p:sp>
        <p:nvSpPr>
          <p:cNvPr id="5" name="TextBox 4"/>
          <p:cNvSpPr txBox="1"/>
          <p:nvPr/>
        </p:nvSpPr>
        <p:spPr>
          <a:xfrm>
            <a:off x="251520" y="2420888"/>
            <a:ext cx="41764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Вы сможете услышать интересный рассказ о   цирке, рассмотреть  костюмы артистов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328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Что можно делать в музее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420888"/>
            <a:ext cx="41764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Вы сможете узнать все о реквизите артистов: потрогать своими руками канат</a:t>
            </a:r>
            <a:endParaRPr lang="ru-RU" sz="32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06239"/>
            <a:ext cx="3960440" cy="5280586"/>
          </a:xfrm>
        </p:spPr>
      </p:pic>
    </p:spTree>
    <p:extLst>
      <p:ext uri="{BB962C8B-B14F-4D97-AF65-F5344CB8AC3E}">
        <p14:creationId xmlns:p14="http://schemas.microsoft.com/office/powerpoint/2010/main" val="314902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Что можно делать в музее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420888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 сами сможете почувствовать себя клоуном</a:t>
            </a:r>
            <a:endParaRPr lang="ru-RU" sz="32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96752"/>
            <a:ext cx="3942438" cy="5256584"/>
          </a:xfrm>
        </p:spPr>
      </p:pic>
    </p:spTree>
    <p:extLst>
      <p:ext uri="{BB962C8B-B14F-4D97-AF65-F5344CB8AC3E}">
        <p14:creationId xmlns:p14="http://schemas.microsoft.com/office/powerpoint/2010/main" val="29735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Что можно делать в музее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420888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 сможете попробовать пройти по канату</a:t>
            </a:r>
            <a:endParaRPr lang="ru-RU" sz="3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7" b="11856"/>
          <a:stretch/>
        </p:blipFill>
        <p:spPr>
          <a:xfrm>
            <a:off x="5076056" y="1091033"/>
            <a:ext cx="3600400" cy="5580606"/>
          </a:xfrm>
        </p:spPr>
      </p:pic>
    </p:spTree>
    <p:extLst>
      <p:ext uri="{BB962C8B-B14F-4D97-AF65-F5344CB8AC3E}">
        <p14:creationId xmlns:p14="http://schemas.microsoft.com/office/powerpoint/2010/main" val="77220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Что можно делать в музее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420888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Вы сможете увидеть, за что зубами держатся воздушные гимнасты в своих трюках</a:t>
            </a:r>
            <a:endParaRPr lang="ru-RU" sz="32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86443"/>
            <a:ext cx="3888432" cy="5184576"/>
          </a:xfrm>
        </p:spPr>
      </p:pic>
    </p:spTree>
    <p:extLst>
      <p:ext uri="{BB962C8B-B14F-4D97-AF65-F5344CB8AC3E}">
        <p14:creationId xmlns:p14="http://schemas.microsoft.com/office/powerpoint/2010/main" val="215274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201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Музей циркового искусства</vt:lpstr>
      <vt:lpstr>Адрес музея</vt:lpstr>
      <vt:lpstr>Открытие музея</vt:lpstr>
      <vt:lpstr>Содержание музея</vt:lpstr>
      <vt:lpstr>Что можно делать в музее</vt:lpstr>
      <vt:lpstr>Что можно делать в музее</vt:lpstr>
      <vt:lpstr>Что можно делать в музее</vt:lpstr>
      <vt:lpstr>Что можно делать в музее</vt:lpstr>
      <vt:lpstr>Что можно делать в музее</vt:lpstr>
      <vt:lpstr>Что можно делать в музее</vt:lpstr>
      <vt:lpstr>Что можно делать в музее</vt:lpstr>
      <vt:lpstr>После экскурсии Вам захочется посетить цирковое представление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циркового искусства</dc:title>
  <dc:creator>Светлана Мигушова</dc:creator>
  <cp:lastModifiedBy>Светлана Мигушова</cp:lastModifiedBy>
  <cp:revision>7</cp:revision>
  <dcterms:created xsi:type="dcterms:W3CDTF">2021-02-15T13:28:38Z</dcterms:created>
  <dcterms:modified xsi:type="dcterms:W3CDTF">2021-02-15T16:59:57Z</dcterms:modified>
</cp:coreProperties>
</file>