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00"/>
    <a:srgbClr val="0042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9AD5D-8FC0-4934-8516-3A5B212D5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735E6-1C9A-43EF-B626-0F229BED8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09B77-C5AB-41E7-8404-81E8DF2BC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0D820-D3F5-48DB-92A8-6FEF9AE8E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9CAC8-5D12-4A4C-A65D-D20E87F29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3A215-FE43-4975-9251-BEB660098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2857F-1F15-4574-9957-232B30155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AC054-288C-4542-ACB1-91F0D4093B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DFAFE-5642-450C-8D8A-31AF5FB6F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31664-18EC-4495-B173-97DEADAC1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B1F3E-61A0-4F2B-8FD9-06DCABD99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B624E45-34D3-4E90-A1BB-1B38DDD5F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9752" y="2564904"/>
            <a:ext cx="6954148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ТРОПОЙ ПАМЯТИ…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1619250" y="22225"/>
            <a:ext cx="65881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Arial Black" pitchFamily="34" charset="0"/>
              </a:rPr>
              <a:t>5.07.43 – 23.08.43</a:t>
            </a:r>
          </a:p>
          <a:p>
            <a:pPr algn="ctr"/>
            <a:r>
              <a:rPr lang="ru-RU" sz="4400" b="1">
                <a:latin typeface="Arial Black" pitchFamily="34" charset="0"/>
              </a:rPr>
              <a:t>КУРСКАЯ БИТВА</a:t>
            </a:r>
            <a:endParaRPr lang="ru-RU" sz="4400">
              <a:latin typeface="Arial Black" pitchFamily="34" charset="0"/>
            </a:endParaRPr>
          </a:p>
        </p:txBody>
      </p:sp>
      <p:pic>
        <p:nvPicPr>
          <p:cNvPr id="38914" name="Picture 2" descr="БиблиоМ &quot; Курская бит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69179"/>
            <a:ext cx="3810000" cy="5362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6" descr="История Стерлитамакский рабочий - новости Стерлитама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80132" y="4116571"/>
            <a:ext cx="3429341" cy="25720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 descr="Скачать обои Широкоформатные Nicholas Trudgian, Вторая мировая война, Курская битва на рабочий стол 1280x8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17473">
            <a:off x="5024476" y="1473986"/>
            <a:ext cx="3744416" cy="2808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1947863" y="58738"/>
            <a:ext cx="61118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Arial Black" pitchFamily="34" charset="0"/>
              </a:rPr>
              <a:t>25.04.45 – 02.05.45</a:t>
            </a:r>
          </a:p>
          <a:p>
            <a:r>
              <a:rPr lang="ru-RU" sz="4400" b="1">
                <a:solidFill>
                  <a:srgbClr val="000000"/>
                </a:solidFill>
                <a:latin typeface="Arial Black" pitchFamily="34" charset="0"/>
              </a:rPr>
              <a:t>ВЗЯТИЕ БЕРЛИНА</a:t>
            </a:r>
            <a:endParaRPr lang="ru-RU"/>
          </a:p>
        </p:txBody>
      </p:sp>
      <p:pic>
        <p:nvPicPr>
          <p:cNvPr id="4" name="Picture 4" descr="Я сержант красной армии рахимжан кошкарбаев подобны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192"/>
            <a:ext cx="7224801" cy="5418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6" name="Picture 6" descr="Победа &quot; adm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7896200" cy="592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24 июня 1945 года на Красноватой площади был проведён 1-ый Парад Победы Энциклопедия безопасно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4545" y="1348295"/>
            <a:ext cx="7818010" cy="5472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>
            <a:off x="1692275" y="26988"/>
            <a:ext cx="67976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Arial Black" pitchFamily="34" charset="0"/>
              </a:rPr>
              <a:t>24 ИЮНЯ 1945 ГОДА</a:t>
            </a:r>
          </a:p>
          <a:p>
            <a:pPr algn="ctr"/>
            <a:r>
              <a:rPr lang="ru-RU" sz="4400" b="1">
                <a:solidFill>
                  <a:srgbClr val="000000"/>
                </a:solidFill>
                <a:latin typeface="Arial Black" pitchFamily="34" charset="0"/>
              </a:rPr>
              <a:t>ПАРАД ПОБЕДЫ</a:t>
            </a: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Игра &quot;Поле чудес&quot; 10-11 класс Классный руководитель Шершнева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23825"/>
            <a:ext cx="3754437" cy="5176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012" name="Picture 4" descr="Скачать бесплатно! =. Soft-Best.WS= - клуб любителей софта!"/>
          <p:cNvPicPr>
            <a:picLocks noChangeAspect="1" noChangeArrowheads="1"/>
          </p:cNvPicPr>
          <p:nvPr/>
        </p:nvPicPr>
        <p:blipFill rotWithShape="1">
          <a:blip r:embed="rId3"/>
          <a:srcRect r="2697" b="3705"/>
          <a:stretch/>
        </p:blipFill>
        <p:spPr bwMode="auto">
          <a:xfrm>
            <a:off x="5003800" y="115888"/>
            <a:ext cx="4027488" cy="5178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TextBox 1"/>
          <p:cNvSpPr txBox="1">
            <a:spLocks noChangeArrowheads="1"/>
          </p:cNvSpPr>
          <p:nvPr/>
        </p:nvSpPr>
        <p:spPr bwMode="auto">
          <a:xfrm>
            <a:off x="1074738" y="5437188"/>
            <a:ext cx="38163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К.К. РОКОССОВСКИЙ</a:t>
            </a:r>
          </a:p>
        </p:txBody>
      </p:sp>
      <p:sp>
        <p:nvSpPr>
          <p:cNvPr id="15365" name="Прямоугольник 2"/>
          <p:cNvSpPr>
            <a:spLocks noChangeArrowheads="1"/>
          </p:cNvSpPr>
          <p:nvPr/>
        </p:nvSpPr>
        <p:spPr bwMode="auto">
          <a:xfrm>
            <a:off x="6300788" y="5410200"/>
            <a:ext cx="19065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Г.К.ЖУКОВ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317" y="5871734"/>
            <a:ext cx="824136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Arial Black" pitchFamily="34" charset="0"/>
              </a:rPr>
              <a:t>МАРШАЛЫ ПОБЕДЫ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Блог на WordPre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96838"/>
            <a:ext cx="7824788" cy="6038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387" name="Прямоугольник 1"/>
          <p:cNvSpPr>
            <a:spLocks noChangeArrowheads="1"/>
          </p:cNvSpPr>
          <p:nvPr/>
        </p:nvSpPr>
        <p:spPr bwMode="auto">
          <a:xfrm>
            <a:off x="628650" y="6237288"/>
            <a:ext cx="8637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Arial Black" pitchFamily="34" charset="0"/>
              </a:rPr>
              <a:t>НИКТО НЕ ЗАБЫТ – НИЧТО НЕ ЗАБЫТО…</a:t>
            </a:r>
            <a:endParaRPr lang="ru-RU" sz="1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Высшее образование Интернет Развитие личности История - Part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7968208" cy="6748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elada - Блог - Страница 7 - Привет.ру"/>
          <p:cNvPicPr>
            <a:picLocks noChangeAspect="1" noChangeArrowheads="1"/>
          </p:cNvPicPr>
          <p:nvPr/>
        </p:nvPicPr>
        <p:blipFill>
          <a:blip r:embed="rId2"/>
          <a:srcRect b="485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22 июня (День памяти и скорби) был объявлен памятной датой России в - 8 Января 2014 - Blog - Fargatesup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441" y="476672"/>
            <a:ext cx="8064896" cy="6048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sZone Online * Просмотр темы - Никто не забыт, ничто не забыто. (1941-1945г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81787">
            <a:off x="1097974" y="321413"/>
            <a:ext cx="4567388" cy="2945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Доходный дом (левая часть), Архитектор Котов Л. В., Боровая ул., 2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93"/>
          <a:stretch/>
        </p:blipFill>
        <p:spPr bwMode="auto">
          <a:xfrm>
            <a:off x="4852245" y="3397425"/>
            <a:ext cx="4234260" cy="33948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повесть виктора некрасова в окопах сталинграда / Блог им. ntolhabsgebee1985 / Losos.nu - Клуб любителей лососин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963" y="3759895"/>
            <a:ext cx="4027916" cy="26699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776" name="Picture 8" descr="WW2 History Pictures Facebook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241"/>
          <a:stretch/>
        </p:blipFill>
        <p:spPr bwMode="auto">
          <a:xfrm rot="243944">
            <a:off x="5796161" y="196411"/>
            <a:ext cx="3184738" cy="3092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Клуб Филокартист :: Просмотр темы - Женщина с ружьем (добавь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6374" y="2276872"/>
            <a:ext cx="8097099" cy="44765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Прямоугольник 1"/>
          <p:cNvSpPr>
            <a:spLocks noChangeArrowheads="1"/>
          </p:cNvSpPr>
          <p:nvPr/>
        </p:nvSpPr>
        <p:spPr bwMode="auto">
          <a:xfrm>
            <a:off x="1227138" y="115888"/>
            <a:ext cx="7773987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Arial Black" pitchFamily="34" charset="0"/>
              </a:rPr>
              <a:t>22 ИЮНЯ - 20 ИЮЛЯ </a:t>
            </a:r>
          </a:p>
          <a:p>
            <a:pPr algn="ctr"/>
            <a:r>
              <a:rPr lang="ru-RU" sz="3600" b="1">
                <a:latin typeface="Arial Black" pitchFamily="34" charset="0"/>
              </a:rPr>
              <a:t>ГЕРОИЧЕСКАЯ ОБОРОНА </a:t>
            </a:r>
          </a:p>
          <a:p>
            <a:pPr algn="ctr"/>
            <a:r>
              <a:rPr lang="ru-RU" sz="3600" b="1">
                <a:latin typeface="Arial Black" pitchFamily="34" charset="0"/>
              </a:rPr>
              <a:t>БРЕСТСКОЙ КРЕПОСТИ</a:t>
            </a:r>
            <a:endParaRPr lang="ru-RU" sz="360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Депутаты раскритиковали CNN - 6 Февраля 2014 - Наша Планета.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1657" y="430884"/>
            <a:ext cx="8077575" cy="53882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Прямоугольник 1"/>
          <p:cNvSpPr>
            <a:spLocks noChangeArrowheads="1"/>
          </p:cNvSpPr>
          <p:nvPr/>
        </p:nvSpPr>
        <p:spPr bwMode="auto">
          <a:xfrm>
            <a:off x="1460500" y="5780088"/>
            <a:ext cx="72199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latin typeface="Arial Black" pitchFamily="34" charset="0"/>
              </a:rPr>
              <a:t>МЕМОРИАЛЬНЫЙ КОМПЛЕКС </a:t>
            </a:r>
          </a:p>
          <a:p>
            <a:pPr algn="ctr"/>
            <a:r>
              <a:rPr lang="ru-RU" sz="3200" b="1">
                <a:latin typeface="Arial Black" pitchFamily="34" charset="0"/>
              </a:rPr>
              <a:t>«БРЕСТСКАЯ КРЕПОСТЬ»</a:t>
            </a:r>
            <a:endParaRPr lang="ru-RU" sz="3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БИТВА ЗА МОСКВУ Информационный портал школы 422 &quot;Перово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11559"/>
            <a:ext cx="3874638" cy="55616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Схема битви за москв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211559"/>
            <a:ext cx="3995858" cy="5526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Прямоугольник 1"/>
          <p:cNvSpPr>
            <a:spLocks noChangeArrowheads="1"/>
          </p:cNvSpPr>
          <p:nvPr/>
        </p:nvSpPr>
        <p:spPr bwMode="auto">
          <a:xfrm>
            <a:off x="2339975" y="114300"/>
            <a:ext cx="5340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Arial Black" pitchFamily="34" charset="0"/>
              </a:rPr>
              <a:t>30.09.41 – 20.04.42  </a:t>
            </a:r>
          </a:p>
          <a:p>
            <a:r>
              <a:rPr lang="ru-RU" sz="3600" b="1">
                <a:latin typeface="Arial Black" pitchFamily="34" charset="0"/>
              </a:rPr>
              <a:t>БИТВА ЗА МОСКВУ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735138" y="11113"/>
            <a:ext cx="67770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Arial Black" pitchFamily="34" charset="0"/>
              </a:rPr>
              <a:t>08.09.41 – 27.01.44</a:t>
            </a:r>
          </a:p>
          <a:p>
            <a:pPr algn="ctr"/>
            <a:r>
              <a:rPr lang="ru-RU" sz="4000" b="1">
                <a:latin typeface="Arial Black" pitchFamily="34" charset="0"/>
              </a:rPr>
              <a:t>БЛОКАДА ЛЕННГРАДА</a:t>
            </a:r>
            <a:endParaRPr lang="ru-RU" sz="4000">
              <a:latin typeface="Arial Black" pitchFamily="34" charset="0"/>
            </a:endParaRPr>
          </a:p>
        </p:txBody>
      </p:sp>
      <p:pic>
        <p:nvPicPr>
          <p:cNvPr id="36868" name="Picture 4" descr="Дорога Жизни Клуб Вольных Ледорубов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907"/>
          <a:stretch/>
        </p:blipFill>
        <p:spPr bwMode="auto">
          <a:xfrm>
            <a:off x="971600" y="1196752"/>
            <a:ext cx="8082344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6" name="Picture 8" descr="Юридические новости от компании Эклек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11503">
            <a:off x="5896693" y="3821546"/>
            <a:ext cx="2991318" cy="22201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890" name="Picture 2" descr="блокада ленинграда - Аргументы.р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6827" y="0"/>
            <a:ext cx="5184576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892" name="Picture 4" descr="http://www.cgb20.ru/userFiles/image/19.04.13-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9161" y="4422294"/>
            <a:ext cx="3199905" cy="2384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894" name="Picture 6" descr="Будни героя Герои Росси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63604">
            <a:off x="1048125" y="3975655"/>
            <a:ext cx="3019286" cy="2253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Победы_06</Template>
  <TotalTime>146</TotalTime>
  <Words>59</Words>
  <Application>Microsoft Office PowerPoint</Application>
  <PresentationFormat>On-screen Show (4:3)</PresentationFormat>
  <Paragraphs>20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Times New Roman</vt:lpstr>
      <vt:lpstr>Arial</vt:lpstr>
      <vt:lpstr>Calibri</vt:lpstr>
      <vt:lpstr>Arial Black</vt:lpstr>
      <vt:lpstr>День Победы_06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Windows User</cp:lastModifiedBy>
  <cp:revision>16</cp:revision>
  <dcterms:created xsi:type="dcterms:W3CDTF">2013-03-16T20:41:41Z</dcterms:created>
  <dcterms:modified xsi:type="dcterms:W3CDTF">2016-09-23T12:06:02Z</dcterms:modified>
</cp:coreProperties>
</file>