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8" r:id="rId9"/>
    <p:sldId id="264" r:id="rId10"/>
    <p:sldId id="263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627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896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218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1066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915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4246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82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47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6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169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738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38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25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288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92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540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3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92A3655-03F5-469F-B388-9481E70BA9B2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B5D2E7-B003-4C90-B85E-123113D5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7374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Океанариум</a:t>
            </a:r>
          </a:p>
        </p:txBody>
      </p:sp>
    </p:spTree>
    <p:extLst>
      <p:ext uri="{BB962C8B-B14F-4D97-AF65-F5344CB8AC3E}">
        <p14:creationId xmlns:p14="http://schemas.microsoft.com/office/powerpoint/2010/main" val="4085189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514" y="213872"/>
            <a:ext cx="8534400" cy="1507067"/>
          </a:xfrm>
        </p:spPr>
        <p:txBody>
          <a:bodyPr/>
          <a:lstStyle/>
          <a:p>
            <a:r>
              <a:rPr lang="ru-RU" dirty="0"/>
              <a:t>Рыбы и млекопитающие Северо-3апада России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670" y="1720939"/>
            <a:ext cx="4009179" cy="267800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120" y="3835023"/>
            <a:ext cx="4000642" cy="2672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8973" y="1541883"/>
            <a:ext cx="4277239" cy="285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297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4205" y="-221598"/>
            <a:ext cx="8534400" cy="3615267"/>
          </a:xfrm>
        </p:spPr>
        <p:txBody>
          <a:bodyPr/>
          <a:lstStyle/>
          <a:p>
            <a:r>
              <a:rPr lang="ru-RU" dirty="0"/>
              <a:t>В Санкт-Петербургском Океанариуме 25 августа 2019 году в главном аквариуме впервые появился на свет детёныш </a:t>
            </a:r>
            <a:r>
              <a:rPr lang="ru-RU" dirty="0" err="1"/>
              <a:t>белопёрой</a:t>
            </a:r>
            <a:r>
              <a:rPr lang="ru-RU" dirty="0"/>
              <a:t> рифовой акулы. Его сразу отсадили, чтобы другие обитатели аквариума не причинили ему вреда. Малыш крепкий, активный, длиной примерно 50 см, хорошо ест.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962" y="2640136"/>
            <a:ext cx="5538885" cy="369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881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океанариума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3688"/>
            <a:ext cx="5771408" cy="32797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517" y="1977983"/>
            <a:ext cx="7172695" cy="474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521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1770" y="3371051"/>
            <a:ext cx="8534400" cy="1507067"/>
          </a:xfrm>
        </p:spPr>
        <p:txBody>
          <a:bodyPr/>
          <a:lstStyle/>
          <a:p>
            <a:r>
              <a:rPr lang="ru-RU" dirty="0"/>
              <a:t>Животные умеренных и тропических широт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758" y="666979"/>
            <a:ext cx="3623827" cy="242060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548" y="666979"/>
            <a:ext cx="3623827" cy="24206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9901" y="666978"/>
            <a:ext cx="3623827" cy="242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340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9555" y="423658"/>
            <a:ext cx="12139360" cy="1507067"/>
          </a:xfrm>
        </p:spPr>
        <p:txBody>
          <a:bodyPr>
            <a:normAutofit/>
          </a:bodyPr>
          <a:lstStyle/>
          <a:p>
            <a:r>
              <a:rPr lang="ru-RU" sz="4400" dirty="0"/>
              <a:t>Дорога к океану</a:t>
            </a:r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3867" y="2025728"/>
            <a:ext cx="6425368" cy="4291945"/>
          </a:xfrm>
        </p:spPr>
      </p:pic>
    </p:spTree>
    <p:extLst>
      <p:ext uri="{BB962C8B-B14F-4D97-AF65-F5344CB8AC3E}">
        <p14:creationId xmlns:p14="http://schemas.microsoft.com/office/powerpoint/2010/main" val="1684349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520974"/>
            <a:ext cx="8534400" cy="1507067"/>
          </a:xfrm>
        </p:spPr>
        <p:txBody>
          <a:bodyPr>
            <a:normAutofit/>
          </a:bodyPr>
          <a:lstStyle/>
          <a:p>
            <a:r>
              <a:rPr lang="ru-RU" sz="4400" dirty="0"/>
              <a:t>Мир медуз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189" y="1907372"/>
            <a:ext cx="6483928" cy="4331061"/>
          </a:xfrm>
        </p:spPr>
      </p:pic>
    </p:spTree>
    <p:extLst>
      <p:ext uri="{BB962C8B-B14F-4D97-AF65-F5344CB8AC3E}">
        <p14:creationId xmlns:p14="http://schemas.microsoft.com/office/powerpoint/2010/main" val="1760384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0498" y="-5581"/>
            <a:ext cx="8534400" cy="1507067"/>
          </a:xfrm>
        </p:spPr>
        <p:txBody>
          <a:bodyPr/>
          <a:lstStyle/>
          <a:p>
            <a:r>
              <a:rPr lang="ru-RU" dirty="0"/>
              <a:t>Скалистое побережье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376" y="1510130"/>
            <a:ext cx="3801609" cy="25393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2985" y="3942250"/>
            <a:ext cx="4000644" cy="26723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8219" y="990877"/>
            <a:ext cx="4258426" cy="284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262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663" y="-61895"/>
            <a:ext cx="8534400" cy="1507067"/>
          </a:xfrm>
        </p:spPr>
        <p:txBody>
          <a:bodyPr/>
          <a:lstStyle/>
          <a:p>
            <a:r>
              <a:rPr lang="ru-RU" dirty="0"/>
              <a:t>Главный аквариум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3186" y="1209802"/>
            <a:ext cx="3998838" cy="26710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1403" y="4086536"/>
            <a:ext cx="3868279" cy="25838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15" y="1102924"/>
            <a:ext cx="4883807" cy="318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50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Зубы акулы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655" y="234537"/>
            <a:ext cx="3709059" cy="27817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7797" y="357876"/>
            <a:ext cx="3977739" cy="26584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369" y="3253840"/>
            <a:ext cx="4700334" cy="313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407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3672" y="0"/>
            <a:ext cx="8534400" cy="1507067"/>
          </a:xfrm>
        </p:spPr>
        <p:txBody>
          <a:bodyPr/>
          <a:lstStyle/>
          <a:p>
            <a:r>
              <a:rPr lang="ru-RU" dirty="0"/>
              <a:t>Обитатели морей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144" y="1507067"/>
            <a:ext cx="6788359" cy="4534412"/>
          </a:xfrm>
        </p:spPr>
      </p:pic>
    </p:spTree>
    <p:extLst>
      <p:ext uri="{BB962C8B-B14F-4D97-AF65-F5344CB8AC3E}">
        <p14:creationId xmlns:p14="http://schemas.microsoft.com/office/powerpoint/2010/main" val="86534585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58</TotalTime>
  <Words>71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Century Gothic</vt:lpstr>
      <vt:lpstr>Wingdings 3</vt:lpstr>
      <vt:lpstr>Сектор</vt:lpstr>
      <vt:lpstr>Океанариум</vt:lpstr>
      <vt:lpstr>План океанариума </vt:lpstr>
      <vt:lpstr>Животные умеренных и тропических широт</vt:lpstr>
      <vt:lpstr>Дорога к океану</vt:lpstr>
      <vt:lpstr>Мир медуз</vt:lpstr>
      <vt:lpstr>Скалистое побережье</vt:lpstr>
      <vt:lpstr>Главный аквариум</vt:lpstr>
      <vt:lpstr>Зубы акулы</vt:lpstr>
      <vt:lpstr>Обитатели морей</vt:lpstr>
      <vt:lpstr>Рыбы и млекопитающие Северо-3апада России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Океанариум</dc:title>
  <dc:creator>Наталья Прокопьева</dc:creator>
  <cp:lastModifiedBy>Учитель Школы</cp:lastModifiedBy>
  <cp:revision>7</cp:revision>
  <dcterms:created xsi:type="dcterms:W3CDTF">2019-10-21T17:18:22Z</dcterms:created>
  <dcterms:modified xsi:type="dcterms:W3CDTF">2023-05-10T08:19:06Z</dcterms:modified>
</cp:coreProperties>
</file>