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75" r:id="rId3"/>
    <p:sldId id="276" r:id="rId4"/>
    <p:sldId id="259" r:id="rId5"/>
    <p:sldId id="277" r:id="rId6"/>
    <p:sldId id="261" r:id="rId7"/>
    <p:sldId id="278" r:id="rId8"/>
    <p:sldId id="263" r:id="rId9"/>
    <p:sldId id="280" r:id="rId10"/>
    <p:sldId id="265" r:id="rId11"/>
    <p:sldId id="281" r:id="rId12"/>
    <p:sldId id="271" r:id="rId13"/>
    <p:sldId id="282" r:id="rId14"/>
    <p:sldId id="284" r:id="rId15"/>
    <p:sldId id="285" r:id="rId16"/>
    <p:sldId id="286" r:id="rId17"/>
    <p:sldId id="287" r:id="rId18"/>
    <p:sldId id="288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17608-17B5-4A0D-8925-E433FF01ED04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F6B77-95DE-4454-9FD7-58F62A095C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17608-17B5-4A0D-8925-E433FF01ED04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F6B77-95DE-4454-9FD7-58F62A095C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17608-17B5-4A0D-8925-E433FF01ED04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F6B77-95DE-4454-9FD7-58F62A095C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17608-17B5-4A0D-8925-E433FF01ED04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F6B77-95DE-4454-9FD7-58F62A095C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17608-17B5-4A0D-8925-E433FF01ED04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F6B77-95DE-4454-9FD7-58F62A095C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17608-17B5-4A0D-8925-E433FF01ED04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F6B77-95DE-4454-9FD7-58F62A095C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17608-17B5-4A0D-8925-E433FF01ED04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F6B77-95DE-4454-9FD7-58F62A095C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17608-17B5-4A0D-8925-E433FF01ED04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F6B77-95DE-4454-9FD7-58F62A095C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17608-17B5-4A0D-8925-E433FF01ED04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F6B77-95DE-4454-9FD7-58F62A095C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17608-17B5-4A0D-8925-E433FF01ED04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F6B77-95DE-4454-9FD7-58F62A095C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17608-17B5-4A0D-8925-E433FF01ED04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83F6B77-95DE-4454-9FD7-58F62A095C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9F17608-17B5-4A0D-8925-E433FF01ED04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83F6B77-95DE-4454-9FD7-58F62A095CD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1371600"/>
            <a:ext cx="6500858" cy="1828800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Праздник Пасхи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324748" cy="1752600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Воспитатель:    </a:t>
            </a:r>
          </a:p>
          <a:p>
            <a:r>
              <a:rPr lang="ru-RU" dirty="0" smtClean="0"/>
              <a:t>                      Калиновская С. 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667504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="" xmlns:p14="http://schemas.microsoft.com/office/powerpoint/2010/main" val="31570897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Calibri"/>
                <a:ea typeface="Calibri"/>
                <a:cs typeface="Times New Roman"/>
              </a:rPr>
              <a:t>С тех самых пор возникла традиция красить яйца в красный цвет и приветствовать друг друга. Позже яички на Пасху стали раскрашивать разными цветами и назвали их  «</a:t>
            </a:r>
            <a:r>
              <a:rPr lang="ru-RU" sz="2800" dirty="0" err="1">
                <a:latin typeface="Calibri"/>
                <a:ea typeface="Calibri"/>
                <a:cs typeface="Times New Roman"/>
              </a:rPr>
              <a:t>крашенки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>». Символы Пасхи: СВЕТ (поэтому стараются донести зажженную свечку из церкви домой),</a:t>
            </a:r>
            <a:endParaRPr lang="ru-RU" sz="28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349784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24" y="571480"/>
            <a:ext cx="7715304" cy="5786478"/>
          </a:xfrm>
        </p:spPr>
      </p:pic>
    </p:spTree>
    <p:extLst>
      <p:ext uri="{BB962C8B-B14F-4D97-AF65-F5344CB8AC3E}">
        <p14:creationId xmlns="" xmlns:p14="http://schemas.microsoft.com/office/powerpoint/2010/main" val="33421448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Calibri"/>
                <a:ea typeface="Calibri"/>
                <a:cs typeface="Times New Roman"/>
              </a:rPr>
              <a:t> 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ЖИЗНЬ  - ее символизируют яйца ,  символ новой жизни, </a:t>
            </a:r>
            <a:endParaRPr lang="ru-RU" sz="28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3108" y="3429000"/>
            <a:ext cx="5072099" cy="312579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225606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Calibri"/>
                <a:ea typeface="Calibri"/>
                <a:cs typeface="Times New Roman"/>
              </a:rPr>
              <a:t>ПАСХАЛЬНЫЙ КУЛИЧ</a:t>
            </a:r>
            <a:endParaRPr lang="ru-RU" sz="28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4546" y="2714620"/>
            <a:ext cx="4929222" cy="37858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351212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Calibri"/>
                <a:ea typeface="Calibri"/>
                <a:cs typeface="Times New Roman"/>
              </a:rPr>
              <a:t> и, конечно же, КРЕСТ, ведь именно на нем распяли Иисуса. Крест стал главным символом христианства.</a:t>
            </a:r>
            <a:endParaRPr lang="ru-RU" sz="28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8860" y="3500438"/>
            <a:ext cx="4786346" cy="335756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490487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Calibri"/>
                <a:ea typeface="Calibri"/>
                <a:cs typeface="Times New Roman"/>
              </a:rPr>
              <a:t> Символом чистоты и невинности считается ЯГНЕНОК.</a:t>
            </a:r>
            <a:endParaRPr lang="ru-RU" sz="28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4547" y="3214686"/>
            <a:ext cx="4500594" cy="345353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766600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Calibri"/>
                <a:ea typeface="Calibri"/>
                <a:cs typeface="Times New Roman"/>
              </a:rPr>
              <a:t> Раньше было принято на пасхальный стол печь барашка из теста. </a:t>
            </a:r>
          </a:p>
          <a:p>
            <a:endParaRPr lang="ru-RU" dirty="0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7356" y="3286124"/>
            <a:ext cx="5072098" cy="331122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971827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Calibri"/>
                <a:ea typeface="Calibri"/>
                <a:cs typeface="Times New Roman"/>
              </a:rPr>
              <a:t> Всем встречным в пасхальное воскресенье полагается говорить "Христос Воскресе!". И отвечать: "Воистину воскресе!".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Calibri"/>
                <a:ea typeface="Calibri"/>
                <a:cs typeface="Times New Roman"/>
              </a:rPr>
              <a:t>За столом во время пасхального завтрака, обеда и ужина нужно "чокаться" крашеными яйцами друг с другом, смотря, чье яйцо потрескается первым. И так - до определения абсолютного победителя за столом.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sz="28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828646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7"/>
            <a:ext cx="8229600" cy="1330407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="" xmlns:p14="http://schemas.microsoft.com/office/powerpoint/2010/main" val="16762880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3286124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sz="2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Calibri"/>
                <a:ea typeface="Calibri"/>
                <a:cs typeface="Times New Roman"/>
              </a:rPr>
              <a:t>Приближается самый светлый праздник Пасха.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Calibri"/>
                <a:ea typeface="Calibri"/>
                <a:cs typeface="Times New Roman"/>
              </a:rPr>
              <a:t>В христианском календаре самый главный праздник – Пасха.  Пасха – очень древний праздник, но для христиан он приобрел особое значение. Сын Божий Иисус был распят на кресте за грехи людские. </a:t>
            </a:r>
            <a:endParaRPr lang="ru-RU" sz="28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604" y="3357562"/>
            <a:ext cx="6000792" cy="35004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003539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324600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Calibri"/>
                <a:ea typeface="Calibri"/>
                <a:cs typeface="Times New Roman"/>
              </a:rPr>
              <a:t> Но на третий день после смерти он воскрес! Поэтому мы знаем, что наша душа бессмертна. А случилось это именно на Пасху. С тех пор мы каждый год празднуем Светлое Воскресенье!</a:t>
            </a:r>
            <a:endParaRPr lang="ru-RU" sz="28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96" y="2285992"/>
            <a:ext cx="8358246" cy="45720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6662925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="" xmlns:p14="http://schemas.microsoft.com/office/powerpoint/2010/main" val="25148733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324600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Calibri"/>
                <a:ea typeface="Calibri"/>
                <a:cs typeface="Times New Roman"/>
              </a:rPr>
              <a:t> Кстати, седьмой день недели был назван «Воскресеньем» именно поэтому. В пасхальное воскресенье люди посещают церковь, где батюшка освящает куличи, яйца.</a:t>
            </a:r>
            <a:endParaRPr lang="ru-RU" sz="28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976" y="2000239"/>
            <a:ext cx="7000924" cy="43243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243606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="" xmlns:p14="http://schemas.microsoft.com/office/powerpoint/2010/main" val="3568580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324600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Calibri"/>
                <a:ea typeface="Calibri"/>
                <a:cs typeface="Times New Roman"/>
              </a:rPr>
              <a:t> Лишь после церкви семья собирается за богатым праздничным столом, угощаются пасхальными куличами  (</a:t>
            </a:r>
            <a:r>
              <a:rPr lang="ru-RU" sz="2800" dirty="0" err="1">
                <a:latin typeface="Calibri"/>
                <a:ea typeface="Calibri"/>
                <a:cs typeface="Times New Roman"/>
              </a:rPr>
              <a:t>пасочками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>),  а дети играют с крашеными яичками.</a:t>
            </a:r>
            <a:endParaRPr lang="ru-RU" sz="28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34" y="2143116"/>
            <a:ext cx="8215370" cy="442915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576861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="" xmlns:p14="http://schemas.microsoft.com/office/powerpoint/2010/main" val="14933014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895996"/>
          </a:xfrm>
        </p:spPr>
        <p:txBody>
          <a:bodyPr>
            <a:normAutofit fontScale="925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latin typeface="Calibri"/>
                <a:ea typeface="Calibri"/>
                <a:cs typeface="Times New Roman"/>
              </a:rPr>
              <a:t> Все поздравляют друг друга, целуют, говорят: «Христос воскрес» и слышат в ответ: «Воистину воскрес!».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latin typeface="Calibri"/>
                <a:ea typeface="Calibri"/>
                <a:cs typeface="Times New Roman"/>
              </a:rPr>
              <a:t>А 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>традиция пошла вот откуда: на Пасху к римскому императору Тиберию пришла Мария Магдалина с благой вестью: « Христос воскрес!»- сообщила она и преподнесла в дар императору куриное яйцо. Император рассмеялся и сказал, что скорее яйцо станет красным, чем он поверит в это. И на глазах у изумленной публики белое яйцо в руках Марии Магдалины стало красным! Когда Тиберий это увидел, он был поражен и ответил: «Воистину воскрес!».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6989363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101</TotalTime>
  <Words>394</Words>
  <Application>Microsoft Office PowerPoint</Application>
  <PresentationFormat>Экран (4:3)</PresentationFormat>
  <Paragraphs>20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Праздник Пасхи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Праздник Пасхи</dc:title>
  <dc:creator>ira</dc:creator>
  <cp:lastModifiedBy>Елена</cp:lastModifiedBy>
  <cp:revision>14</cp:revision>
  <dcterms:created xsi:type="dcterms:W3CDTF">2013-04-22T14:51:16Z</dcterms:created>
  <dcterms:modified xsi:type="dcterms:W3CDTF">2023-05-10T10:50:12Z</dcterms:modified>
</cp:coreProperties>
</file>