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8" r:id="rId3"/>
    <p:sldId id="259" r:id="rId4"/>
    <p:sldId id="267" r:id="rId5"/>
    <p:sldId id="268" r:id="rId6"/>
    <p:sldId id="269" r:id="rId7"/>
    <p:sldId id="270" r:id="rId8"/>
    <p:sldId id="271" r:id="rId9"/>
    <p:sldId id="274" r:id="rId10"/>
    <p:sldId id="257" r:id="rId11"/>
    <p:sldId id="261" r:id="rId12"/>
    <p:sldId id="262" r:id="rId13"/>
    <p:sldId id="275" r:id="rId14"/>
    <p:sldId id="265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6C0000"/>
    <a:srgbClr val="753805"/>
    <a:srgbClr val="7A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360253-E36A-46DF-97FF-22EE16BF4EAF}" type="datetimeFigureOut">
              <a:rPr lang="ru-RU"/>
              <a:pPr>
                <a:defRPr/>
              </a:pPr>
              <a:t>05.01.2018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972097-7529-442A-A935-B26187D8EB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C48A61-2097-4C65-802D-CAE884195ADD}" type="datetimeFigureOut">
              <a:rPr lang="ru-RU"/>
              <a:pPr>
                <a:defRPr/>
              </a:pPr>
              <a:t>05.01.2018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604311-E864-45CC-A3FB-E73C53D18A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108520-F94B-4F36-9FEE-7DE296ACCAF2}" type="datetimeFigureOut">
              <a:rPr lang="ru-RU"/>
              <a:pPr>
                <a:defRPr/>
              </a:pPr>
              <a:t>05.01.2018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A1A733-0C7E-4A0E-83C0-D17EECBBBD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BF9398-DE85-4CC3-90AE-2DD55F74EA7B}" type="datetimeFigureOut">
              <a:rPr lang="ru-RU"/>
              <a:pPr>
                <a:defRPr/>
              </a:pPr>
              <a:t>05.01.2018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D2EA4E-43DA-4EE2-A481-7693817BCD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E4FCE8-2B34-4C2A-8BB1-7504596FC045}" type="datetimeFigureOut">
              <a:rPr lang="ru-RU"/>
              <a:pPr>
                <a:defRPr/>
              </a:pPr>
              <a:t>05.01.2018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DECEDB-E9F0-4F17-A69D-7DECCD7769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B66700-0D83-44F0-9EF7-5D25D257B743}" type="datetimeFigureOut">
              <a:rPr lang="ru-RU"/>
              <a:pPr>
                <a:defRPr/>
              </a:pPr>
              <a:t>05.01.2018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295B9A-9747-455B-AC8E-67406A7999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0E34A3-049C-4588-BD74-30D08F95FD4A}" type="datetimeFigureOut">
              <a:rPr lang="ru-RU"/>
              <a:pPr>
                <a:defRPr/>
              </a:pPr>
              <a:t>05.01.2018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C87AF1-BFC9-4E22-A024-7646B15A23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E26D67-04E2-4B33-A881-AB8D8B78E616}" type="datetimeFigureOut">
              <a:rPr lang="ru-RU"/>
              <a:pPr>
                <a:defRPr/>
              </a:pPr>
              <a:t>05.01.2018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455E16-AFD9-4E94-ABDC-DF58BEDCEC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0DA982-95C5-4919-8776-60356C00811D}" type="datetimeFigureOut">
              <a:rPr lang="ru-RU"/>
              <a:pPr>
                <a:defRPr/>
              </a:pPr>
              <a:t>05.01.2018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F354E6-DBA5-4AB3-9642-3DABE924A6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1B8D26-F55E-4017-A505-421D03F96131}" type="datetimeFigureOut">
              <a:rPr lang="ru-RU"/>
              <a:pPr>
                <a:defRPr/>
              </a:pPr>
              <a:t>05.01.2018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3A5E8F-487B-489A-936D-7884E8B704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D163FF-3E70-4429-9ABD-F7651366D096}" type="datetimeFigureOut">
              <a:rPr lang="ru-RU"/>
              <a:pPr>
                <a:defRPr/>
              </a:pPr>
              <a:t>05.01.2018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B08AE6-BD98-47DA-8775-AD58CBC546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9881FD0-3F0A-4BBE-BEAA-A6483F0EFACA}" type="datetimeFigureOut">
              <a:rPr lang="ru-RU"/>
              <a:pPr>
                <a:defRPr/>
              </a:pPr>
              <a:t>05.01.2018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135A82D-9673-4834-832E-5130E1F60E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w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95252" y="2312764"/>
            <a:ext cx="6840760" cy="1368153"/>
          </a:xfrm>
        </p:spPr>
        <p:txBody>
          <a:bodyPr rtlCol="0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b="1" spc="50" dirty="0" smtClean="0">
                <a:ln w="11430"/>
                <a:blipFill dpi="0" rotWithShape="1">
                  <a:blip r:embed="rId3"/>
                  <a:srcRect/>
                  <a:tile tx="0" ty="0" sx="100000" sy="100000" flip="none" algn="tl"/>
                </a:blip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за прелесть </a:t>
            </a:r>
            <a:br>
              <a:rPr lang="ru-RU" sz="4800" b="1" spc="50" dirty="0" smtClean="0">
                <a:ln w="11430"/>
                <a:blipFill dpi="0" rotWithShape="1">
                  <a:blip r:embed="rId3"/>
                  <a:srcRect/>
                  <a:tile tx="0" ty="0" sx="100000" sy="100000" flip="none" algn="tl"/>
                </a:blip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b="1" spc="50" dirty="0" smtClean="0">
                <a:ln w="11430"/>
                <a:blipFill dpi="0" rotWithShape="1">
                  <a:blip r:embed="rId3"/>
                  <a:srcRect/>
                  <a:tile tx="0" ty="0" sx="100000" sy="100000" flip="none" algn="tl"/>
                </a:blip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эти сказки!</a:t>
            </a:r>
            <a:endParaRPr lang="ru-RU" sz="4800" b="1" spc="50" dirty="0">
              <a:ln w="11430"/>
              <a:blipFill dpi="0" rotWithShape="1">
                <a:blip r:embed="rId3"/>
                <a:srcRect/>
                <a:tile tx="0" ty="0" sx="100000" sy="100000" flip="none" algn="tl"/>
              </a:blip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315" name="Picture 2" descr="C:\Users\Елена\Pictures\Мои рисунки\01_декор\6071\7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95738" y="1412875"/>
            <a:ext cx="31686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2" descr="C:\Users\Елена\Pictures\Мои рисунки\01_декор\6071\7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11638" y="4221163"/>
            <a:ext cx="31686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5" descr="Картинки по запросу картинки сюжеты из сказок пушкин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35150" y="1989138"/>
            <a:ext cx="5680075" cy="296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5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24075" y="1700213"/>
            <a:ext cx="5545138" cy="362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5" descr="Картинки по запросу картинки сюжеты из сказок пушкина три девиц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2275" y="981075"/>
            <a:ext cx="6577013" cy="504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4" descr="Картинки по запросу сказка о царе салтане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979613" y="1268413"/>
            <a:ext cx="5989637" cy="4525962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7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35375" y="2060575"/>
            <a:ext cx="3101975" cy="396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0" name="Заголовок 1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92275" y="476250"/>
            <a:ext cx="6858000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5" descr="Картинки по запросу картинка кот у лукоморья дуб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71775" y="765175"/>
            <a:ext cx="4043363" cy="532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5" descr="Похожее изображени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43488" y="1484313"/>
            <a:ext cx="2933700" cy="352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7" descr="Картинки по запросу портрет чуковский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35038" y="1125538"/>
            <a:ext cx="3033712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5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68538" y="1484313"/>
            <a:ext cx="5327650" cy="411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5" descr="Картинки по запросу царевна отравилась яблоком пушкин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3713" y="1844675"/>
            <a:ext cx="6119812" cy="3421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5" descr="Картинки по запросу старуха о рыбаке пушкин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19250" y="1125538"/>
            <a:ext cx="6553200" cy="4951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5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55875" y="1484313"/>
            <a:ext cx="5148263" cy="411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AutoShape 4"/>
          <p:cNvSpPr>
            <a:spLocks noGrp="1" noChangeArrowheads="1"/>
          </p:cNvSpPr>
          <p:nvPr>
            <p:ph type="body" idx="1"/>
          </p:nvPr>
        </p:nvSpPr>
        <p:spPr>
          <a:xfrm>
            <a:off x="1763713" y="549275"/>
            <a:ext cx="5843587" cy="2116138"/>
          </a:xfrm>
          <a:prstGeom prst="cloudCallout">
            <a:avLst>
              <a:gd name="adj1" fmla="val -46468"/>
              <a:gd name="adj2" fmla="val 83981"/>
            </a:avLst>
          </a:prstGeom>
          <a:solidFill>
            <a:srgbClr val="00FFFF"/>
          </a:solidFill>
          <a:ln>
            <a:solidFill>
              <a:schemeClr val="tx1"/>
            </a:solidFill>
            <a:round/>
          </a:ln>
        </p:spPr>
        <p:txBody>
          <a:bodyPr/>
          <a:lstStyle/>
          <a:p>
            <a:pPr algn="ctr">
              <a:buFontTx/>
              <a:buNone/>
            </a:pPr>
            <a:r>
              <a:rPr lang="ru-RU" sz="2400" b="1" smtClean="0"/>
              <a:t>В кого и в какой последовательности превращался князь Гвидон?</a:t>
            </a:r>
          </a:p>
        </p:txBody>
      </p:sp>
      <p:pic>
        <p:nvPicPr>
          <p:cNvPr id="29701" name="Picture 5" descr="an04220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3713" y="3789363"/>
            <a:ext cx="136207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2" name="Picture 6" descr="an04195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67175" y="3789363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3" name="Picture 7" descr="an03406_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43663" y="3644900"/>
            <a:ext cx="1376362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0" grpId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5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1050" y="1341438"/>
            <a:ext cx="5761038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C0000"/>
      </a:hlink>
      <a:folHlink>
        <a:srgbClr val="974806"/>
      </a:folHlink>
    </a:clrScheme>
    <a:fontScheme name="Другая 1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563</TotalTime>
  <Words>13</Words>
  <Application>Microsoft Office PowerPoint</Application>
  <PresentationFormat>Экран (4:3)</PresentationFormat>
  <Paragraphs>2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Arial</vt:lpstr>
      <vt:lpstr>Times New Roman</vt:lpstr>
      <vt:lpstr>Тема Office</vt:lpstr>
      <vt:lpstr>Что за прелесть  эти сказки!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Елена</dc:creator>
  <cp:lastModifiedBy>us</cp:lastModifiedBy>
  <cp:revision>21</cp:revision>
  <dcterms:created xsi:type="dcterms:W3CDTF">2014-08-08T16:01:14Z</dcterms:created>
  <dcterms:modified xsi:type="dcterms:W3CDTF">2018-01-04T20:39:11Z</dcterms:modified>
</cp:coreProperties>
</file>