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76" r:id="rId15"/>
    <p:sldId id="269" r:id="rId16"/>
    <p:sldId id="270" r:id="rId17"/>
    <p:sldId id="273" r:id="rId18"/>
    <p:sldId id="271" r:id="rId19"/>
    <p:sldId id="272" r:id="rId20"/>
    <p:sldId id="275" r:id="rId21"/>
    <p:sldId id="274" r:id="rId22"/>
    <p:sldId id="277" r:id="rId23"/>
    <p:sldId id="278" r:id="rId24"/>
    <p:sldId id="279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1356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10.05.2023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10.05.2023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10.05.2023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10.05.2023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10.05.2023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10.05.2023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10.05.2023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43608" y="1844824"/>
            <a:ext cx="698477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dirty="0">
                <a:latin typeface="Times New Roman" pitchFamily="18" charset="0"/>
                <a:cs typeface="Times New Roman" pitchFamily="18" charset="0"/>
              </a:rPr>
              <a:t>Проект на тему: «</a:t>
            </a:r>
            <a:r>
              <a:rPr lang="ru-RU" sz="5400" kern="150" dirty="0">
                <a:latin typeface="Times New Roman" pitchFamily="18" charset="0"/>
                <a:ea typeface="MS PMincho"/>
                <a:cs typeface="Times New Roman" pitchFamily="18" charset="0"/>
              </a:rPr>
              <a:t>Новогодняя игрушка»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9658989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116632"/>
            <a:ext cx="8784976" cy="73958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lnSpc>
                <a:spcPct val="105000"/>
              </a:lnSpc>
              <a:spcAft>
                <a:spcPts val="0"/>
              </a:spcAft>
            </a:pPr>
            <a:r>
              <a:rPr lang="ru-RU" sz="3200" b="1" kern="150" dirty="0">
                <a:latin typeface="Times New Roman"/>
                <a:ea typeface="MS PMincho"/>
                <a:cs typeface="Times New Roman"/>
              </a:rPr>
              <a:t>Этапы работы над проектом:</a:t>
            </a:r>
            <a:endParaRPr lang="ru-RU" sz="2400" b="1" dirty="0">
              <a:latin typeface="Calibri"/>
              <a:ea typeface="Calibri"/>
              <a:cs typeface="Times New Roman"/>
            </a:endParaRPr>
          </a:p>
          <a:p>
            <a:pPr fontAlgn="base">
              <a:lnSpc>
                <a:spcPct val="105000"/>
              </a:lnSpc>
              <a:spcAft>
                <a:spcPts val="0"/>
              </a:spcAft>
            </a:pPr>
            <a:r>
              <a:rPr lang="ru-RU" sz="2800" b="1" kern="150" dirty="0">
                <a:latin typeface="Times New Roman"/>
                <a:ea typeface="MS PMincho"/>
                <a:cs typeface="Times New Roman"/>
              </a:rPr>
              <a:t>1.этап - Подготовительный</a:t>
            </a:r>
            <a:r>
              <a:rPr lang="ru-RU" sz="2800" kern="150" dirty="0">
                <a:latin typeface="Times New Roman"/>
                <a:ea typeface="MS PMincho"/>
                <a:cs typeface="Times New Roman"/>
              </a:rPr>
              <a:t> </a:t>
            </a:r>
          </a:p>
          <a:p>
            <a:pPr fontAlgn="base">
              <a:lnSpc>
                <a:spcPct val="105000"/>
              </a:lnSpc>
              <a:spcAft>
                <a:spcPts val="0"/>
              </a:spcAft>
            </a:pPr>
            <a:endParaRPr lang="ru-RU" sz="2800" b="1" i="1" kern="150" dirty="0">
              <a:latin typeface="Times New Roman"/>
              <a:ea typeface="MS PMincho"/>
              <a:cs typeface="Times New Roman"/>
            </a:endParaRPr>
          </a:p>
          <a:p>
            <a:pPr fontAlgn="base">
              <a:lnSpc>
                <a:spcPct val="105000"/>
              </a:lnSpc>
              <a:spcAft>
                <a:spcPts val="0"/>
              </a:spcAft>
            </a:pPr>
            <a:r>
              <a:rPr lang="ru-RU" sz="2800" b="1" i="1" kern="150" dirty="0">
                <a:latin typeface="Times New Roman"/>
                <a:ea typeface="MS PMincho"/>
                <a:cs typeface="Times New Roman"/>
              </a:rPr>
              <a:t>Работа с детьми:</a:t>
            </a:r>
            <a:endParaRPr lang="ru-RU" sz="2800" dirty="0">
              <a:latin typeface="Calibri"/>
              <a:ea typeface="Calibri"/>
              <a:cs typeface="Times New Roman"/>
            </a:endParaRPr>
          </a:p>
          <a:p>
            <a:pPr fontAlgn="base">
              <a:lnSpc>
                <a:spcPct val="105000"/>
              </a:lnSpc>
              <a:spcAft>
                <a:spcPts val="0"/>
              </a:spcAft>
            </a:pPr>
            <a:r>
              <a:rPr lang="ru-RU" sz="2800" b="1" i="1" kern="150" dirty="0">
                <a:latin typeface="Times New Roman"/>
                <a:ea typeface="MS PMincho"/>
                <a:cs typeface="Times New Roman"/>
              </a:rPr>
              <a:t>- </a:t>
            </a:r>
            <a:r>
              <a:rPr lang="ru-RU" sz="2800" kern="150" dirty="0">
                <a:latin typeface="Times New Roman"/>
                <a:ea typeface="MS PMincho"/>
                <a:cs typeface="Times New Roman"/>
              </a:rPr>
              <a:t>Модель трёх вопросов: Что я знаю о новогодних игрушках?</a:t>
            </a:r>
            <a:br>
              <a:rPr lang="ru-RU" sz="2800" kern="150" dirty="0">
                <a:latin typeface="Times New Roman"/>
                <a:ea typeface="MS PMincho"/>
                <a:cs typeface="Times New Roman"/>
              </a:rPr>
            </a:br>
            <a:r>
              <a:rPr lang="ru-RU" sz="2800" kern="150" dirty="0">
                <a:latin typeface="Times New Roman"/>
                <a:ea typeface="MS PMincho"/>
                <a:cs typeface="Times New Roman"/>
              </a:rPr>
              <a:t>Что хочу узнать?</a:t>
            </a:r>
            <a:br>
              <a:rPr lang="ru-RU" sz="2800" kern="150" dirty="0">
                <a:latin typeface="Times New Roman"/>
                <a:ea typeface="MS PMincho"/>
                <a:cs typeface="Times New Roman"/>
              </a:rPr>
            </a:br>
            <a:r>
              <a:rPr lang="ru-RU" sz="2800" kern="150" dirty="0">
                <a:latin typeface="Times New Roman"/>
                <a:ea typeface="MS PMincho"/>
                <a:cs typeface="Times New Roman"/>
              </a:rPr>
              <a:t>Как узнать?</a:t>
            </a:r>
            <a:endParaRPr lang="ru-RU" sz="2800" dirty="0">
              <a:latin typeface="Calibri"/>
              <a:ea typeface="Calibri"/>
              <a:cs typeface="Times New Roman"/>
            </a:endParaRPr>
          </a:p>
          <a:p>
            <a:pPr fontAlgn="base">
              <a:lnSpc>
                <a:spcPct val="105000"/>
              </a:lnSpc>
              <a:spcAft>
                <a:spcPts val="0"/>
              </a:spcAft>
            </a:pPr>
            <a:r>
              <a:rPr lang="ru-RU" sz="2800" b="1" i="1" kern="150" dirty="0">
                <a:latin typeface="Times New Roman"/>
                <a:ea typeface="MS PMincho"/>
                <a:cs typeface="Times New Roman"/>
              </a:rPr>
              <a:t>-</a:t>
            </a:r>
            <a:r>
              <a:rPr lang="ru-RU" sz="2800" dirty="0">
                <a:latin typeface="Times New Roman"/>
                <a:ea typeface="Calibri"/>
                <a:cs typeface="Times New Roman"/>
              </a:rPr>
              <a:t> Беседа с детьми о </a:t>
            </a:r>
            <a:r>
              <a:rPr lang="ru-RU" sz="2800" b="1" dirty="0">
                <a:latin typeface="Times New Roman"/>
                <a:ea typeface="Calibri"/>
                <a:cs typeface="Times New Roman"/>
              </a:rPr>
              <a:t>новогодних игрушках</a:t>
            </a:r>
            <a:endParaRPr lang="ru-RU" sz="2800" dirty="0">
              <a:latin typeface="Calibri"/>
              <a:ea typeface="Calibri"/>
              <a:cs typeface="Times New Roman"/>
            </a:endParaRPr>
          </a:p>
          <a:p>
            <a:pPr fontAlgn="base">
              <a:lnSpc>
                <a:spcPct val="105000"/>
              </a:lnSpc>
              <a:spcAft>
                <a:spcPts val="0"/>
              </a:spcAft>
            </a:pPr>
            <a:r>
              <a:rPr lang="ru-RU" sz="2800" b="1" i="1" kern="150" dirty="0">
                <a:latin typeface="Times New Roman"/>
                <a:ea typeface="MS PMincho"/>
                <a:cs typeface="Times New Roman"/>
              </a:rPr>
              <a:t>Работа с родителями:</a:t>
            </a:r>
            <a:endParaRPr lang="ru-RU" sz="2800" dirty="0">
              <a:latin typeface="Calibri"/>
              <a:ea typeface="Calibri"/>
              <a:cs typeface="Times New Roman"/>
            </a:endParaRPr>
          </a:p>
          <a:p>
            <a:pPr fontAlgn="base">
              <a:lnSpc>
                <a:spcPct val="105000"/>
              </a:lnSpc>
              <a:spcAft>
                <a:spcPts val="0"/>
              </a:spcAft>
              <a:buFontTx/>
              <a:buChar char="-"/>
            </a:pPr>
            <a:r>
              <a:rPr lang="ru-RU" sz="2800" kern="150" dirty="0">
                <a:latin typeface="Times New Roman"/>
                <a:ea typeface="MS PMincho"/>
                <a:cs typeface="Times New Roman"/>
              </a:rPr>
              <a:t>Введение в тему.</a:t>
            </a:r>
            <a:r>
              <a:rPr lang="ru-RU" sz="2800" dirty="0">
                <a:latin typeface="Times New Roman"/>
                <a:ea typeface="Calibri"/>
                <a:cs typeface="Times New Roman"/>
              </a:rPr>
              <a:t> Беседа с родителями о необходимости участии в проекте</a:t>
            </a:r>
          </a:p>
          <a:p>
            <a:pPr fontAlgn="base">
              <a:lnSpc>
                <a:spcPct val="105000"/>
              </a:lnSpc>
              <a:buFontTx/>
              <a:buChar char="-"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Подбор иллюстраций по проекты.</a:t>
            </a:r>
          </a:p>
          <a:p>
            <a:pPr fontAlgn="base">
              <a:lnSpc>
                <a:spcPct val="105000"/>
              </a:lnSpc>
              <a:buFontTx/>
              <a:buChar char="-"/>
            </a:pPr>
            <a:r>
              <a:rPr lang="ru-RU" sz="2800" kern="150" dirty="0">
                <a:latin typeface="Times New Roman" pitchFamily="18" charset="0"/>
                <a:ea typeface="MS PMincho"/>
                <a:cs typeface="Times New Roman" pitchFamily="18" charset="0"/>
              </a:rPr>
              <a:t>Организация и руководство проектной деятельностью.</a:t>
            </a:r>
            <a:endParaRPr lang="ru-RU" sz="2800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fontAlgn="base">
              <a:lnSpc>
                <a:spcPct val="105000"/>
              </a:lnSpc>
              <a:buFontTx/>
              <a:buChar char="-"/>
            </a:pP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pPr fontAlgn="base">
              <a:lnSpc>
                <a:spcPct val="105000"/>
              </a:lnSpc>
              <a:spcAft>
                <a:spcPts val="0"/>
              </a:spcAft>
              <a:buFontTx/>
              <a:buChar char="-"/>
            </a:pPr>
            <a:endParaRPr lang="ru-RU" sz="2800" dirty="0"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81037235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764704"/>
            <a:ext cx="8352928" cy="31516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lnSpc>
                <a:spcPct val="105000"/>
              </a:lnSpc>
            </a:pPr>
            <a:r>
              <a:rPr lang="ru-RU" sz="2800" b="1" i="1" kern="150" dirty="0">
                <a:solidFill>
                  <a:prstClr val="black"/>
                </a:solidFill>
                <a:latin typeface="Times New Roman" pitchFamily="18" charset="0"/>
                <a:ea typeface="MS PMincho"/>
                <a:cs typeface="Times New Roman" pitchFamily="18" charset="0"/>
              </a:rPr>
              <a:t>Работа педагога:</a:t>
            </a:r>
            <a:endParaRPr lang="ru-RU" sz="2800" dirty="0">
              <a:solidFill>
                <a:prstClr val="black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lvl="0" fontAlgn="base">
              <a:lnSpc>
                <a:spcPct val="105000"/>
              </a:lnSpc>
            </a:pPr>
            <a:r>
              <a:rPr lang="ru-RU" sz="2800" b="1" i="1" kern="150" dirty="0">
                <a:solidFill>
                  <a:prstClr val="black"/>
                </a:solidFill>
                <a:latin typeface="Times New Roman" pitchFamily="18" charset="0"/>
                <a:ea typeface="MS PMincho"/>
                <a:cs typeface="Times New Roman" pitchFamily="18" charset="0"/>
              </a:rPr>
              <a:t>- </a:t>
            </a:r>
            <a:r>
              <a:rPr lang="ru-RU" sz="2800" kern="150" dirty="0">
                <a:solidFill>
                  <a:prstClr val="black"/>
                </a:solidFill>
                <a:latin typeface="Times New Roman" pitchFamily="18" charset="0"/>
                <a:ea typeface="MS PMincho"/>
                <a:cs typeface="Times New Roman" pitchFamily="18" charset="0"/>
              </a:rPr>
              <a:t>Ввести детей в проблему </a:t>
            </a:r>
            <a:endParaRPr lang="ru-RU" sz="2800" dirty="0">
              <a:solidFill>
                <a:prstClr val="black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lvl="0" indent="228600"/>
            <a:r>
              <a:rPr lang="ru-RU" sz="2800" kern="150" dirty="0">
                <a:solidFill>
                  <a:prstClr val="black"/>
                </a:solidFill>
                <a:latin typeface="Times New Roman" pitchFamily="18" charset="0"/>
                <a:ea typeface="MS PMincho"/>
                <a:cs typeface="Times New Roman" pitchFamily="18" charset="0"/>
              </a:rPr>
              <a:t>- Рассказать о проблемах детей родителям</a:t>
            </a:r>
            <a:r>
              <a:rPr lang="ru-RU" sz="2800" dirty="0">
                <a:solidFill>
                  <a:prstClr val="black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</a:t>
            </a:r>
          </a:p>
          <a:p>
            <a:pPr lvl="0" indent="228600"/>
            <a:r>
              <a:rPr lang="ru-RU" sz="2800" dirty="0">
                <a:solidFill>
                  <a:prstClr val="black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- Подготовка информационного и наглядного материала для ознакомления родителей.</a:t>
            </a:r>
          </a:p>
          <a:p>
            <a:pPr lvl="0"/>
            <a:r>
              <a:rPr lang="ru-RU" sz="2800" dirty="0">
                <a:solidFill>
                  <a:prstClr val="black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-Оформление папок – передвижек для родителей по теме проекта.</a:t>
            </a:r>
          </a:p>
        </p:txBody>
      </p:sp>
    </p:spTree>
    <p:extLst>
      <p:ext uri="{BB962C8B-B14F-4D97-AF65-F5344CB8AC3E}">
        <p14:creationId xmlns:p14="http://schemas.microsoft.com/office/powerpoint/2010/main" val="313949518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0"/>
            <a:ext cx="9145016" cy="72666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lnSpc>
                <a:spcPct val="105000"/>
              </a:lnSpc>
              <a:spcAft>
                <a:spcPts val="0"/>
              </a:spcAft>
            </a:pPr>
            <a:r>
              <a:rPr lang="ru-RU" sz="2800" b="1" kern="150" dirty="0">
                <a:latin typeface="Times New Roman"/>
                <a:ea typeface="MS PMincho"/>
                <a:cs typeface="Times New Roman"/>
              </a:rPr>
              <a:t>2 этап - Основной</a:t>
            </a:r>
            <a:r>
              <a:rPr lang="ru-RU" sz="2800" kern="150" dirty="0">
                <a:latin typeface="Times New Roman"/>
                <a:ea typeface="MS PMincho"/>
                <a:cs typeface="Times New Roman"/>
              </a:rPr>
              <a:t> </a:t>
            </a:r>
          </a:p>
          <a:p>
            <a:pPr fontAlgn="base">
              <a:lnSpc>
                <a:spcPct val="105000"/>
              </a:lnSpc>
              <a:spcAft>
                <a:spcPts val="0"/>
              </a:spcAft>
            </a:pPr>
            <a:r>
              <a:rPr lang="ru-RU" sz="2800" b="1" i="1" kern="150" dirty="0">
                <a:latin typeface="Times New Roman"/>
                <a:ea typeface="MS PMincho"/>
                <a:cs typeface="Times New Roman"/>
              </a:rPr>
              <a:t>Работа с детьми:</a:t>
            </a:r>
            <a:endParaRPr lang="ru-RU" sz="2800" dirty="0">
              <a:latin typeface="Calibri"/>
              <a:ea typeface="Calibri"/>
              <a:cs typeface="Times New Roman"/>
            </a:endParaRPr>
          </a:p>
          <a:p>
            <a:pPr fontAlgn="base">
              <a:lnSpc>
                <a:spcPct val="105000"/>
              </a:lnSpc>
              <a:spcAft>
                <a:spcPts val="0"/>
              </a:spcAft>
              <a:buFontTx/>
              <a:buChar char="-"/>
            </a:pPr>
            <a:r>
              <a:rPr lang="ru-RU" sz="2800" kern="150" dirty="0">
                <a:latin typeface="Times New Roman"/>
                <a:ea typeface="MS PMincho"/>
                <a:cs typeface="Times New Roman"/>
              </a:rPr>
              <a:t>Просмотр мультфильма « </a:t>
            </a:r>
            <a:r>
              <a:rPr lang="ru-RU" sz="2800" kern="150" dirty="0" err="1">
                <a:latin typeface="Times New Roman"/>
                <a:ea typeface="MS PMincho"/>
                <a:cs typeface="Times New Roman"/>
              </a:rPr>
              <a:t>Фиксики</a:t>
            </a:r>
            <a:r>
              <a:rPr lang="ru-RU" sz="2800" kern="150" dirty="0">
                <a:latin typeface="Times New Roman"/>
                <a:ea typeface="MS PMincho"/>
                <a:cs typeface="Times New Roman"/>
              </a:rPr>
              <a:t>. Нолик на фабрике елочных игрушек»</a:t>
            </a:r>
          </a:p>
          <a:p>
            <a:pPr fontAlgn="base">
              <a:lnSpc>
                <a:spcPct val="105000"/>
              </a:lnSpc>
              <a:buFontTx/>
              <a:buChar char="-"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Викторина «Что мы знаем о новогодних игрушках»</a:t>
            </a:r>
            <a:endParaRPr lang="ru-RU" sz="2800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fontAlgn="base">
              <a:lnSpc>
                <a:spcPct val="105000"/>
              </a:lnSpc>
              <a:spcAft>
                <a:spcPts val="0"/>
              </a:spcAft>
            </a:pPr>
            <a:r>
              <a:rPr lang="ru-RU" sz="2800" kern="150" dirty="0">
                <a:latin typeface="Times New Roman"/>
                <a:ea typeface="MS PMincho"/>
                <a:cs typeface="Times New Roman"/>
              </a:rPr>
              <a:t>-</a:t>
            </a:r>
            <a:r>
              <a:rPr lang="ru-RU" sz="2800" dirty="0">
                <a:latin typeface="Times New Roman"/>
                <a:ea typeface="Calibri"/>
                <a:cs typeface="Times New Roman"/>
              </a:rPr>
              <a:t>Беседа</a:t>
            </a:r>
            <a:r>
              <a:rPr lang="ru-RU" sz="2800" b="1" dirty="0">
                <a:latin typeface="Times New Roman"/>
                <a:ea typeface="Calibri"/>
                <a:cs typeface="Times New Roman"/>
              </a:rPr>
              <a:t> </a:t>
            </a:r>
            <a:r>
              <a:rPr lang="ru-RU" sz="2800" dirty="0">
                <a:latin typeface="Times New Roman"/>
                <a:ea typeface="Calibri"/>
                <a:cs typeface="Times New Roman"/>
              </a:rPr>
              <a:t> «Новогодние традиции»</a:t>
            </a:r>
            <a:endParaRPr lang="ru-RU" sz="2800" dirty="0">
              <a:latin typeface="Calibri"/>
              <a:ea typeface="Calibri"/>
              <a:cs typeface="Times New Roman"/>
            </a:endParaRPr>
          </a:p>
          <a:p>
            <a:pPr fontAlgn="base">
              <a:lnSpc>
                <a:spcPct val="105000"/>
              </a:lnSpc>
              <a:spcAft>
                <a:spcPts val="0"/>
              </a:spcAft>
            </a:pPr>
            <a:r>
              <a:rPr lang="ru-RU" sz="2800" dirty="0">
                <a:latin typeface="Times New Roman"/>
                <a:ea typeface="Calibri"/>
                <a:cs typeface="Times New Roman"/>
              </a:rPr>
              <a:t>-Беседа «История новогодней игрушки»</a:t>
            </a:r>
          </a:p>
          <a:p>
            <a:pPr fontAlgn="base">
              <a:lnSpc>
                <a:spcPct val="105000"/>
              </a:lnSpc>
              <a:spcAft>
                <a:spcPts val="0"/>
              </a:spcAft>
            </a:pPr>
            <a:r>
              <a:rPr lang="ru-RU" sz="2800" dirty="0">
                <a:latin typeface="Times New Roman"/>
                <a:ea typeface="Calibri"/>
                <a:cs typeface="Times New Roman"/>
              </a:rPr>
              <a:t>-Беседа «Профессия стеклодув»</a:t>
            </a:r>
            <a:endParaRPr lang="ru-RU" sz="2800" dirty="0">
              <a:latin typeface="Calibri"/>
              <a:ea typeface="Calibri"/>
              <a:cs typeface="Times New Roman"/>
            </a:endParaRPr>
          </a:p>
          <a:p>
            <a:pPr fontAlgn="base">
              <a:lnSpc>
                <a:spcPct val="105000"/>
              </a:lnSpc>
              <a:spcAft>
                <a:spcPts val="0"/>
              </a:spcAft>
            </a:pPr>
            <a:r>
              <a:rPr lang="ru-RU" sz="2800" dirty="0">
                <a:latin typeface="Times New Roman"/>
                <a:ea typeface="Calibri"/>
                <a:cs typeface="Times New Roman"/>
              </a:rPr>
              <a:t>-Виртуальная экскурсия «В гости к стеклодуву»  </a:t>
            </a:r>
            <a:endParaRPr lang="ru-RU" sz="2800" dirty="0">
              <a:latin typeface="Calibri"/>
              <a:ea typeface="Calibri"/>
              <a:cs typeface="Times New Roman"/>
            </a:endParaRPr>
          </a:p>
          <a:p>
            <a:pPr fontAlgn="base">
              <a:lnSpc>
                <a:spcPct val="105000"/>
              </a:lnSpc>
              <a:spcAft>
                <a:spcPts val="0"/>
              </a:spcAft>
            </a:pPr>
            <a:r>
              <a:rPr lang="ru-RU" sz="2800" b="1" dirty="0">
                <a:latin typeface="Times New Roman"/>
                <a:ea typeface="Calibri"/>
                <a:cs typeface="Times New Roman"/>
              </a:rPr>
              <a:t>-</a:t>
            </a:r>
            <a:r>
              <a:rPr lang="ru-RU" sz="2800" dirty="0">
                <a:latin typeface="Times New Roman"/>
                <a:ea typeface="Calibri"/>
                <a:cs typeface="Times New Roman"/>
              </a:rPr>
              <a:t>Дидактическая игра «Елочка нарядная»</a:t>
            </a:r>
            <a:endParaRPr lang="ru-RU" sz="2800" dirty="0">
              <a:latin typeface="Calibri"/>
              <a:ea typeface="Calibri"/>
              <a:cs typeface="Times New Roman"/>
            </a:endParaRPr>
          </a:p>
          <a:p>
            <a:pPr fontAlgn="base">
              <a:lnSpc>
                <a:spcPct val="105000"/>
              </a:lnSpc>
              <a:spcAft>
                <a:spcPts val="0"/>
              </a:spcAft>
            </a:pPr>
            <a:r>
              <a:rPr lang="ru-RU" sz="2800" b="1" dirty="0">
                <a:latin typeface="Times New Roman"/>
                <a:ea typeface="Calibri"/>
                <a:cs typeface="Times New Roman"/>
              </a:rPr>
              <a:t>-</a:t>
            </a:r>
            <a:r>
              <a:rPr lang="ru-RU" sz="2800" dirty="0">
                <a:latin typeface="Times New Roman"/>
                <a:ea typeface="Calibri"/>
                <a:cs typeface="Times New Roman"/>
              </a:rPr>
              <a:t>Аппликация «Волшебная игрушка»</a:t>
            </a:r>
            <a:endParaRPr lang="ru-RU" sz="2800" dirty="0">
              <a:latin typeface="Calibri"/>
              <a:ea typeface="Calibri"/>
              <a:cs typeface="Times New Roman"/>
            </a:endParaRPr>
          </a:p>
          <a:p>
            <a:pPr fontAlgn="base">
              <a:lnSpc>
                <a:spcPct val="105000"/>
              </a:lnSpc>
              <a:spcAft>
                <a:spcPts val="0"/>
              </a:spcAft>
            </a:pPr>
            <a:r>
              <a:rPr lang="ru-RU" sz="2800" dirty="0">
                <a:latin typeface="Times New Roman"/>
                <a:ea typeface="Calibri"/>
                <a:cs typeface="Times New Roman"/>
              </a:rPr>
              <a:t>-</a:t>
            </a:r>
            <a:r>
              <a:rPr lang="ru-RU" sz="2800" b="1" dirty="0">
                <a:latin typeface="Times New Roman"/>
                <a:ea typeface="Calibri"/>
                <a:cs typeface="Times New Roman"/>
              </a:rPr>
              <a:t> </a:t>
            </a:r>
            <a:r>
              <a:rPr lang="ru-RU" sz="2800" dirty="0">
                <a:latin typeface="Times New Roman"/>
                <a:ea typeface="Calibri"/>
                <a:cs typeface="Times New Roman"/>
              </a:rPr>
              <a:t>Рисование «Новогодняя игрушка»</a:t>
            </a:r>
            <a:endParaRPr lang="ru-RU" sz="2800" dirty="0">
              <a:latin typeface="Calibri"/>
              <a:ea typeface="Calibri"/>
              <a:cs typeface="Times New Roman"/>
            </a:endParaRPr>
          </a:p>
          <a:p>
            <a:pPr fontAlgn="base">
              <a:lnSpc>
                <a:spcPct val="105000"/>
              </a:lnSpc>
              <a:spcAft>
                <a:spcPts val="0"/>
              </a:spcAft>
            </a:pPr>
            <a:r>
              <a:rPr lang="ru-RU" sz="2800" dirty="0">
                <a:latin typeface="Times New Roman"/>
                <a:ea typeface="Calibri"/>
                <a:cs typeface="Times New Roman"/>
              </a:rPr>
              <a:t>-Дидактическая игра «Чудесный мешочек»</a:t>
            </a:r>
            <a:endParaRPr lang="ru-RU" sz="2800" dirty="0">
              <a:latin typeface="Calibri"/>
              <a:ea typeface="Calibri"/>
              <a:cs typeface="Times New Roman"/>
            </a:endParaRPr>
          </a:p>
          <a:p>
            <a:pPr fontAlgn="base">
              <a:lnSpc>
                <a:spcPct val="105000"/>
              </a:lnSpc>
              <a:spcAft>
                <a:spcPts val="0"/>
              </a:spcAft>
            </a:pPr>
            <a:r>
              <a:rPr lang="ru-RU" sz="2800" dirty="0">
                <a:latin typeface="Times New Roman"/>
                <a:ea typeface="Calibri"/>
                <a:cs typeface="Times New Roman"/>
              </a:rPr>
              <a:t>-Дидактическая игра «Елочные игрушки разбились»</a:t>
            </a:r>
            <a:endParaRPr lang="ru-RU" sz="2800" dirty="0">
              <a:latin typeface="Calibri"/>
              <a:ea typeface="Calibri"/>
              <a:cs typeface="Times New Roman"/>
            </a:endParaRPr>
          </a:p>
          <a:p>
            <a:pPr fontAlgn="base">
              <a:lnSpc>
                <a:spcPct val="105000"/>
              </a:lnSpc>
              <a:spcAft>
                <a:spcPts val="0"/>
              </a:spcAft>
            </a:pPr>
            <a:r>
              <a:rPr lang="ru-RU" sz="2800" dirty="0">
                <a:latin typeface="Times New Roman"/>
                <a:ea typeface="Calibri"/>
                <a:cs typeface="Times New Roman"/>
              </a:rPr>
              <a:t>-Раскраски на тему «Новогодние </a:t>
            </a:r>
            <a:r>
              <a:rPr lang="ru-RU" sz="2800" dirty="0" err="1">
                <a:latin typeface="Times New Roman"/>
                <a:ea typeface="Calibri"/>
                <a:cs typeface="Times New Roman"/>
              </a:rPr>
              <a:t>ишрушки</a:t>
            </a:r>
            <a:r>
              <a:rPr lang="ru-RU" sz="2800" dirty="0">
                <a:latin typeface="Times New Roman"/>
                <a:ea typeface="Calibri"/>
                <a:cs typeface="Times New Roman"/>
              </a:rPr>
              <a:t>»</a:t>
            </a:r>
            <a:endParaRPr lang="ru-RU" sz="2800" dirty="0">
              <a:latin typeface="Calibri"/>
              <a:ea typeface="Calibri"/>
              <a:cs typeface="Times New Roman"/>
            </a:endParaRPr>
          </a:p>
          <a:p>
            <a:pPr fontAlgn="base">
              <a:lnSpc>
                <a:spcPct val="105000"/>
              </a:lnSpc>
              <a:spcAft>
                <a:spcPts val="0"/>
              </a:spcAft>
            </a:pPr>
            <a:endParaRPr lang="ru-RU" sz="2400" dirty="0">
              <a:effectLst/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75836299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260648"/>
            <a:ext cx="8892480" cy="64263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lnSpc>
                <a:spcPct val="105000"/>
              </a:lnSpc>
              <a:spcAft>
                <a:spcPts val="0"/>
              </a:spcAft>
            </a:pPr>
            <a:r>
              <a:rPr lang="ru-RU" sz="2800" b="1" i="1" kern="150" dirty="0">
                <a:latin typeface="Times New Roman" pitchFamily="18" charset="0"/>
                <a:ea typeface="MS PMincho"/>
                <a:cs typeface="Times New Roman" pitchFamily="18" charset="0"/>
              </a:rPr>
              <a:t>  Работа с родителями:</a:t>
            </a:r>
            <a:endParaRPr lang="ru-RU" sz="2800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fontAlgn="base">
              <a:lnSpc>
                <a:spcPct val="105000"/>
              </a:lnSpc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 -Викторина «Что мы знаем о новогодних игрушках»</a:t>
            </a:r>
            <a:endParaRPr lang="ru-RU" sz="2800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fontAlgn="base">
              <a:lnSpc>
                <a:spcPct val="105000"/>
              </a:lnSpc>
              <a:spcAft>
                <a:spcPts val="0"/>
              </a:spcAft>
            </a:pPr>
            <a:r>
              <a:rPr lang="ru-RU" sz="2800" dirty="0">
                <a:latin typeface="Times New Roman" pitchFamily="18" charset="0"/>
                <a:ea typeface="Calibri"/>
                <a:cs typeface="Times New Roman" pitchFamily="18" charset="0"/>
              </a:rPr>
              <a:t>  -Памятка «Какой творческий материал можно использовать для изготовление елочной    </a:t>
            </a:r>
          </a:p>
          <a:p>
            <a:pPr fontAlgn="base">
              <a:lnSpc>
                <a:spcPct val="105000"/>
              </a:lnSpc>
              <a:spcAft>
                <a:spcPts val="0"/>
              </a:spcAft>
            </a:pPr>
            <a:r>
              <a:rPr lang="ru-RU" sz="2800" dirty="0">
                <a:latin typeface="Times New Roman" pitchFamily="18" charset="0"/>
                <a:ea typeface="Calibri"/>
                <a:cs typeface="Times New Roman" pitchFamily="18" charset="0"/>
              </a:rPr>
              <a:t>  игрушки».</a:t>
            </a:r>
          </a:p>
          <a:p>
            <a:pPr fontAlgn="base">
              <a:lnSpc>
                <a:spcPct val="105000"/>
              </a:lnSpc>
              <a:spcAft>
                <a:spcPts val="0"/>
              </a:spcAft>
            </a:pPr>
            <a:r>
              <a:rPr lang="ru-RU" sz="2800" dirty="0">
                <a:latin typeface="Times New Roman" pitchFamily="18" charset="0"/>
                <a:ea typeface="Calibri"/>
                <a:cs typeface="Times New Roman" pitchFamily="18" charset="0"/>
              </a:rPr>
              <a:t>  -Индивидуальные консультации по теме проекта.</a:t>
            </a:r>
          </a:p>
          <a:p>
            <a:pPr fontAlgn="base">
              <a:lnSpc>
                <a:spcPct val="105000"/>
              </a:lnSpc>
              <a:spcAft>
                <a:spcPts val="0"/>
              </a:spcAft>
            </a:pPr>
            <a:r>
              <a:rPr lang="ru-RU" sz="2800" dirty="0">
                <a:latin typeface="Times New Roman" pitchFamily="18" charset="0"/>
                <a:ea typeface="Calibri"/>
                <a:cs typeface="Times New Roman" pitchFamily="18" charset="0"/>
              </a:rPr>
              <a:t>  -Беседа «Появление новогодней игрушки»</a:t>
            </a:r>
          </a:p>
          <a:p>
            <a:pPr fontAlgn="base">
              <a:lnSpc>
                <a:spcPct val="105000"/>
              </a:lnSpc>
              <a:spcAft>
                <a:spcPts val="0"/>
              </a:spcAft>
            </a:pPr>
            <a:r>
              <a:rPr lang="ru-RU" sz="2800" dirty="0">
                <a:latin typeface="Times New Roman" pitchFamily="18" charset="0"/>
                <a:ea typeface="Calibri"/>
                <a:cs typeface="Times New Roman" pitchFamily="18" charset="0"/>
              </a:rPr>
              <a:t>  -Консультация «Техники изготовления новогодней     </a:t>
            </a:r>
          </a:p>
          <a:p>
            <a:pPr fontAlgn="base">
              <a:lnSpc>
                <a:spcPct val="105000"/>
              </a:lnSpc>
              <a:spcAft>
                <a:spcPts val="0"/>
              </a:spcAft>
            </a:pPr>
            <a:r>
              <a:rPr lang="ru-RU" sz="2800" dirty="0">
                <a:latin typeface="Times New Roman" pitchFamily="18" charset="0"/>
                <a:ea typeface="Calibri"/>
                <a:cs typeface="Times New Roman" pitchFamily="18" charset="0"/>
              </a:rPr>
              <a:t>  игрушки»</a:t>
            </a:r>
          </a:p>
          <a:p>
            <a:pPr fontAlgn="base">
              <a:lnSpc>
                <a:spcPct val="105000"/>
              </a:lnSpc>
              <a:spcAft>
                <a:spcPts val="0"/>
              </a:spcAft>
            </a:pPr>
            <a:r>
              <a:rPr lang="ru-RU" sz="2800" dirty="0">
                <a:latin typeface="Times New Roman" pitchFamily="18" charset="0"/>
                <a:ea typeface="Calibri"/>
                <a:cs typeface="Times New Roman" pitchFamily="18" charset="0"/>
              </a:rPr>
              <a:t>  - Мастер класс </a:t>
            </a:r>
            <a:r>
              <a:rPr lang="ru-RU" sz="2800" b="1" i="1" dirty="0">
                <a:latin typeface="Times New Roman" pitchFamily="18" charset="0"/>
                <a:ea typeface="Calibri"/>
                <a:cs typeface="Times New Roman" pitchFamily="18" charset="0"/>
              </a:rPr>
              <a:t>«</a:t>
            </a:r>
            <a:r>
              <a:rPr lang="ru-RU" sz="2800" b="1" dirty="0">
                <a:latin typeface="Times New Roman" pitchFamily="18" charset="0"/>
                <a:ea typeface="Calibri"/>
                <a:cs typeface="Times New Roman" pitchFamily="18" charset="0"/>
              </a:rPr>
              <a:t>Новогодние игрушки своими руками».</a:t>
            </a:r>
            <a:endParaRPr lang="ru-RU" sz="2800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fontAlgn="base">
              <a:lnSpc>
                <a:spcPct val="105000"/>
              </a:lnSpc>
              <a:spcAft>
                <a:spcPts val="0"/>
              </a:spcAft>
            </a:pPr>
            <a:r>
              <a:rPr lang="ru-RU" sz="2800" dirty="0">
                <a:latin typeface="Times New Roman" pitchFamily="18" charset="0"/>
                <a:ea typeface="Calibri"/>
                <a:cs typeface="Times New Roman" pitchFamily="18" charset="0"/>
              </a:rPr>
              <a:t>  -Изготовление новогодних игрушек своими руками     </a:t>
            </a:r>
          </a:p>
          <a:p>
            <a:pPr fontAlgn="base">
              <a:lnSpc>
                <a:spcPct val="105000"/>
              </a:lnSpc>
              <a:spcAft>
                <a:spcPts val="0"/>
              </a:spcAft>
            </a:pPr>
            <a:r>
              <a:rPr lang="ru-RU" sz="2800" dirty="0">
                <a:latin typeface="Times New Roman" pitchFamily="18" charset="0"/>
                <a:ea typeface="Calibri"/>
                <a:cs typeface="Times New Roman" pitchFamily="18" charset="0"/>
              </a:rPr>
              <a:t>  совместно с детьми.</a:t>
            </a:r>
          </a:p>
          <a:p>
            <a:pPr fontAlgn="base">
              <a:lnSpc>
                <a:spcPct val="105000"/>
              </a:lnSpc>
              <a:spcAft>
                <a:spcPts val="0"/>
              </a:spcAft>
            </a:pPr>
            <a:r>
              <a:rPr lang="ru-RU" sz="2800" b="1" i="1" kern="150" dirty="0">
                <a:latin typeface="Times New Roman" pitchFamily="18" charset="0"/>
                <a:ea typeface="MS PMincho"/>
                <a:cs typeface="Times New Roman" pitchFamily="18" charset="0"/>
              </a:rPr>
              <a:t> 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688913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404664"/>
            <a:ext cx="8424936" cy="25884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lnSpc>
                <a:spcPct val="105000"/>
              </a:lnSpc>
              <a:spcAft>
                <a:spcPts val="0"/>
              </a:spcAft>
            </a:pPr>
            <a:r>
              <a:rPr lang="ru-RU" sz="2800" b="1" i="1" kern="150" dirty="0">
                <a:latin typeface="Times New Roman" pitchFamily="18" charset="0"/>
                <a:ea typeface="MS PMincho"/>
                <a:cs typeface="Times New Roman" pitchFamily="18" charset="0"/>
              </a:rPr>
              <a:t>Работа педагога:</a:t>
            </a:r>
            <a:endParaRPr lang="ru-RU" sz="2800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fontAlgn="base">
              <a:lnSpc>
                <a:spcPct val="105000"/>
              </a:lnSpc>
              <a:spcAft>
                <a:spcPts val="0"/>
              </a:spcAft>
            </a:pPr>
            <a:r>
              <a:rPr lang="ru-RU" sz="2800" b="1" i="1" kern="150" dirty="0">
                <a:latin typeface="Times New Roman" pitchFamily="18" charset="0"/>
                <a:ea typeface="MS PMincho"/>
                <a:cs typeface="Times New Roman" pitchFamily="18" charset="0"/>
              </a:rPr>
              <a:t>  - </a:t>
            </a:r>
            <a:r>
              <a:rPr lang="ru-RU" sz="2800" kern="150" dirty="0">
                <a:latin typeface="Times New Roman" pitchFamily="18" charset="0"/>
                <a:ea typeface="MS PMincho"/>
                <a:cs typeface="Times New Roman" pitchFamily="18" charset="0"/>
              </a:rPr>
              <a:t>Индивидуально - групповые консультации, беседы по теме  проекта для родителей.</a:t>
            </a:r>
            <a:endParaRPr lang="ru-RU" sz="2800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r>
              <a:rPr lang="ru-RU" sz="2800" b="1" i="1" kern="150" dirty="0">
                <a:latin typeface="Times New Roman" pitchFamily="18" charset="0"/>
                <a:ea typeface="MS PMincho"/>
                <a:cs typeface="Times New Roman" pitchFamily="18" charset="0"/>
              </a:rPr>
              <a:t>  -</a:t>
            </a:r>
            <a:r>
              <a:rPr lang="ru-RU" sz="2800" kern="150" dirty="0">
                <a:latin typeface="Times New Roman" pitchFamily="18" charset="0"/>
                <a:ea typeface="MS PMincho"/>
                <a:cs typeface="Times New Roman" pitchFamily="18" charset="0"/>
              </a:rPr>
              <a:t>Распределение заданий для родителей.</a:t>
            </a:r>
          </a:p>
          <a:p>
            <a:r>
              <a:rPr lang="ru-RU" sz="2800" kern="150" dirty="0">
                <a:latin typeface="Times New Roman" pitchFamily="18" charset="0"/>
                <a:cs typeface="Times New Roman" pitchFamily="18" charset="0"/>
              </a:rPr>
              <a:t>-Индивидуальная помощь родителям и детям.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404664"/>
            <a:ext cx="8735792" cy="4595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lnSpc>
                <a:spcPct val="105000"/>
              </a:lnSpc>
              <a:spcAft>
                <a:spcPts val="0"/>
              </a:spcAft>
            </a:pPr>
            <a:r>
              <a:rPr lang="ru-RU" sz="2800" b="1" kern="150" dirty="0">
                <a:latin typeface="Times New Roman"/>
                <a:ea typeface="MS PMincho"/>
                <a:cs typeface="Times New Roman"/>
              </a:rPr>
              <a:t>3 этап – Заключительный</a:t>
            </a:r>
          </a:p>
          <a:p>
            <a:pPr fontAlgn="base">
              <a:lnSpc>
                <a:spcPct val="105000"/>
              </a:lnSpc>
              <a:spcAft>
                <a:spcPts val="0"/>
              </a:spcAft>
            </a:pPr>
            <a:endParaRPr lang="ru-RU" sz="2800" b="1" kern="150" dirty="0">
              <a:latin typeface="Times New Roman"/>
              <a:ea typeface="MS PMincho"/>
              <a:cs typeface="Times New Roman"/>
            </a:endParaRPr>
          </a:p>
          <a:p>
            <a:pPr fontAlgn="base">
              <a:lnSpc>
                <a:spcPct val="105000"/>
              </a:lnSpc>
              <a:spcAft>
                <a:spcPts val="0"/>
              </a:spcAft>
            </a:pPr>
            <a:r>
              <a:rPr lang="ru-RU" sz="2800" b="1" i="1" kern="150" dirty="0">
                <a:latin typeface="Times New Roman" pitchFamily="18" charset="0"/>
                <a:ea typeface="MS PMincho"/>
                <a:cs typeface="Times New Roman" pitchFamily="18" charset="0"/>
              </a:rPr>
              <a:t>Работа с детьми:</a:t>
            </a:r>
            <a:endParaRPr lang="ru-RU" sz="2800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fontAlgn="base">
              <a:lnSpc>
                <a:spcPct val="105000"/>
              </a:lnSpc>
              <a:spcAft>
                <a:spcPts val="0"/>
              </a:spcAft>
            </a:pPr>
            <a:r>
              <a:rPr lang="ru-RU" sz="2800" dirty="0">
                <a:latin typeface="Times New Roman" pitchFamily="18" charset="0"/>
                <a:ea typeface="Calibri"/>
                <a:cs typeface="Times New Roman" pitchFamily="18" charset="0"/>
              </a:rPr>
              <a:t>-Досуг «Зимняя сказка»</a:t>
            </a:r>
            <a:r>
              <a:rPr lang="ru-RU" sz="2800" b="1" i="1" kern="150" dirty="0">
                <a:latin typeface="Times New Roman" pitchFamily="18" charset="0"/>
                <a:ea typeface="MS PMincho"/>
                <a:cs typeface="Times New Roman" pitchFamily="18" charset="0"/>
              </a:rPr>
              <a:t> </a:t>
            </a:r>
            <a:endParaRPr lang="ru-RU" sz="2800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fontAlgn="base">
              <a:lnSpc>
                <a:spcPct val="105000"/>
              </a:lnSpc>
              <a:spcAft>
                <a:spcPts val="0"/>
              </a:spcAft>
            </a:pPr>
            <a:r>
              <a:rPr lang="ru-RU" sz="2800" b="1" i="1" kern="150" dirty="0">
                <a:latin typeface="Times New Roman" pitchFamily="18" charset="0"/>
                <a:ea typeface="MS PMincho"/>
                <a:cs typeface="Times New Roman" pitchFamily="18" charset="0"/>
              </a:rPr>
              <a:t>Работа с родителями:</a:t>
            </a:r>
            <a:endParaRPr lang="ru-RU" sz="2800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fontAlgn="base">
              <a:lnSpc>
                <a:spcPct val="105000"/>
              </a:lnSpc>
              <a:spcAft>
                <a:spcPts val="0"/>
              </a:spcAft>
            </a:pPr>
            <a:r>
              <a:rPr lang="ru-RU" sz="2800" dirty="0">
                <a:latin typeface="Times New Roman" pitchFamily="18" charset="0"/>
                <a:ea typeface="Calibri"/>
                <a:cs typeface="Times New Roman" pitchFamily="18" charset="0"/>
              </a:rPr>
              <a:t>-Досуг «Зимняя сказка»</a:t>
            </a:r>
            <a:r>
              <a:rPr lang="ru-RU" sz="2800" b="1" i="1" kern="150" dirty="0">
                <a:latin typeface="Times New Roman" pitchFamily="18" charset="0"/>
                <a:ea typeface="MS PMincho"/>
                <a:cs typeface="Times New Roman" pitchFamily="18" charset="0"/>
              </a:rPr>
              <a:t> </a:t>
            </a:r>
            <a:endParaRPr lang="ru-RU" sz="2800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>
              <a:lnSpc>
                <a:spcPct val="105000"/>
              </a:lnSpc>
              <a:spcAft>
                <a:spcPts val="0"/>
              </a:spcAft>
            </a:pPr>
            <a:r>
              <a:rPr lang="ru-RU" sz="2800" dirty="0">
                <a:latin typeface="Times New Roman" pitchFamily="18" charset="0"/>
                <a:ea typeface="Calibri"/>
                <a:cs typeface="Times New Roman" pitchFamily="18" charset="0"/>
              </a:rPr>
              <a:t>-Участие родителей в организации выставки.</a:t>
            </a:r>
          </a:p>
          <a:p>
            <a:pPr fontAlgn="base">
              <a:lnSpc>
                <a:spcPct val="105000"/>
              </a:lnSpc>
              <a:spcAft>
                <a:spcPts val="0"/>
              </a:spcAft>
            </a:pPr>
            <a:r>
              <a:rPr lang="ru-RU" sz="2800" b="1" i="1" kern="150" dirty="0">
                <a:latin typeface="Times New Roman" pitchFamily="18" charset="0"/>
                <a:ea typeface="MS PMincho"/>
                <a:cs typeface="Times New Roman" pitchFamily="18" charset="0"/>
              </a:rPr>
              <a:t>Работа педагога:</a:t>
            </a:r>
            <a:endParaRPr lang="ru-RU" sz="2800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fontAlgn="base">
              <a:lnSpc>
                <a:spcPct val="105000"/>
              </a:lnSpc>
              <a:spcAft>
                <a:spcPts val="0"/>
              </a:spcAft>
            </a:pPr>
            <a:r>
              <a:rPr lang="ru-RU" sz="2800" kern="150" dirty="0">
                <a:latin typeface="Times New Roman" pitchFamily="18" charset="0"/>
                <a:ea typeface="MS PMincho"/>
                <a:cs typeface="Times New Roman" pitchFamily="18" charset="0"/>
              </a:rPr>
              <a:t>-Проведение досуга совместно с детьми и родителями.</a:t>
            </a:r>
            <a:endParaRPr lang="ru-RU" sz="2800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r>
              <a:rPr lang="ru-RU" sz="2800" kern="150" dirty="0">
                <a:latin typeface="Times New Roman" pitchFamily="18" charset="0"/>
                <a:ea typeface="MS PMincho"/>
                <a:cs typeface="Times New Roman" pitchFamily="18" charset="0"/>
              </a:rPr>
              <a:t>- Оформление выставки по теме проекта.</a:t>
            </a:r>
            <a:endParaRPr lang="ru-RU" sz="2800" dirty="0">
              <a:effectLst/>
              <a:latin typeface="Times New Roman" pitchFamily="18" charset="0"/>
              <a:ea typeface="Calibri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0681303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692696"/>
            <a:ext cx="7416824" cy="26530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lnSpc>
                <a:spcPct val="105000"/>
              </a:lnSpc>
              <a:spcAft>
                <a:spcPts val="0"/>
              </a:spcAft>
            </a:pPr>
            <a:r>
              <a:rPr lang="ru-RU" sz="3200" b="1" kern="150" dirty="0">
                <a:latin typeface="Times New Roman" pitchFamily="18" charset="0"/>
                <a:ea typeface="MS PMincho"/>
                <a:cs typeface="Times New Roman" pitchFamily="18" charset="0"/>
              </a:rPr>
              <a:t>4 этап –Презентационный</a:t>
            </a:r>
          </a:p>
          <a:p>
            <a:pPr fontAlgn="base">
              <a:lnSpc>
                <a:spcPct val="105000"/>
              </a:lnSpc>
              <a:spcAft>
                <a:spcPts val="0"/>
              </a:spcAft>
            </a:pPr>
            <a:endParaRPr lang="ru-RU" sz="3200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fontAlgn="base">
              <a:lnSpc>
                <a:spcPct val="105000"/>
              </a:lnSpc>
              <a:spcAft>
                <a:spcPts val="0"/>
              </a:spcAft>
            </a:pPr>
            <a:r>
              <a:rPr lang="ru-RU" sz="3200" b="1" kern="150" dirty="0">
                <a:latin typeface="Times New Roman"/>
                <a:ea typeface="MS PMincho"/>
                <a:cs typeface="Times New Roman"/>
              </a:rPr>
              <a:t>- </a:t>
            </a:r>
            <a:r>
              <a:rPr lang="ru-RU" sz="3200" kern="150" dirty="0">
                <a:latin typeface="Times New Roman"/>
                <a:ea typeface="MS PMincho"/>
                <a:cs typeface="Times New Roman"/>
              </a:rPr>
              <a:t>Выставка «Новогодняя игрушка».</a:t>
            </a:r>
            <a:endParaRPr lang="ru-RU" sz="2800" dirty="0">
              <a:latin typeface="Calibri"/>
              <a:ea typeface="Calibri"/>
              <a:cs typeface="Times New Roman"/>
            </a:endParaRPr>
          </a:p>
          <a:p>
            <a:pPr fontAlgn="base">
              <a:lnSpc>
                <a:spcPct val="105000"/>
              </a:lnSpc>
              <a:spcAft>
                <a:spcPts val="0"/>
              </a:spcAft>
            </a:pPr>
            <a:r>
              <a:rPr lang="ru-RU" sz="3200" kern="150" dirty="0">
                <a:latin typeface="Times New Roman"/>
                <a:ea typeface="MS PMincho"/>
                <a:cs typeface="Times New Roman"/>
              </a:rPr>
              <a:t>-Презентация своей игрушки (рассказ).</a:t>
            </a:r>
            <a:endParaRPr lang="ru-RU" sz="2800" dirty="0">
              <a:latin typeface="Calibri"/>
              <a:ea typeface="Calibri"/>
              <a:cs typeface="Times New Roman"/>
            </a:endParaRPr>
          </a:p>
          <a:p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4735989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https://www.culture.ru/storage/images/de56cbbdd87cc4f6fb9edbef5f434705/16cd742feeff35d7d19901d965d188c7.jpe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404664"/>
            <a:ext cx="8375678" cy="57111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2397161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pp.userapi.com/c850120/v850120300/9c738/2YzyAtG2nEo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764704"/>
            <a:ext cx="7702374" cy="51374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0052837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irkutsk.er.ru/media/news/December2020/D14WgcJxiZAayInX0JqN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7864" y="476672"/>
            <a:ext cx="8165637" cy="61242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023543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332656"/>
            <a:ext cx="7292574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Участники проекта:</a:t>
            </a:r>
          </a:p>
          <a:p>
            <a:r>
              <a:rPr lang="ru-RU" sz="2800" kern="150" dirty="0">
                <a:latin typeface="Times New Roman" pitchFamily="18" charset="0"/>
                <a:ea typeface="MS PMincho"/>
                <a:cs typeface="Times New Roman" pitchFamily="18" charset="0"/>
              </a:rPr>
              <a:t>Воспитатель, родители, дети средней группы.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49280" y="1700808"/>
            <a:ext cx="8496944" cy="32993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kern="150" dirty="0">
                <a:latin typeface="Times New Roman" pitchFamily="18" charset="0"/>
                <a:cs typeface="Times New Roman" pitchFamily="18" charset="0"/>
              </a:rPr>
              <a:t>Вид проекта:</a:t>
            </a:r>
          </a:p>
          <a:p>
            <a:pPr marL="457200" indent="-457200" fontAlgn="base">
              <a:lnSpc>
                <a:spcPct val="105000"/>
              </a:lnSpc>
              <a:spcAft>
                <a:spcPts val="0"/>
              </a:spcAft>
              <a:buFont typeface="Arial" pitchFamily="34" charset="0"/>
              <a:buChar char="•"/>
            </a:pPr>
            <a:r>
              <a:rPr lang="ru-RU" sz="2800" kern="150" dirty="0">
                <a:latin typeface="Times New Roman" pitchFamily="18" charset="0"/>
                <a:ea typeface="MS PMincho"/>
                <a:cs typeface="Times New Roman" pitchFamily="18" charset="0"/>
              </a:rPr>
              <a:t>По доминирующей деятельности: творческий</a:t>
            </a:r>
            <a:endParaRPr lang="ru-RU" sz="2800" dirty="0">
              <a:latin typeface="Times New Roman" pitchFamily="18" charset="0"/>
              <a:ea typeface="MS PMincho"/>
              <a:cs typeface="Times New Roman" pitchFamily="18" charset="0"/>
            </a:endParaRPr>
          </a:p>
          <a:p>
            <a:pPr marL="457200" indent="-457200" fontAlgn="base">
              <a:lnSpc>
                <a:spcPct val="105000"/>
              </a:lnSpc>
              <a:spcAft>
                <a:spcPts val="0"/>
              </a:spcAft>
              <a:buFont typeface="Arial" pitchFamily="34" charset="0"/>
              <a:buChar char="•"/>
            </a:pPr>
            <a:r>
              <a:rPr lang="ru-RU" sz="2800" kern="150" dirty="0">
                <a:latin typeface="Times New Roman" pitchFamily="18" charset="0"/>
                <a:ea typeface="MS PMincho"/>
                <a:cs typeface="Times New Roman" pitchFamily="18" charset="0"/>
              </a:rPr>
              <a:t>По количеству участников: 20 детей, родители,  воспитатели</a:t>
            </a:r>
            <a:endParaRPr lang="ru-RU" sz="2800" dirty="0">
              <a:latin typeface="Times New Roman" pitchFamily="18" charset="0"/>
              <a:ea typeface="MS PMincho"/>
              <a:cs typeface="Times New Roman" pitchFamily="18" charset="0"/>
            </a:endParaRPr>
          </a:p>
          <a:p>
            <a:pPr marL="457200" indent="-457200" fontAlgn="base">
              <a:lnSpc>
                <a:spcPct val="105000"/>
              </a:lnSpc>
              <a:spcAft>
                <a:spcPts val="0"/>
              </a:spcAft>
              <a:buFont typeface="Arial" pitchFamily="34" charset="0"/>
              <a:buChar char="•"/>
            </a:pPr>
            <a:r>
              <a:rPr lang="ru-RU" sz="2800" kern="150" dirty="0">
                <a:latin typeface="Times New Roman" pitchFamily="18" charset="0"/>
                <a:ea typeface="MS PMincho"/>
                <a:cs typeface="Times New Roman" pitchFamily="18" charset="0"/>
              </a:rPr>
              <a:t>По продолжительности: среднесрочный  (2 недели)</a:t>
            </a:r>
            <a:endParaRPr lang="ru-RU" sz="2800" dirty="0">
              <a:latin typeface="Times New Roman" pitchFamily="18" charset="0"/>
              <a:ea typeface="MS PMincho"/>
              <a:cs typeface="Times New Roman" pitchFamily="18" charset="0"/>
            </a:endParaRPr>
          </a:p>
          <a:p>
            <a:pPr marL="457200" indent="-457200" fontAlgn="base">
              <a:lnSpc>
                <a:spcPct val="105000"/>
              </a:lnSpc>
              <a:spcAft>
                <a:spcPts val="0"/>
              </a:spcAft>
              <a:buFont typeface="Arial" pitchFamily="34" charset="0"/>
              <a:buChar char="•"/>
            </a:pPr>
            <a:r>
              <a:rPr lang="ru-RU" sz="2800" kern="150" dirty="0">
                <a:latin typeface="Times New Roman" pitchFamily="18" charset="0"/>
                <a:ea typeface="MS PMincho"/>
                <a:cs typeface="Times New Roman" pitchFamily="18" charset="0"/>
              </a:rPr>
              <a:t>Сроки реализации проекта: месяц с 12 декабря– 24 декабря.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3453806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s://ds1.ternedu.ru/images/blagodarnost/image%20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836712"/>
            <a:ext cx="7920880" cy="52831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6075272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s://gskou1-vospitat.moy.su/_nw/0/6692178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764704"/>
            <a:ext cx="8223651" cy="54605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4601622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8FC45143-4F5E-427E-B094-B15150738C0D}"/>
              </a:ext>
            </a:extLst>
          </p:cNvPr>
          <p:cNvSpPr txBox="1"/>
          <p:nvPr/>
        </p:nvSpPr>
        <p:spPr>
          <a:xfrm>
            <a:off x="1043608" y="116632"/>
            <a:ext cx="770485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/>
              <a:t>Системная паутинка (с детьми)</a:t>
            </a:r>
          </a:p>
          <a:p>
            <a:pPr algn="ctr"/>
            <a:r>
              <a:rPr lang="ru-RU" dirty="0"/>
              <a:t>На тему:</a:t>
            </a:r>
          </a:p>
          <a:p>
            <a:pPr algn="ctr"/>
            <a:r>
              <a:rPr lang="ru-RU" dirty="0"/>
              <a:t>«Новогодняя игрушка»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2BA44565-8F54-4FD0-9116-58DBD5E02D4A}"/>
              </a:ext>
            </a:extLst>
          </p:cNvPr>
          <p:cNvSpPr txBox="1"/>
          <p:nvPr/>
        </p:nvSpPr>
        <p:spPr>
          <a:xfrm>
            <a:off x="204664" y="1330441"/>
            <a:ext cx="2286000" cy="135421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600" dirty="0"/>
              <a:t>- Модель трёх вопросов: Что я знаю о новогодних игрушках? Что хочу узнать? Как узнать</a:t>
            </a:r>
            <a:r>
              <a:rPr lang="ru-RU" dirty="0"/>
              <a:t>?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80A5B20C-C290-44E0-8671-A4A254D3DA20}"/>
              </a:ext>
            </a:extLst>
          </p:cNvPr>
          <p:cNvSpPr txBox="1"/>
          <p:nvPr/>
        </p:nvSpPr>
        <p:spPr>
          <a:xfrm>
            <a:off x="2645531" y="1432733"/>
            <a:ext cx="3330626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600" dirty="0"/>
              <a:t>- Беседа с детьми о новогодних игрушках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59FC4E9F-6CA0-4B62-9530-31590509120B}"/>
              </a:ext>
            </a:extLst>
          </p:cNvPr>
          <p:cNvSpPr txBox="1"/>
          <p:nvPr/>
        </p:nvSpPr>
        <p:spPr>
          <a:xfrm>
            <a:off x="6152263" y="1289450"/>
            <a:ext cx="2862064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600" dirty="0"/>
              <a:t>- Просмотр мультфильма « </a:t>
            </a:r>
            <a:r>
              <a:rPr lang="ru-RU" sz="1600" dirty="0" err="1"/>
              <a:t>Фиксики</a:t>
            </a:r>
            <a:r>
              <a:rPr lang="ru-RU" sz="1600" dirty="0"/>
              <a:t>. Нолик на фабрике елочных игрушек»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398490CB-5345-4C1E-8316-3A86DD09D55E}"/>
              </a:ext>
            </a:extLst>
          </p:cNvPr>
          <p:cNvSpPr txBox="1"/>
          <p:nvPr/>
        </p:nvSpPr>
        <p:spPr>
          <a:xfrm>
            <a:off x="233153" y="3040505"/>
            <a:ext cx="1565920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600" dirty="0"/>
              <a:t>-Викторина «Что мы знаем о новогодних игрушках»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B46F6D21-4F82-4E94-92C8-DDA6E9AB582F}"/>
              </a:ext>
            </a:extLst>
          </p:cNvPr>
          <p:cNvSpPr txBox="1"/>
          <p:nvPr/>
        </p:nvSpPr>
        <p:spPr>
          <a:xfrm>
            <a:off x="3073146" y="2244607"/>
            <a:ext cx="1781944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600" dirty="0"/>
              <a:t>-Беседа «Новогодние традиции»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xmlns="" id="{FE4BB1D1-0D9C-4B12-A293-09A249EAF219}"/>
              </a:ext>
            </a:extLst>
          </p:cNvPr>
          <p:cNvSpPr txBox="1"/>
          <p:nvPr/>
        </p:nvSpPr>
        <p:spPr>
          <a:xfrm>
            <a:off x="1848515" y="3040505"/>
            <a:ext cx="2088232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600" dirty="0"/>
              <a:t>-Беседа «профессия стеклодув»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xmlns="" id="{B33D2CA7-091A-400C-84C3-C60A235392DD}"/>
              </a:ext>
            </a:extLst>
          </p:cNvPr>
          <p:cNvSpPr txBox="1"/>
          <p:nvPr/>
        </p:nvSpPr>
        <p:spPr>
          <a:xfrm>
            <a:off x="4742892" y="2286394"/>
            <a:ext cx="228600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600" dirty="0"/>
              <a:t>-Беседа «История новогодней игрушки»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xmlns="" id="{DFCA168F-10C3-454F-8C0E-8D125DB83ED4}"/>
              </a:ext>
            </a:extLst>
          </p:cNvPr>
          <p:cNvSpPr txBox="1"/>
          <p:nvPr/>
        </p:nvSpPr>
        <p:spPr>
          <a:xfrm>
            <a:off x="6545074" y="3013501"/>
            <a:ext cx="2286000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600" dirty="0"/>
              <a:t>-Виртуальная экскурсия «В гости к стеклодуву»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xmlns="" id="{728CA1EE-F800-4BE4-B91D-F45BA19F2434}"/>
              </a:ext>
            </a:extLst>
          </p:cNvPr>
          <p:cNvSpPr txBox="1"/>
          <p:nvPr/>
        </p:nvSpPr>
        <p:spPr>
          <a:xfrm>
            <a:off x="4064031" y="3222153"/>
            <a:ext cx="2088232" cy="86177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dirty="0"/>
              <a:t>-</a:t>
            </a:r>
            <a:r>
              <a:rPr lang="ru-RU" sz="1600" dirty="0"/>
              <a:t>Дидактическая игра «Елочка нарядная»</a:t>
            </a:r>
            <a:endParaRPr lang="ru-RU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xmlns="" id="{364AE8EF-0106-4314-B8E3-6CA17F2E4282}"/>
              </a:ext>
            </a:extLst>
          </p:cNvPr>
          <p:cNvSpPr txBox="1"/>
          <p:nvPr/>
        </p:nvSpPr>
        <p:spPr>
          <a:xfrm>
            <a:off x="145559" y="4903912"/>
            <a:ext cx="2016224" cy="86177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dirty="0"/>
              <a:t>-</a:t>
            </a:r>
            <a:r>
              <a:rPr lang="ru-RU" sz="1600" dirty="0"/>
              <a:t>Аппликация «Волшебная игрушка»</a:t>
            </a:r>
            <a:endParaRPr lang="ru-RU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xmlns="" id="{5AB124D8-945F-4D4B-99FA-FE933B43D870}"/>
              </a:ext>
            </a:extLst>
          </p:cNvPr>
          <p:cNvSpPr txBox="1"/>
          <p:nvPr/>
        </p:nvSpPr>
        <p:spPr>
          <a:xfrm>
            <a:off x="6354203" y="4576735"/>
            <a:ext cx="2754054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600" dirty="0"/>
              <a:t>- Рисование эскиз оформления «Новогодняя игрушка»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xmlns="" id="{894B0F12-280C-47CE-92C1-57306B1B0E4C}"/>
              </a:ext>
            </a:extLst>
          </p:cNvPr>
          <p:cNvSpPr txBox="1"/>
          <p:nvPr/>
        </p:nvSpPr>
        <p:spPr>
          <a:xfrm>
            <a:off x="1862572" y="5489848"/>
            <a:ext cx="2088232" cy="86177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dirty="0"/>
              <a:t>-</a:t>
            </a:r>
            <a:r>
              <a:rPr lang="ru-RU" sz="1600" dirty="0"/>
              <a:t>Дидактическая игра «Чудесный мешочек»</a:t>
            </a:r>
            <a:endParaRPr lang="ru-RU" dirty="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xmlns="" id="{EFCC3237-2C5A-4594-BEFE-B86C891CCBCF}"/>
              </a:ext>
            </a:extLst>
          </p:cNvPr>
          <p:cNvSpPr txBox="1"/>
          <p:nvPr/>
        </p:nvSpPr>
        <p:spPr>
          <a:xfrm>
            <a:off x="4343211" y="4463513"/>
            <a:ext cx="1846729" cy="11079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dirty="0"/>
              <a:t>-</a:t>
            </a:r>
            <a:r>
              <a:rPr lang="ru-RU" sz="1600" dirty="0"/>
              <a:t>Дидактическая игра «Елочные игрушки разбились»</a:t>
            </a:r>
            <a:endParaRPr lang="ru-RU" dirty="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xmlns="" id="{26A793E1-E52D-4D33-8FDE-1B339C22D435}"/>
              </a:ext>
            </a:extLst>
          </p:cNvPr>
          <p:cNvSpPr txBox="1"/>
          <p:nvPr/>
        </p:nvSpPr>
        <p:spPr>
          <a:xfrm>
            <a:off x="1629812" y="4251932"/>
            <a:ext cx="2484276" cy="61555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dirty="0"/>
              <a:t>-</a:t>
            </a:r>
            <a:r>
              <a:rPr lang="ru-RU" sz="1600" dirty="0"/>
              <a:t>Раскраски на тему «Новогодние игрушки»</a:t>
            </a:r>
            <a:endParaRPr lang="ru-RU" dirty="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xmlns="" id="{B55DC1B0-67CF-4E68-83F3-D7ADE5088CA8}"/>
              </a:ext>
            </a:extLst>
          </p:cNvPr>
          <p:cNvSpPr txBox="1"/>
          <p:nvPr/>
        </p:nvSpPr>
        <p:spPr>
          <a:xfrm>
            <a:off x="4584793" y="5918718"/>
            <a:ext cx="345250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600" dirty="0"/>
              <a:t>-Досуг «Зимняя сказка»</a:t>
            </a:r>
          </a:p>
        </p:txBody>
      </p:sp>
      <p:sp>
        <p:nvSpPr>
          <p:cNvPr id="37" name="Полилиния: фигура 36">
            <a:extLst>
              <a:ext uri="{FF2B5EF4-FFF2-40B4-BE49-F238E27FC236}">
                <a16:creationId xmlns:a16="http://schemas.microsoft.com/office/drawing/2014/main" xmlns="" id="{92F4D69E-EEA2-40C7-AFD9-BD638EEFFDB1}"/>
              </a:ext>
            </a:extLst>
          </p:cNvPr>
          <p:cNvSpPr/>
          <p:nvPr/>
        </p:nvSpPr>
        <p:spPr>
          <a:xfrm>
            <a:off x="1308295" y="942535"/>
            <a:ext cx="2278967" cy="3938954"/>
          </a:xfrm>
          <a:custGeom>
            <a:avLst/>
            <a:gdLst>
              <a:gd name="connsiteX0" fmla="*/ 2278967 w 2278967"/>
              <a:gd name="connsiteY0" fmla="*/ 0 h 3938954"/>
              <a:gd name="connsiteX1" fmla="*/ 1842868 w 2278967"/>
              <a:gd name="connsiteY1" fmla="*/ 28136 h 3938954"/>
              <a:gd name="connsiteX2" fmla="*/ 1744394 w 2278967"/>
              <a:gd name="connsiteY2" fmla="*/ 56271 h 3938954"/>
              <a:gd name="connsiteX3" fmla="*/ 1688123 w 2278967"/>
              <a:gd name="connsiteY3" fmla="*/ 70339 h 3938954"/>
              <a:gd name="connsiteX4" fmla="*/ 1603717 w 2278967"/>
              <a:gd name="connsiteY4" fmla="*/ 98474 h 3938954"/>
              <a:gd name="connsiteX5" fmla="*/ 1561514 w 2278967"/>
              <a:gd name="connsiteY5" fmla="*/ 112542 h 3938954"/>
              <a:gd name="connsiteX6" fmla="*/ 1519311 w 2278967"/>
              <a:gd name="connsiteY6" fmla="*/ 140677 h 3938954"/>
              <a:gd name="connsiteX7" fmla="*/ 1491176 w 2278967"/>
              <a:gd name="connsiteY7" fmla="*/ 168813 h 3938954"/>
              <a:gd name="connsiteX8" fmla="*/ 1448973 w 2278967"/>
              <a:gd name="connsiteY8" fmla="*/ 182880 h 3938954"/>
              <a:gd name="connsiteX9" fmla="*/ 1378634 w 2278967"/>
              <a:gd name="connsiteY9" fmla="*/ 225083 h 3938954"/>
              <a:gd name="connsiteX10" fmla="*/ 1336431 w 2278967"/>
              <a:gd name="connsiteY10" fmla="*/ 253219 h 3938954"/>
              <a:gd name="connsiteX11" fmla="*/ 1294228 w 2278967"/>
              <a:gd name="connsiteY11" fmla="*/ 267287 h 3938954"/>
              <a:gd name="connsiteX12" fmla="*/ 1181687 w 2278967"/>
              <a:gd name="connsiteY12" fmla="*/ 351693 h 3938954"/>
              <a:gd name="connsiteX13" fmla="*/ 1153551 w 2278967"/>
              <a:gd name="connsiteY13" fmla="*/ 393896 h 3938954"/>
              <a:gd name="connsiteX14" fmla="*/ 1153551 w 2278967"/>
              <a:gd name="connsiteY14" fmla="*/ 815927 h 3938954"/>
              <a:gd name="connsiteX15" fmla="*/ 1181687 w 2278967"/>
              <a:gd name="connsiteY15" fmla="*/ 928468 h 3938954"/>
              <a:gd name="connsiteX16" fmla="*/ 1195754 w 2278967"/>
              <a:gd name="connsiteY16" fmla="*/ 1041010 h 3938954"/>
              <a:gd name="connsiteX17" fmla="*/ 1209822 w 2278967"/>
              <a:gd name="connsiteY17" fmla="*/ 1167619 h 3938954"/>
              <a:gd name="connsiteX18" fmla="*/ 1237957 w 2278967"/>
              <a:gd name="connsiteY18" fmla="*/ 1209822 h 3938954"/>
              <a:gd name="connsiteX19" fmla="*/ 1209822 w 2278967"/>
              <a:gd name="connsiteY19" fmla="*/ 1463040 h 3938954"/>
              <a:gd name="connsiteX20" fmla="*/ 1153551 w 2278967"/>
              <a:gd name="connsiteY20" fmla="*/ 1575582 h 3938954"/>
              <a:gd name="connsiteX21" fmla="*/ 1097280 w 2278967"/>
              <a:gd name="connsiteY21" fmla="*/ 1659988 h 3938954"/>
              <a:gd name="connsiteX22" fmla="*/ 1069145 w 2278967"/>
              <a:gd name="connsiteY22" fmla="*/ 1744394 h 3938954"/>
              <a:gd name="connsiteX23" fmla="*/ 1055077 w 2278967"/>
              <a:gd name="connsiteY23" fmla="*/ 1786597 h 3938954"/>
              <a:gd name="connsiteX24" fmla="*/ 984739 w 2278967"/>
              <a:gd name="connsiteY24" fmla="*/ 1842868 h 3938954"/>
              <a:gd name="connsiteX25" fmla="*/ 956603 w 2278967"/>
              <a:gd name="connsiteY25" fmla="*/ 1871003 h 3938954"/>
              <a:gd name="connsiteX26" fmla="*/ 872197 w 2278967"/>
              <a:gd name="connsiteY26" fmla="*/ 1899139 h 3938954"/>
              <a:gd name="connsiteX27" fmla="*/ 787791 w 2278967"/>
              <a:gd name="connsiteY27" fmla="*/ 1941342 h 3938954"/>
              <a:gd name="connsiteX28" fmla="*/ 773723 w 2278967"/>
              <a:gd name="connsiteY28" fmla="*/ 1983545 h 3938954"/>
              <a:gd name="connsiteX29" fmla="*/ 731520 w 2278967"/>
              <a:gd name="connsiteY29" fmla="*/ 2011680 h 3938954"/>
              <a:gd name="connsiteX30" fmla="*/ 647114 w 2278967"/>
              <a:gd name="connsiteY30" fmla="*/ 2067951 h 3938954"/>
              <a:gd name="connsiteX31" fmla="*/ 618979 w 2278967"/>
              <a:gd name="connsiteY31" fmla="*/ 2110154 h 3938954"/>
              <a:gd name="connsiteX32" fmla="*/ 520505 w 2278967"/>
              <a:gd name="connsiteY32" fmla="*/ 2222696 h 3938954"/>
              <a:gd name="connsiteX33" fmla="*/ 492370 w 2278967"/>
              <a:gd name="connsiteY33" fmla="*/ 2307102 h 3938954"/>
              <a:gd name="connsiteX34" fmla="*/ 478302 w 2278967"/>
              <a:gd name="connsiteY34" fmla="*/ 2349305 h 3938954"/>
              <a:gd name="connsiteX35" fmla="*/ 450167 w 2278967"/>
              <a:gd name="connsiteY35" fmla="*/ 2391508 h 3938954"/>
              <a:gd name="connsiteX36" fmla="*/ 422031 w 2278967"/>
              <a:gd name="connsiteY36" fmla="*/ 2475914 h 3938954"/>
              <a:gd name="connsiteX37" fmla="*/ 393896 w 2278967"/>
              <a:gd name="connsiteY37" fmla="*/ 2560320 h 3938954"/>
              <a:gd name="connsiteX38" fmla="*/ 379828 w 2278967"/>
              <a:gd name="connsiteY38" fmla="*/ 2602523 h 3938954"/>
              <a:gd name="connsiteX39" fmla="*/ 351693 w 2278967"/>
              <a:gd name="connsiteY39" fmla="*/ 2630659 h 3938954"/>
              <a:gd name="connsiteX40" fmla="*/ 337625 w 2278967"/>
              <a:gd name="connsiteY40" fmla="*/ 2686930 h 3938954"/>
              <a:gd name="connsiteX41" fmla="*/ 323557 w 2278967"/>
              <a:gd name="connsiteY41" fmla="*/ 2729133 h 3938954"/>
              <a:gd name="connsiteX42" fmla="*/ 295422 w 2278967"/>
              <a:gd name="connsiteY42" fmla="*/ 2855742 h 3938954"/>
              <a:gd name="connsiteX43" fmla="*/ 281354 w 2278967"/>
              <a:gd name="connsiteY43" fmla="*/ 2897945 h 3938954"/>
              <a:gd name="connsiteX44" fmla="*/ 253219 w 2278967"/>
              <a:gd name="connsiteY44" fmla="*/ 3010487 h 3938954"/>
              <a:gd name="connsiteX45" fmla="*/ 239151 w 2278967"/>
              <a:gd name="connsiteY45" fmla="*/ 3263705 h 3938954"/>
              <a:gd name="connsiteX46" fmla="*/ 225083 w 2278967"/>
              <a:gd name="connsiteY46" fmla="*/ 3319976 h 3938954"/>
              <a:gd name="connsiteX47" fmla="*/ 182880 w 2278967"/>
              <a:gd name="connsiteY47" fmla="*/ 3446585 h 3938954"/>
              <a:gd name="connsiteX48" fmla="*/ 154745 w 2278967"/>
              <a:gd name="connsiteY48" fmla="*/ 3530991 h 3938954"/>
              <a:gd name="connsiteX49" fmla="*/ 140677 w 2278967"/>
              <a:gd name="connsiteY49" fmla="*/ 3573194 h 3938954"/>
              <a:gd name="connsiteX50" fmla="*/ 84407 w 2278967"/>
              <a:gd name="connsiteY50" fmla="*/ 3643533 h 3938954"/>
              <a:gd name="connsiteX51" fmla="*/ 56271 w 2278967"/>
              <a:gd name="connsiteY51" fmla="*/ 3727939 h 3938954"/>
              <a:gd name="connsiteX52" fmla="*/ 42203 w 2278967"/>
              <a:gd name="connsiteY52" fmla="*/ 3770142 h 3938954"/>
              <a:gd name="connsiteX53" fmla="*/ 14068 w 2278967"/>
              <a:gd name="connsiteY53" fmla="*/ 3854548 h 3938954"/>
              <a:gd name="connsiteX54" fmla="*/ 0 w 2278967"/>
              <a:gd name="connsiteY54" fmla="*/ 3896751 h 3938954"/>
              <a:gd name="connsiteX55" fmla="*/ 0 w 2278967"/>
              <a:gd name="connsiteY55" fmla="*/ 3938954 h 39389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2278967" h="3938954">
                <a:moveTo>
                  <a:pt x="2278967" y="0"/>
                </a:moveTo>
                <a:cubicBezTo>
                  <a:pt x="2175008" y="5198"/>
                  <a:pt x="1964749" y="11886"/>
                  <a:pt x="1842868" y="28136"/>
                </a:cubicBezTo>
                <a:cubicBezTo>
                  <a:pt x="1801631" y="33634"/>
                  <a:pt x="1782375" y="45419"/>
                  <a:pt x="1744394" y="56271"/>
                </a:cubicBezTo>
                <a:cubicBezTo>
                  <a:pt x="1725804" y="61583"/>
                  <a:pt x="1706642" y="64783"/>
                  <a:pt x="1688123" y="70339"/>
                </a:cubicBezTo>
                <a:cubicBezTo>
                  <a:pt x="1659717" y="78861"/>
                  <a:pt x="1631852" y="89096"/>
                  <a:pt x="1603717" y="98474"/>
                </a:cubicBezTo>
                <a:cubicBezTo>
                  <a:pt x="1589649" y="103163"/>
                  <a:pt x="1573852" y="104317"/>
                  <a:pt x="1561514" y="112542"/>
                </a:cubicBezTo>
                <a:cubicBezTo>
                  <a:pt x="1547446" y="121920"/>
                  <a:pt x="1532513" y="130115"/>
                  <a:pt x="1519311" y="140677"/>
                </a:cubicBezTo>
                <a:cubicBezTo>
                  <a:pt x="1508954" y="148963"/>
                  <a:pt x="1502549" y="161989"/>
                  <a:pt x="1491176" y="168813"/>
                </a:cubicBezTo>
                <a:cubicBezTo>
                  <a:pt x="1478461" y="176442"/>
                  <a:pt x="1463041" y="178191"/>
                  <a:pt x="1448973" y="182880"/>
                </a:cubicBezTo>
                <a:cubicBezTo>
                  <a:pt x="1394016" y="237837"/>
                  <a:pt x="1451684" y="188558"/>
                  <a:pt x="1378634" y="225083"/>
                </a:cubicBezTo>
                <a:cubicBezTo>
                  <a:pt x="1363512" y="232644"/>
                  <a:pt x="1351553" y="245658"/>
                  <a:pt x="1336431" y="253219"/>
                </a:cubicBezTo>
                <a:cubicBezTo>
                  <a:pt x="1323168" y="259851"/>
                  <a:pt x="1307191" y="260086"/>
                  <a:pt x="1294228" y="267287"/>
                </a:cubicBezTo>
                <a:cubicBezTo>
                  <a:pt x="1261817" y="285293"/>
                  <a:pt x="1209009" y="317540"/>
                  <a:pt x="1181687" y="351693"/>
                </a:cubicBezTo>
                <a:cubicBezTo>
                  <a:pt x="1171125" y="364895"/>
                  <a:pt x="1162930" y="379828"/>
                  <a:pt x="1153551" y="393896"/>
                </a:cubicBezTo>
                <a:cubicBezTo>
                  <a:pt x="1127697" y="574873"/>
                  <a:pt x="1126710" y="538573"/>
                  <a:pt x="1153551" y="815927"/>
                </a:cubicBezTo>
                <a:cubicBezTo>
                  <a:pt x="1157276" y="854415"/>
                  <a:pt x="1181687" y="928468"/>
                  <a:pt x="1181687" y="928468"/>
                </a:cubicBezTo>
                <a:cubicBezTo>
                  <a:pt x="1186376" y="965982"/>
                  <a:pt x="1191337" y="1003463"/>
                  <a:pt x="1195754" y="1041010"/>
                </a:cubicBezTo>
                <a:cubicBezTo>
                  <a:pt x="1200715" y="1083182"/>
                  <a:pt x="1199523" y="1126424"/>
                  <a:pt x="1209822" y="1167619"/>
                </a:cubicBezTo>
                <a:cubicBezTo>
                  <a:pt x="1213923" y="1184021"/>
                  <a:pt x="1228579" y="1195754"/>
                  <a:pt x="1237957" y="1209822"/>
                </a:cubicBezTo>
                <a:cubicBezTo>
                  <a:pt x="1233706" y="1273593"/>
                  <a:pt x="1243911" y="1388046"/>
                  <a:pt x="1209822" y="1463040"/>
                </a:cubicBezTo>
                <a:cubicBezTo>
                  <a:pt x="1192466" y="1501222"/>
                  <a:pt x="1176816" y="1540684"/>
                  <a:pt x="1153551" y="1575582"/>
                </a:cubicBezTo>
                <a:lnTo>
                  <a:pt x="1097280" y="1659988"/>
                </a:lnTo>
                <a:lnTo>
                  <a:pt x="1069145" y="1744394"/>
                </a:lnTo>
                <a:cubicBezTo>
                  <a:pt x="1064456" y="1758462"/>
                  <a:pt x="1065562" y="1776111"/>
                  <a:pt x="1055077" y="1786597"/>
                </a:cubicBezTo>
                <a:cubicBezTo>
                  <a:pt x="987153" y="1854523"/>
                  <a:pt x="1073458" y="1771894"/>
                  <a:pt x="984739" y="1842868"/>
                </a:cubicBezTo>
                <a:cubicBezTo>
                  <a:pt x="974382" y="1851153"/>
                  <a:pt x="968466" y="1865072"/>
                  <a:pt x="956603" y="1871003"/>
                </a:cubicBezTo>
                <a:cubicBezTo>
                  <a:pt x="930077" y="1884266"/>
                  <a:pt x="896873" y="1882688"/>
                  <a:pt x="872197" y="1899139"/>
                </a:cubicBezTo>
                <a:cubicBezTo>
                  <a:pt x="817656" y="1935499"/>
                  <a:pt x="846034" y="1921927"/>
                  <a:pt x="787791" y="1941342"/>
                </a:cubicBezTo>
                <a:cubicBezTo>
                  <a:pt x="783102" y="1955410"/>
                  <a:pt x="782986" y="1971966"/>
                  <a:pt x="773723" y="1983545"/>
                </a:cubicBezTo>
                <a:cubicBezTo>
                  <a:pt x="763161" y="1996747"/>
                  <a:pt x="744722" y="2001118"/>
                  <a:pt x="731520" y="2011680"/>
                </a:cubicBezTo>
                <a:cubicBezTo>
                  <a:pt x="659912" y="2068967"/>
                  <a:pt x="760539" y="2011240"/>
                  <a:pt x="647114" y="2067951"/>
                </a:cubicBezTo>
                <a:cubicBezTo>
                  <a:pt x="637736" y="2082019"/>
                  <a:pt x="630112" y="2097430"/>
                  <a:pt x="618979" y="2110154"/>
                </a:cubicBezTo>
                <a:cubicBezTo>
                  <a:pt x="587880" y="2145696"/>
                  <a:pt x="540929" y="2176742"/>
                  <a:pt x="520505" y="2222696"/>
                </a:cubicBezTo>
                <a:cubicBezTo>
                  <a:pt x="508460" y="2249797"/>
                  <a:pt x="501748" y="2278967"/>
                  <a:pt x="492370" y="2307102"/>
                </a:cubicBezTo>
                <a:cubicBezTo>
                  <a:pt x="487681" y="2321170"/>
                  <a:pt x="486527" y="2336967"/>
                  <a:pt x="478302" y="2349305"/>
                </a:cubicBezTo>
                <a:cubicBezTo>
                  <a:pt x="468924" y="2363373"/>
                  <a:pt x="457034" y="2376058"/>
                  <a:pt x="450167" y="2391508"/>
                </a:cubicBezTo>
                <a:cubicBezTo>
                  <a:pt x="438122" y="2418609"/>
                  <a:pt x="431410" y="2447779"/>
                  <a:pt x="422031" y="2475914"/>
                </a:cubicBezTo>
                <a:lnTo>
                  <a:pt x="393896" y="2560320"/>
                </a:lnTo>
                <a:cubicBezTo>
                  <a:pt x="389207" y="2574388"/>
                  <a:pt x="390313" y="2592037"/>
                  <a:pt x="379828" y="2602523"/>
                </a:cubicBezTo>
                <a:lnTo>
                  <a:pt x="351693" y="2630659"/>
                </a:lnTo>
                <a:cubicBezTo>
                  <a:pt x="347004" y="2649416"/>
                  <a:pt x="342937" y="2668340"/>
                  <a:pt x="337625" y="2686930"/>
                </a:cubicBezTo>
                <a:cubicBezTo>
                  <a:pt x="333551" y="2701188"/>
                  <a:pt x="327153" y="2714747"/>
                  <a:pt x="323557" y="2729133"/>
                </a:cubicBezTo>
                <a:cubicBezTo>
                  <a:pt x="294547" y="2845176"/>
                  <a:pt x="324307" y="2754647"/>
                  <a:pt x="295422" y="2855742"/>
                </a:cubicBezTo>
                <a:cubicBezTo>
                  <a:pt x="291348" y="2870000"/>
                  <a:pt x="284950" y="2883559"/>
                  <a:pt x="281354" y="2897945"/>
                </a:cubicBezTo>
                <a:lnTo>
                  <a:pt x="253219" y="3010487"/>
                </a:lnTo>
                <a:cubicBezTo>
                  <a:pt x="248530" y="3094893"/>
                  <a:pt x="246805" y="3179516"/>
                  <a:pt x="239151" y="3263705"/>
                </a:cubicBezTo>
                <a:cubicBezTo>
                  <a:pt x="237401" y="3282960"/>
                  <a:pt x="230639" y="3301457"/>
                  <a:pt x="225083" y="3319976"/>
                </a:cubicBezTo>
                <a:cubicBezTo>
                  <a:pt x="225068" y="3320026"/>
                  <a:pt x="189922" y="3425459"/>
                  <a:pt x="182880" y="3446585"/>
                </a:cubicBezTo>
                <a:lnTo>
                  <a:pt x="154745" y="3530991"/>
                </a:lnTo>
                <a:cubicBezTo>
                  <a:pt x="150056" y="3545059"/>
                  <a:pt x="151162" y="3562708"/>
                  <a:pt x="140677" y="3573194"/>
                </a:cubicBezTo>
                <a:cubicBezTo>
                  <a:pt x="117293" y="3596579"/>
                  <a:pt x="98604" y="3611590"/>
                  <a:pt x="84407" y="3643533"/>
                </a:cubicBezTo>
                <a:cubicBezTo>
                  <a:pt x="72362" y="3670634"/>
                  <a:pt x="65650" y="3699804"/>
                  <a:pt x="56271" y="3727939"/>
                </a:cubicBezTo>
                <a:lnTo>
                  <a:pt x="42203" y="3770142"/>
                </a:lnTo>
                <a:lnTo>
                  <a:pt x="14068" y="3854548"/>
                </a:lnTo>
                <a:cubicBezTo>
                  <a:pt x="9379" y="3868616"/>
                  <a:pt x="0" y="3881922"/>
                  <a:pt x="0" y="3896751"/>
                </a:cubicBezTo>
                <a:lnTo>
                  <a:pt x="0" y="3938954"/>
                </a:ln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Полилиния: фигура 38">
            <a:extLst>
              <a:ext uri="{FF2B5EF4-FFF2-40B4-BE49-F238E27FC236}">
                <a16:creationId xmlns:a16="http://schemas.microsoft.com/office/drawing/2014/main" xmlns="" id="{A356A12F-42F9-4F15-8787-814F27A8AB58}"/>
              </a:ext>
            </a:extLst>
          </p:cNvPr>
          <p:cNvSpPr/>
          <p:nvPr/>
        </p:nvSpPr>
        <p:spPr>
          <a:xfrm>
            <a:off x="1617785" y="815926"/>
            <a:ext cx="2025747" cy="604911"/>
          </a:xfrm>
          <a:custGeom>
            <a:avLst/>
            <a:gdLst>
              <a:gd name="connsiteX0" fmla="*/ 2025747 w 2025747"/>
              <a:gd name="connsiteY0" fmla="*/ 0 h 604911"/>
              <a:gd name="connsiteX1" fmla="*/ 1631852 w 2025747"/>
              <a:gd name="connsiteY1" fmla="*/ 14068 h 604911"/>
              <a:gd name="connsiteX2" fmla="*/ 1477107 w 2025747"/>
              <a:gd name="connsiteY2" fmla="*/ 42203 h 604911"/>
              <a:gd name="connsiteX3" fmla="*/ 1392701 w 2025747"/>
              <a:gd name="connsiteY3" fmla="*/ 56271 h 604911"/>
              <a:gd name="connsiteX4" fmla="*/ 1350498 w 2025747"/>
              <a:gd name="connsiteY4" fmla="*/ 70339 h 604911"/>
              <a:gd name="connsiteX5" fmla="*/ 1223889 w 2025747"/>
              <a:gd name="connsiteY5" fmla="*/ 84406 h 604911"/>
              <a:gd name="connsiteX6" fmla="*/ 1125415 w 2025747"/>
              <a:gd name="connsiteY6" fmla="*/ 112542 h 604911"/>
              <a:gd name="connsiteX7" fmla="*/ 1026941 w 2025747"/>
              <a:gd name="connsiteY7" fmla="*/ 140677 h 604911"/>
              <a:gd name="connsiteX8" fmla="*/ 984738 w 2025747"/>
              <a:gd name="connsiteY8" fmla="*/ 168812 h 604911"/>
              <a:gd name="connsiteX9" fmla="*/ 900332 w 2025747"/>
              <a:gd name="connsiteY9" fmla="*/ 196948 h 604911"/>
              <a:gd name="connsiteX10" fmla="*/ 858129 w 2025747"/>
              <a:gd name="connsiteY10" fmla="*/ 211016 h 604911"/>
              <a:gd name="connsiteX11" fmla="*/ 773723 w 2025747"/>
              <a:gd name="connsiteY11" fmla="*/ 239151 h 604911"/>
              <a:gd name="connsiteX12" fmla="*/ 689317 w 2025747"/>
              <a:gd name="connsiteY12" fmla="*/ 295422 h 604911"/>
              <a:gd name="connsiteX13" fmla="*/ 647113 w 2025747"/>
              <a:gd name="connsiteY13" fmla="*/ 323557 h 604911"/>
              <a:gd name="connsiteX14" fmla="*/ 604910 w 2025747"/>
              <a:gd name="connsiteY14" fmla="*/ 337625 h 604911"/>
              <a:gd name="connsiteX15" fmla="*/ 478301 w 2025747"/>
              <a:gd name="connsiteY15" fmla="*/ 407963 h 604911"/>
              <a:gd name="connsiteX16" fmla="*/ 436098 w 2025747"/>
              <a:gd name="connsiteY16" fmla="*/ 436099 h 604911"/>
              <a:gd name="connsiteX17" fmla="*/ 351692 w 2025747"/>
              <a:gd name="connsiteY17" fmla="*/ 464234 h 604911"/>
              <a:gd name="connsiteX18" fmla="*/ 267286 w 2025747"/>
              <a:gd name="connsiteY18" fmla="*/ 492369 h 604911"/>
              <a:gd name="connsiteX19" fmla="*/ 182880 w 2025747"/>
              <a:gd name="connsiteY19" fmla="*/ 520505 h 604911"/>
              <a:gd name="connsiteX20" fmla="*/ 140677 w 2025747"/>
              <a:gd name="connsiteY20" fmla="*/ 534572 h 604911"/>
              <a:gd name="connsiteX21" fmla="*/ 112541 w 2025747"/>
              <a:gd name="connsiteY21" fmla="*/ 562708 h 604911"/>
              <a:gd name="connsiteX22" fmla="*/ 28135 w 2025747"/>
              <a:gd name="connsiteY22" fmla="*/ 590843 h 604911"/>
              <a:gd name="connsiteX23" fmla="*/ 0 w 2025747"/>
              <a:gd name="connsiteY23" fmla="*/ 604911 h 6049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2025747" h="604911">
                <a:moveTo>
                  <a:pt x="2025747" y="0"/>
                </a:moveTo>
                <a:cubicBezTo>
                  <a:pt x="1894449" y="4689"/>
                  <a:pt x="1763020" y="6573"/>
                  <a:pt x="1631852" y="14068"/>
                </a:cubicBezTo>
                <a:cubicBezTo>
                  <a:pt x="1531734" y="19789"/>
                  <a:pt x="1555344" y="26556"/>
                  <a:pt x="1477107" y="42203"/>
                </a:cubicBezTo>
                <a:cubicBezTo>
                  <a:pt x="1449137" y="47797"/>
                  <a:pt x="1420545" y="50083"/>
                  <a:pt x="1392701" y="56271"/>
                </a:cubicBezTo>
                <a:cubicBezTo>
                  <a:pt x="1378225" y="59488"/>
                  <a:pt x="1365125" y="67901"/>
                  <a:pt x="1350498" y="70339"/>
                </a:cubicBezTo>
                <a:cubicBezTo>
                  <a:pt x="1308613" y="77320"/>
                  <a:pt x="1266092" y="79717"/>
                  <a:pt x="1223889" y="84406"/>
                </a:cubicBezTo>
                <a:cubicBezTo>
                  <a:pt x="1122721" y="118129"/>
                  <a:pt x="1249038" y="77222"/>
                  <a:pt x="1125415" y="112542"/>
                </a:cubicBezTo>
                <a:cubicBezTo>
                  <a:pt x="984142" y="152905"/>
                  <a:pt x="1202855" y="96698"/>
                  <a:pt x="1026941" y="140677"/>
                </a:cubicBezTo>
                <a:cubicBezTo>
                  <a:pt x="1012873" y="150055"/>
                  <a:pt x="1000188" y="161945"/>
                  <a:pt x="984738" y="168812"/>
                </a:cubicBezTo>
                <a:cubicBezTo>
                  <a:pt x="957637" y="180857"/>
                  <a:pt x="928467" y="187569"/>
                  <a:pt x="900332" y="196948"/>
                </a:cubicBezTo>
                <a:lnTo>
                  <a:pt x="858129" y="211016"/>
                </a:lnTo>
                <a:cubicBezTo>
                  <a:pt x="858124" y="211018"/>
                  <a:pt x="773727" y="239148"/>
                  <a:pt x="773723" y="239151"/>
                </a:cubicBezTo>
                <a:lnTo>
                  <a:pt x="689317" y="295422"/>
                </a:lnTo>
                <a:cubicBezTo>
                  <a:pt x="675249" y="304801"/>
                  <a:pt x="663153" y="318210"/>
                  <a:pt x="647113" y="323557"/>
                </a:cubicBezTo>
                <a:cubicBezTo>
                  <a:pt x="633045" y="328246"/>
                  <a:pt x="617873" y="330424"/>
                  <a:pt x="604910" y="337625"/>
                </a:cubicBezTo>
                <a:cubicBezTo>
                  <a:pt x="459799" y="418243"/>
                  <a:pt x="573794" y="376134"/>
                  <a:pt x="478301" y="407963"/>
                </a:cubicBezTo>
                <a:cubicBezTo>
                  <a:pt x="464233" y="417342"/>
                  <a:pt x="451548" y="429232"/>
                  <a:pt x="436098" y="436099"/>
                </a:cubicBezTo>
                <a:cubicBezTo>
                  <a:pt x="408997" y="448144"/>
                  <a:pt x="379827" y="454856"/>
                  <a:pt x="351692" y="464234"/>
                </a:cubicBezTo>
                <a:lnTo>
                  <a:pt x="267286" y="492369"/>
                </a:lnTo>
                <a:lnTo>
                  <a:pt x="182880" y="520505"/>
                </a:lnTo>
                <a:lnTo>
                  <a:pt x="140677" y="534572"/>
                </a:lnTo>
                <a:cubicBezTo>
                  <a:pt x="131298" y="543951"/>
                  <a:pt x="124404" y="556776"/>
                  <a:pt x="112541" y="562708"/>
                </a:cubicBezTo>
                <a:cubicBezTo>
                  <a:pt x="86015" y="575971"/>
                  <a:pt x="54661" y="577580"/>
                  <a:pt x="28135" y="590843"/>
                </a:cubicBezTo>
                <a:lnTo>
                  <a:pt x="0" y="604911"/>
                </a:ln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Полилиния: фигура 40">
            <a:extLst>
              <a:ext uri="{FF2B5EF4-FFF2-40B4-BE49-F238E27FC236}">
                <a16:creationId xmlns:a16="http://schemas.microsoft.com/office/drawing/2014/main" xmlns="" id="{A9343A85-69CB-4746-9D37-799B4380C483}"/>
              </a:ext>
            </a:extLst>
          </p:cNvPr>
          <p:cNvSpPr/>
          <p:nvPr/>
        </p:nvSpPr>
        <p:spPr>
          <a:xfrm>
            <a:off x="4782150" y="1055077"/>
            <a:ext cx="29001" cy="492369"/>
          </a:xfrm>
          <a:custGeom>
            <a:avLst/>
            <a:gdLst>
              <a:gd name="connsiteX0" fmla="*/ 865 w 29001"/>
              <a:gd name="connsiteY0" fmla="*/ 0 h 492369"/>
              <a:gd name="connsiteX1" fmla="*/ 14933 w 29001"/>
              <a:gd name="connsiteY1" fmla="*/ 112541 h 492369"/>
              <a:gd name="connsiteX2" fmla="*/ 29001 w 29001"/>
              <a:gd name="connsiteY2" fmla="*/ 211015 h 492369"/>
              <a:gd name="connsiteX3" fmla="*/ 865 w 29001"/>
              <a:gd name="connsiteY3" fmla="*/ 422031 h 492369"/>
              <a:gd name="connsiteX4" fmla="*/ 865 w 29001"/>
              <a:gd name="connsiteY4" fmla="*/ 492369 h 4923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001" h="492369">
                <a:moveTo>
                  <a:pt x="865" y="0"/>
                </a:moveTo>
                <a:cubicBezTo>
                  <a:pt x="5554" y="37514"/>
                  <a:pt x="9936" y="75067"/>
                  <a:pt x="14933" y="112541"/>
                </a:cubicBezTo>
                <a:cubicBezTo>
                  <a:pt x="19315" y="145408"/>
                  <a:pt x="29001" y="177857"/>
                  <a:pt x="29001" y="211015"/>
                </a:cubicBezTo>
                <a:cubicBezTo>
                  <a:pt x="29001" y="248972"/>
                  <a:pt x="4334" y="380403"/>
                  <a:pt x="865" y="422031"/>
                </a:cubicBezTo>
                <a:cubicBezTo>
                  <a:pt x="-1082" y="445396"/>
                  <a:pt x="865" y="468923"/>
                  <a:pt x="865" y="492369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Полилиния: фигура 41">
            <a:extLst>
              <a:ext uri="{FF2B5EF4-FFF2-40B4-BE49-F238E27FC236}">
                <a16:creationId xmlns:a16="http://schemas.microsoft.com/office/drawing/2014/main" xmlns="" id="{AA1E877E-4DEB-4825-A9C3-7ECA339ED8F2}"/>
              </a:ext>
            </a:extLst>
          </p:cNvPr>
          <p:cNvSpPr/>
          <p:nvPr/>
        </p:nvSpPr>
        <p:spPr>
          <a:xfrm>
            <a:off x="6400800" y="506437"/>
            <a:ext cx="984738" cy="858165"/>
          </a:xfrm>
          <a:custGeom>
            <a:avLst/>
            <a:gdLst>
              <a:gd name="connsiteX0" fmla="*/ 0 w 984738"/>
              <a:gd name="connsiteY0" fmla="*/ 0 h 858165"/>
              <a:gd name="connsiteX1" fmla="*/ 56271 w 984738"/>
              <a:gd name="connsiteY1" fmla="*/ 70338 h 858165"/>
              <a:gd name="connsiteX2" fmla="*/ 126609 w 984738"/>
              <a:gd name="connsiteY2" fmla="*/ 84406 h 858165"/>
              <a:gd name="connsiteX3" fmla="*/ 182880 w 984738"/>
              <a:gd name="connsiteY3" fmla="*/ 112541 h 858165"/>
              <a:gd name="connsiteX4" fmla="*/ 253218 w 984738"/>
              <a:gd name="connsiteY4" fmla="*/ 140677 h 858165"/>
              <a:gd name="connsiteX5" fmla="*/ 295422 w 984738"/>
              <a:gd name="connsiteY5" fmla="*/ 154745 h 858165"/>
              <a:gd name="connsiteX6" fmla="*/ 379828 w 984738"/>
              <a:gd name="connsiteY6" fmla="*/ 211015 h 858165"/>
              <a:gd name="connsiteX7" fmla="*/ 407963 w 984738"/>
              <a:gd name="connsiteY7" fmla="*/ 239151 h 858165"/>
              <a:gd name="connsiteX8" fmla="*/ 450166 w 984738"/>
              <a:gd name="connsiteY8" fmla="*/ 253218 h 858165"/>
              <a:gd name="connsiteX9" fmla="*/ 562708 w 984738"/>
              <a:gd name="connsiteY9" fmla="*/ 337625 h 858165"/>
              <a:gd name="connsiteX10" fmla="*/ 618978 w 984738"/>
              <a:gd name="connsiteY10" fmla="*/ 379828 h 858165"/>
              <a:gd name="connsiteX11" fmla="*/ 661182 w 984738"/>
              <a:gd name="connsiteY11" fmla="*/ 407963 h 858165"/>
              <a:gd name="connsiteX12" fmla="*/ 703385 w 984738"/>
              <a:gd name="connsiteY12" fmla="*/ 450166 h 858165"/>
              <a:gd name="connsiteX13" fmla="*/ 731520 w 984738"/>
              <a:gd name="connsiteY13" fmla="*/ 492369 h 858165"/>
              <a:gd name="connsiteX14" fmla="*/ 773723 w 984738"/>
              <a:gd name="connsiteY14" fmla="*/ 506437 h 858165"/>
              <a:gd name="connsiteX15" fmla="*/ 801858 w 984738"/>
              <a:gd name="connsiteY15" fmla="*/ 548640 h 858165"/>
              <a:gd name="connsiteX16" fmla="*/ 886265 w 984738"/>
              <a:gd name="connsiteY16" fmla="*/ 647114 h 858165"/>
              <a:gd name="connsiteX17" fmla="*/ 914400 w 984738"/>
              <a:gd name="connsiteY17" fmla="*/ 731520 h 858165"/>
              <a:gd name="connsiteX18" fmla="*/ 942535 w 984738"/>
              <a:gd name="connsiteY18" fmla="*/ 773723 h 858165"/>
              <a:gd name="connsiteX19" fmla="*/ 984738 w 984738"/>
              <a:gd name="connsiteY19" fmla="*/ 858129 h 8581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984738" h="858165">
                <a:moveTo>
                  <a:pt x="0" y="0"/>
                </a:moveTo>
                <a:cubicBezTo>
                  <a:pt x="18757" y="23446"/>
                  <a:pt x="31288" y="53683"/>
                  <a:pt x="56271" y="70338"/>
                </a:cubicBezTo>
                <a:cubicBezTo>
                  <a:pt x="76166" y="83601"/>
                  <a:pt x="103926" y="76845"/>
                  <a:pt x="126609" y="84406"/>
                </a:cubicBezTo>
                <a:cubicBezTo>
                  <a:pt x="146504" y="91038"/>
                  <a:pt x="163717" y="104024"/>
                  <a:pt x="182880" y="112541"/>
                </a:cubicBezTo>
                <a:cubicBezTo>
                  <a:pt x="205956" y="122797"/>
                  <a:pt x="229574" y="131810"/>
                  <a:pt x="253218" y="140677"/>
                </a:cubicBezTo>
                <a:cubicBezTo>
                  <a:pt x="267103" y="145884"/>
                  <a:pt x="282459" y="147543"/>
                  <a:pt x="295422" y="154745"/>
                </a:cubicBezTo>
                <a:cubicBezTo>
                  <a:pt x="324981" y="171167"/>
                  <a:pt x="355918" y="187104"/>
                  <a:pt x="379828" y="211015"/>
                </a:cubicBezTo>
                <a:cubicBezTo>
                  <a:pt x="389206" y="220394"/>
                  <a:pt x="396590" y="232327"/>
                  <a:pt x="407963" y="239151"/>
                </a:cubicBezTo>
                <a:cubicBezTo>
                  <a:pt x="420678" y="246780"/>
                  <a:pt x="436098" y="248529"/>
                  <a:pt x="450166" y="253218"/>
                </a:cubicBezTo>
                <a:cubicBezTo>
                  <a:pt x="514692" y="317744"/>
                  <a:pt x="435449" y="242180"/>
                  <a:pt x="562708" y="337625"/>
                </a:cubicBezTo>
                <a:cubicBezTo>
                  <a:pt x="581465" y="351693"/>
                  <a:pt x="599899" y="366200"/>
                  <a:pt x="618978" y="379828"/>
                </a:cubicBezTo>
                <a:cubicBezTo>
                  <a:pt x="632736" y="389655"/>
                  <a:pt x="648193" y="397139"/>
                  <a:pt x="661182" y="407963"/>
                </a:cubicBezTo>
                <a:cubicBezTo>
                  <a:pt x="676466" y="420699"/>
                  <a:pt x="690649" y="434882"/>
                  <a:pt x="703385" y="450166"/>
                </a:cubicBezTo>
                <a:cubicBezTo>
                  <a:pt x="714209" y="463154"/>
                  <a:pt x="718318" y="481807"/>
                  <a:pt x="731520" y="492369"/>
                </a:cubicBezTo>
                <a:cubicBezTo>
                  <a:pt x="743099" y="501632"/>
                  <a:pt x="759655" y="501748"/>
                  <a:pt x="773723" y="506437"/>
                </a:cubicBezTo>
                <a:cubicBezTo>
                  <a:pt x="783101" y="520505"/>
                  <a:pt x="790855" y="535803"/>
                  <a:pt x="801858" y="548640"/>
                </a:cubicBezTo>
                <a:cubicBezTo>
                  <a:pt x="904202" y="668042"/>
                  <a:pt x="821668" y="550222"/>
                  <a:pt x="886265" y="647114"/>
                </a:cubicBezTo>
                <a:cubicBezTo>
                  <a:pt x="895643" y="675249"/>
                  <a:pt x="897949" y="706844"/>
                  <a:pt x="914400" y="731520"/>
                </a:cubicBezTo>
                <a:cubicBezTo>
                  <a:pt x="923778" y="745588"/>
                  <a:pt x="935668" y="758273"/>
                  <a:pt x="942535" y="773723"/>
                </a:cubicBezTo>
                <a:cubicBezTo>
                  <a:pt x="982026" y="862577"/>
                  <a:pt x="939453" y="858129"/>
                  <a:pt x="984738" y="858129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Полилиния: фигура 42">
            <a:extLst>
              <a:ext uri="{FF2B5EF4-FFF2-40B4-BE49-F238E27FC236}">
                <a16:creationId xmlns:a16="http://schemas.microsoft.com/office/drawing/2014/main" xmlns="" id="{87BE4F20-720C-4AE1-8BFC-2BEB8367E8B3}"/>
              </a:ext>
            </a:extLst>
          </p:cNvPr>
          <p:cNvSpPr/>
          <p:nvPr/>
        </p:nvSpPr>
        <p:spPr>
          <a:xfrm>
            <a:off x="5824025" y="1069145"/>
            <a:ext cx="168812" cy="1280160"/>
          </a:xfrm>
          <a:custGeom>
            <a:avLst/>
            <a:gdLst>
              <a:gd name="connsiteX0" fmla="*/ 0 w 168812"/>
              <a:gd name="connsiteY0" fmla="*/ 0 h 1280160"/>
              <a:gd name="connsiteX1" fmla="*/ 28135 w 168812"/>
              <a:gd name="connsiteY1" fmla="*/ 140677 h 1280160"/>
              <a:gd name="connsiteX2" fmla="*/ 42203 w 168812"/>
              <a:gd name="connsiteY2" fmla="*/ 182880 h 1280160"/>
              <a:gd name="connsiteX3" fmla="*/ 56270 w 168812"/>
              <a:gd name="connsiteY3" fmla="*/ 253218 h 1280160"/>
              <a:gd name="connsiteX4" fmla="*/ 84406 w 168812"/>
              <a:gd name="connsiteY4" fmla="*/ 337624 h 1280160"/>
              <a:gd name="connsiteX5" fmla="*/ 98473 w 168812"/>
              <a:gd name="connsiteY5" fmla="*/ 379827 h 1280160"/>
              <a:gd name="connsiteX6" fmla="*/ 126609 w 168812"/>
              <a:gd name="connsiteY6" fmla="*/ 703384 h 1280160"/>
              <a:gd name="connsiteX7" fmla="*/ 154744 w 168812"/>
              <a:gd name="connsiteY7" fmla="*/ 787790 h 1280160"/>
              <a:gd name="connsiteX8" fmla="*/ 168812 w 168812"/>
              <a:gd name="connsiteY8" fmla="*/ 829993 h 1280160"/>
              <a:gd name="connsiteX9" fmla="*/ 168812 w 168812"/>
              <a:gd name="connsiteY9" fmla="*/ 1280160 h 12801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68812" h="1280160">
                <a:moveTo>
                  <a:pt x="0" y="0"/>
                </a:moveTo>
                <a:cubicBezTo>
                  <a:pt x="9378" y="46892"/>
                  <a:pt x="13012" y="95310"/>
                  <a:pt x="28135" y="140677"/>
                </a:cubicBezTo>
                <a:cubicBezTo>
                  <a:pt x="32824" y="154745"/>
                  <a:pt x="38607" y="168494"/>
                  <a:pt x="42203" y="182880"/>
                </a:cubicBezTo>
                <a:cubicBezTo>
                  <a:pt x="48002" y="206076"/>
                  <a:pt x="49979" y="230150"/>
                  <a:pt x="56270" y="253218"/>
                </a:cubicBezTo>
                <a:cubicBezTo>
                  <a:pt x="64073" y="281830"/>
                  <a:pt x="75028" y="309489"/>
                  <a:pt x="84406" y="337624"/>
                </a:cubicBezTo>
                <a:lnTo>
                  <a:pt x="98473" y="379827"/>
                </a:lnTo>
                <a:cubicBezTo>
                  <a:pt x="100868" y="413363"/>
                  <a:pt x="114755" y="644115"/>
                  <a:pt x="126609" y="703384"/>
                </a:cubicBezTo>
                <a:cubicBezTo>
                  <a:pt x="132425" y="732465"/>
                  <a:pt x="145366" y="759655"/>
                  <a:pt x="154744" y="787790"/>
                </a:cubicBezTo>
                <a:cubicBezTo>
                  <a:pt x="159433" y="801858"/>
                  <a:pt x="168812" y="815164"/>
                  <a:pt x="168812" y="829993"/>
                </a:cubicBezTo>
                <a:lnTo>
                  <a:pt x="168812" y="1280160"/>
                </a:ln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Полилиния: фигура 43">
            <a:extLst>
              <a:ext uri="{FF2B5EF4-FFF2-40B4-BE49-F238E27FC236}">
                <a16:creationId xmlns:a16="http://schemas.microsoft.com/office/drawing/2014/main" xmlns="" id="{79876F28-1C0A-454F-A46E-28EEE205455A}"/>
              </a:ext>
            </a:extLst>
          </p:cNvPr>
          <p:cNvSpPr/>
          <p:nvPr/>
        </p:nvSpPr>
        <p:spPr>
          <a:xfrm>
            <a:off x="2658794" y="1112575"/>
            <a:ext cx="1350498" cy="1744432"/>
          </a:xfrm>
          <a:custGeom>
            <a:avLst/>
            <a:gdLst>
              <a:gd name="connsiteX0" fmla="*/ 1350498 w 1350498"/>
              <a:gd name="connsiteY0" fmla="*/ 0 h 1744432"/>
              <a:gd name="connsiteX1" fmla="*/ 1111347 w 1350498"/>
              <a:gd name="connsiteY1" fmla="*/ 28135 h 1744432"/>
              <a:gd name="connsiteX2" fmla="*/ 1055077 w 1350498"/>
              <a:gd name="connsiteY2" fmla="*/ 42203 h 1744432"/>
              <a:gd name="connsiteX3" fmla="*/ 928467 w 1350498"/>
              <a:gd name="connsiteY3" fmla="*/ 56270 h 1744432"/>
              <a:gd name="connsiteX4" fmla="*/ 815926 w 1350498"/>
              <a:gd name="connsiteY4" fmla="*/ 84406 h 1744432"/>
              <a:gd name="connsiteX5" fmla="*/ 773723 w 1350498"/>
              <a:gd name="connsiteY5" fmla="*/ 98474 h 1744432"/>
              <a:gd name="connsiteX6" fmla="*/ 604910 w 1350498"/>
              <a:gd name="connsiteY6" fmla="*/ 126609 h 1744432"/>
              <a:gd name="connsiteX7" fmla="*/ 464234 w 1350498"/>
              <a:gd name="connsiteY7" fmla="*/ 154744 h 1744432"/>
              <a:gd name="connsiteX8" fmla="*/ 407963 w 1350498"/>
              <a:gd name="connsiteY8" fmla="*/ 168812 h 1744432"/>
              <a:gd name="connsiteX9" fmla="*/ 295421 w 1350498"/>
              <a:gd name="connsiteY9" fmla="*/ 196947 h 1744432"/>
              <a:gd name="connsiteX10" fmla="*/ 253218 w 1350498"/>
              <a:gd name="connsiteY10" fmla="*/ 225083 h 1744432"/>
              <a:gd name="connsiteX11" fmla="*/ 211015 w 1350498"/>
              <a:gd name="connsiteY11" fmla="*/ 239150 h 1744432"/>
              <a:gd name="connsiteX12" fmla="*/ 154744 w 1350498"/>
              <a:gd name="connsiteY12" fmla="*/ 295421 h 1744432"/>
              <a:gd name="connsiteX13" fmla="*/ 126609 w 1350498"/>
              <a:gd name="connsiteY13" fmla="*/ 323557 h 1744432"/>
              <a:gd name="connsiteX14" fmla="*/ 98474 w 1350498"/>
              <a:gd name="connsiteY14" fmla="*/ 365760 h 1744432"/>
              <a:gd name="connsiteX15" fmla="*/ 84406 w 1350498"/>
              <a:gd name="connsiteY15" fmla="*/ 407963 h 1744432"/>
              <a:gd name="connsiteX16" fmla="*/ 56270 w 1350498"/>
              <a:gd name="connsiteY16" fmla="*/ 436098 h 1744432"/>
              <a:gd name="connsiteX17" fmla="*/ 14067 w 1350498"/>
              <a:gd name="connsiteY17" fmla="*/ 562707 h 1744432"/>
              <a:gd name="connsiteX18" fmla="*/ 0 w 1350498"/>
              <a:gd name="connsiteY18" fmla="*/ 604910 h 1744432"/>
              <a:gd name="connsiteX19" fmla="*/ 42203 w 1350498"/>
              <a:gd name="connsiteY19" fmla="*/ 773723 h 1744432"/>
              <a:gd name="connsiteX20" fmla="*/ 56270 w 1350498"/>
              <a:gd name="connsiteY20" fmla="*/ 815926 h 1744432"/>
              <a:gd name="connsiteX21" fmla="*/ 112541 w 1350498"/>
              <a:gd name="connsiteY21" fmla="*/ 942535 h 1744432"/>
              <a:gd name="connsiteX22" fmla="*/ 154744 w 1350498"/>
              <a:gd name="connsiteY22" fmla="*/ 1097280 h 1744432"/>
              <a:gd name="connsiteX23" fmla="*/ 211015 w 1350498"/>
              <a:gd name="connsiteY23" fmla="*/ 1181686 h 1744432"/>
              <a:gd name="connsiteX24" fmla="*/ 239150 w 1350498"/>
              <a:gd name="connsiteY24" fmla="*/ 1223889 h 1744432"/>
              <a:gd name="connsiteX25" fmla="*/ 267286 w 1350498"/>
              <a:gd name="connsiteY25" fmla="*/ 1308295 h 1744432"/>
              <a:gd name="connsiteX26" fmla="*/ 323557 w 1350498"/>
              <a:gd name="connsiteY26" fmla="*/ 1378634 h 1744432"/>
              <a:gd name="connsiteX27" fmla="*/ 351692 w 1350498"/>
              <a:gd name="connsiteY27" fmla="*/ 1420837 h 1744432"/>
              <a:gd name="connsiteX28" fmla="*/ 393895 w 1350498"/>
              <a:gd name="connsiteY28" fmla="*/ 1448972 h 1744432"/>
              <a:gd name="connsiteX29" fmla="*/ 450166 w 1350498"/>
              <a:gd name="connsiteY29" fmla="*/ 1519310 h 1744432"/>
              <a:gd name="connsiteX30" fmla="*/ 506437 w 1350498"/>
              <a:gd name="connsiteY30" fmla="*/ 1575581 h 1744432"/>
              <a:gd name="connsiteX31" fmla="*/ 520504 w 1350498"/>
              <a:gd name="connsiteY31" fmla="*/ 1617784 h 1744432"/>
              <a:gd name="connsiteX32" fmla="*/ 562707 w 1350498"/>
              <a:gd name="connsiteY32" fmla="*/ 1631852 h 1744432"/>
              <a:gd name="connsiteX33" fmla="*/ 590843 w 1350498"/>
              <a:gd name="connsiteY33" fmla="*/ 1659987 h 1744432"/>
              <a:gd name="connsiteX34" fmla="*/ 675249 w 1350498"/>
              <a:gd name="connsiteY34" fmla="*/ 1702190 h 1744432"/>
              <a:gd name="connsiteX35" fmla="*/ 703384 w 1350498"/>
              <a:gd name="connsiteY35" fmla="*/ 1730326 h 1744432"/>
              <a:gd name="connsiteX36" fmla="*/ 759655 w 1350498"/>
              <a:gd name="connsiteY36" fmla="*/ 1744394 h 1744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</a:cxnLst>
            <a:rect l="l" t="t" r="r" b="b"/>
            <a:pathLst>
              <a:path w="1350498" h="1744432">
                <a:moveTo>
                  <a:pt x="1350498" y="0"/>
                </a:moveTo>
                <a:cubicBezTo>
                  <a:pt x="1179464" y="34205"/>
                  <a:pt x="1411030" y="-9326"/>
                  <a:pt x="1111347" y="28135"/>
                </a:cubicBezTo>
                <a:cubicBezTo>
                  <a:pt x="1092162" y="30533"/>
                  <a:pt x="1074186" y="39263"/>
                  <a:pt x="1055077" y="42203"/>
                </a:cubicBezTo>
                <a:cubicBezTo>
                  <a:pt x="1013108" y="48660"/>
                  <a:pt x="970670" y="51581"/>
                  <a:pt x="928467" y="56270"/>
                </a:cubicBezTo>
                <a:cubicBezTo>
                  <a:pt x="890953" y="65649"/>
                  <a:pt x="852610" y="72178"/>
                  <a:pt x="815926" y="84406"/>
                </a:cubicBezTo>
                <a:cubicBezTo>
                  <a:pt x="801858" y="89095"/>
                  <a:pt x="788109" y="94878"/>
                  <a:pt x="773723" y="98474"/>
                </a:cubicBezTo>
                <a:cubicBezTo>
                  <a:pt x="718878" y="112185"/>
                  <a:pt x="660479" y="118670"/>
                  <a:pt x="604910" y="126609"/>
                </a:cubicBezTo>
                <a:cubicBezTo>
                  <a:pt x="518238" y="155500"/>
                  <a:pt x="606484" y="128881"/>
                  <a:pt x="464234" y="154744"/>
                </a:cubicBezTo>
                <a:cubicBezTo>
                  <a:pt x="445212" y="158203"/>
                  <a:pt x="426837" y="164618"/>
                  <a:pt x="407963" y="168812"/>
                </a:cubicBezTo>
                <a:cubicBezTo>
                  <a:pt x="306104" y="191448"/>
                  <a:pt x="370838" y="171809"/>
                  <a:pt x="295421" y="196947"/>
                </a:cubicBezTo>
                <a:cubicBezTo>
                  <a:pt x="281353" y="206326"/>
                  <a:pt x="268340" y="217522"/>
                  <a:pt x="253218" y="225083"/>
                </a:cubicBezTo>
                <a:cubicBezTo>
                  <a:pt x="239955" y="231715"/>
                  <a:pt x="223082" y="230531"/>
                  <a:pt x="211015" y="239150"/>
                </a:cubicBezTo>
                <a:cubicBezTo>
                  <a:pt x="189430" y="254568"/>
                  <a:pt x="173501" y="276664"/>
                  <a:pt x="154744" y="295421"/>
                </a:cubicBezTo>
                <a:cubicBezTo>
                  <a:pt x="145366" y="304800"/>
                  <a:pt x="133966" y="312521"/>
                  <a:pt x="126609" y="323557"/>
                </a:cubicBezTo>
                <a:cubicBezTo>
                  <a:pt x="117231" y="337625"/>
                  <a:pt x="106035" y="350638"/>
                  <a:pt x="98474" y="365760"/>
                </a:cubicBezTo>
                <a:cubicBezTo>
                  <a:pt x="91842" y="379023"/>
                  <a:pt x="92035" y="395248"/>
                  <a:pt x="84406" y="407963"/>
                </a:cubicBezTo>
                <a:cubicBezTo>
                  <a:pt x="77582" y="419336"/>
                  <a:pt x="65649" y="426720"/>
                  <a:pt x="56270" y="436098"/>
                </a:cubicBezTo>
                <a:lnTo>
                  <a:pt x="14067" y="562707"/>
                </a:lnTo>
                <a:lnTo>
                  <a:pt x="0" y="604910"/>
                </a:lnTo>
                <a:cubicBezTo>
                  <a:pt x="18943" y="718576"/>
                  <a:pt x="5046" y="662252"/>
                  <a:pt x="42203" y="773723"/>
                </a:cubicBezTo>
                <a:cubicBezTo>
                  <a:pt x="46892" y="787791"/>
                  <a:pt x="48044" y="803588"/>
                  <a:pt x="56270" y="815926"/>
                </a:cubicBezTo>
                <a:cubicBezTo>
                  <a:pt x="89950" y="866445"/>
                  <a:pt x="98191" y="870786"/>
                  <a:pt x="112541" y="942535"/>
                </a:cubicBezTo>
                <a:cubicBezTo>
                  <a:pt x="120091" y="980283"/>
                  <a:pt x="134347" y="1066685"/>
                  <a:pt x="154744" y="1097280"/>
                </a:cubicBezTo>
                <a:lnTo>
                  <a:pt x="211015" y="1181686"/>
                </a:lnTo>
                <a:cubicBezTo>
                  <a:pt x="220393" y="1195754"/>
                  <a:pt x="233803" y="1207849"/>
                  <a:pt x="239150" y="1223889"/>
                </a:cubicBezTo>
                <a:cubicBezTo>
                  <a:pt x="248529" y="1252024"/>
                  <a:pt x="250835" y="1283619"/>
                  <a:pt x="267286" y="1308295"/>
                </a:cubicBezTo>
                <a:cubicBezTo>
                  <a:pt x="353881" y="1438190"/>
                  <a:pt x="243376" y="1278407"/>
                  <a:pt x="323557" y="1378634"/>
                </a:cubicBezTo>
                <a:cubicBezTo>
                  <a:pt x="334119" y="1391836"/>
                  <a:pt x="339737" y="1408882"/>
                  <a:pt x="351692" y="1420837"/>
                </a:cubicBezTo>
                <a:cubicBezTo>
                  <a:pt x="363647" y="1432792"/>
                  <a:pt x="379827" y="1439594"/>
                  <a:pt x="393895" y="1448972"/>
                </a:cubicBezTo>
                <a:cubicBezTo>
                  <a:pt x="417562" y="1519971"/>
                  <a:pt x="390776" y="1468405"/>
                  <a:pt x="450166" y="1519310"/>
                </a:cubicBezTo>
                <a:cubicBezTo>
                  <a:pt x="470306" y="1536573"/>
                  <a:pt x="506437" y="1575581"/>
                  <a:pt x="506437" y="1575581"/>
                </a:cubicBezTo>
                <a:cubicBezTo>
                  <a:pt x="511126" y="1589649"/>
                  <a:pt x="510019" y="1607299"/>
                  <a:pt x="520504" y="1617784"/>
                </a:cubicBezTo>
                <a:cubicBezTo>
                  <a:pt x="530989" y="1628270"/>
                  <a:pt x="549991" y="1624223"/>
                  <a:pt x="562707" y="1631852"/>
                </a:cubicBezTo>
                <a:cubicBezTo>
                  <a:pt x="574080" y="1638676"/>
                  <a:pt x="579470" y="1653163"/>
                  <a:pt x="590843" y="1659987"/>
                </a:cubicBezTo>
                <a:cubicBezTo>
                  <a:pt x="694840" y="1722385"/>
                  <a:pt x="568540" y="1616822"/>
                  <a:pt x="675249" y="1702190"/>
                </a:cubicBezTo>
                <a:cubicBezTo>
                  <a:pt x="685606" y="1710476"/>
                  <a:pt x="692011" y="1723502"/>
                  <a:pt x="703384" y="1730326"/>
                </a:cubicBezTo>
                <a:cubicBezTo>
                  <a:pt x="729301" y="1745877"/>
                  <a:pt x="737315" y="1744394"/>
                  <a:pt x="759655" y="1744394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Полилиния: фигура 44">
            <a:extLst>
              <a:ext uri="{FF2B5EF4-FFF2-40B4-BE49-F238E27FC236}">
                <a16:creationId xmlns:a16="http://schemas.microsoft.com/office/drawing/2014/main" xmlns="" id="{7A498A4F-E433-4AFB-8396-4B10B0DFA1EA}"/>
              </a:ext>
            </a:extLst>
          </p:cNvPr>
          <p:cNvSpPr/>
          <p:nvPr/>
        </p:nvSpPr>
        <p:spPr>
          <a:xfrm>
            <a:off x="196948" y="624188"/>
            <a:ext cx="3615397" cy="2518117"/>
          </a:xfrm>
          <a:custGeom>
            <a:avLst/>
            <a:gdLst>
              <a:gd name="connsiteX0" fmla="*/ 3615397 w 3615397"/>
              <a:gd name="connsiteY0" fmla="*/ 0 h 2518117"/>
              <a:gd name="connsiteX1" fmla="*/ 2447779 w 3615397"/>
              <a:gd name="connsiteY1" fmla="*/ 14068 h 2518117"/>
              <a:gd name="connsiteX2" fmla="*/ 2405576 w 3615397"/>
              <a:gd name="connsiteY2" fmla="*/ 28136 h 2518117"/>
              <a:gd name="connsiteX3" fmla="*/ 2307102 w 3615397"/>
              <a:gd name="connsiteY3" fmla="*/ 42204 h 2518117"/>
              <a:gd name="connsiteX4" fmla="*/ 2053884 w 3615397"/>
              <a:gd name="connsiteY4" fmla="*/ 70339 h 2518117"/>
              <a:gd name="connsiteX5" fmla="*/ 1519311 w 3615397"/>
              <a:gd name="connsiteY5" fmla="*/ 84407 h 2518117"/>
              <a:gd name="connsiteX6" fmla="*/ 1378634 w 3615397"/>
              <a:gd name="connsiteY6" fmla="*/ 126610 h 2518117"/>
              <a:gd name="connsiteX7" fmla="*/ 1336431 w 3615397"/>
              <a:gd name="connsiteY7" fmla="*/ 154745 h 2518117"/>
              <a:gd name="connsiteX8" fmla="*/ 1252025 w 3615397"/>
              <a:gd name="connsiteY8" fmla="*/ 182880 h 2518117"/>
              <a:gd name="connsiteX9" fmla="*/ 1153551 w 3615397"/>
              <a:gd name="connsiteY9" fmla="*/ 225084 h 2518117"/>
              <a:gd name="connsiteX10" fmla="*/ 1111348 w 3615397"/>
              <a:gd name="connsiteY10" fmla="*/ 253219 h 2518117"/>
              <a:gd name="connsiteX11" fmla="*/ 1055077 w 3615397"/>
              <a:gd name="connsiteY11" fmla="*/ 267287 h 2518117"/>
              <a:gd name="connsiteX12" fmla="*/ 1012874 w 3615397"/>
              <a:gd name="connsiteY12" fmla="*/ 281354 h 2518117"/>
              <a:gd name="connsiteX13" fmla="*/ 970671 w 3615397"/>
              <a:gd name="connsiteY13" fmla="*/ 309490 h 2518117"/>
              <a:gd name="connsiteX14" fmla="*/ 928468 w 3615397"/>
              <a:gd name="connsiteY14" fmla="*/ 323557 h 2518117"/>
              <a:gd name="connsiteX15" fmla="*/ 858130 w 3615397"/>
              <a:gd name="connsiteY15" fmla="*/ 365760 h 2518117"/>
              <a:gd name="connsiteX16" fmla="*/ 773724 w 3615397"/>
              <a:gd name="connsiteY16" fmla="*/ 407964 h 2518117"/>
              <a:gd name="connsiteX17" fmla="*/ 675250 w 3615397"/>
              <a:gd name="connsiteY17" fmla="*/ 450167 h 2518117"/>
              <a:gd name="connsiteX18" fmla="*/ 633047 w 3615397"/>
              <a:gd name="connsiteY18" fmla="*/ 478302 h 2518117"/>
              <a:gd name="connsiteX19" fmla="*/ 590844 w 3615397"/>
              <a:gd name="connsiteY19" fmla="*/ 492370 h 2518117"/>
              <a:gd name="connsiteX20" fmla="*/ 464234 w 3615397"/>
              <a:gd name="connsiteY20" fmla="*/ 562708 h 2518117"/>
              <a:gd name="connsiteX21" fmla="*/ 351693 w 3615397"/>
              <a:gd name="connsiteY21" fmla="*/ 661182 h 2518117"/>
              <a:gd name="connsiteX22" fmla="*/ 323557 w 3615397"/>
              <a:gd name="connsiteY22" fmla="*/ 689317 h 2518117"/>
              <a:gd name="connsiteX23" fmla="*/ 281354 w 3615397"/>
              <a:gd name="connsiteY23" fmla="*/ 703385 h 2518117"/>
              <a:gd name="connsiteX24" fmla="*/ 168813 w 3615397"/>
              <a:gd name="connsiteY24" fmla="*/ 787791 h 2518117"/>
              <a:gd name="connsiteX25" fmla="*/ 140677 w 3615397"/>
              <a:gd name="connsiteY25" fmla="*/ 815927 h 2518117"/>
              <a:gd name="connsiteX26" fmla="*/ 98474 w 3615397"/>
              <a:gd name="connsiteY26" fmla="*/ 829994 h 2518117"/>
              <a:gd name="connsiteX27" fmla="*/ 84407 w 3615397"/>
              <a:gd name="connsiteY27" fmla="*/ 872197 h 2518117"/>
              <a:gd name="connsiteX28" fmla="*/ 42204 w 3615397"/>
              <a:gd name="connsiteY28" fmla="*/ 900333 h 2518117"/>
              <a:gd name="connsiteX29" fmla="*/ 14068 w 3615397"/>
              <a:gd name="connsiteY29" fmla="*/ 942536 h 2518117"/>
              <a:gd name="connsiteX30" fmla="*/ 0 w 3615397"/>
              <a:gd name="connsiteY30" fmla="*/ 984739 h 2518117"/>
              <a:gd name="connsiteX31" fmla="*/ 14068 w 3615397"/>
              <a:gd name="connsiteY31" fmla="*/ 1659988 h 2518117"/>
              <a:gd name="connsiteX32" fmla="*/ 28136 w 3615397"/>
              <a:gd name="connsiteY32" fmla="*/ 1702191 h 2518117"/>
              <a:gd name="connsiteX33" fmla="*/ 84407 w 3615397"/>
              <a:gd name="connsiteY33" fmla="*/ 1899139 h 2518117"/>
              <a:gd name="connsiteX34" fmla="*/ 98474 w 3615397"/>
              <a:gd name="connsiteY34" fmla="*/ 1941342 h 2518117"/>
              <a:gd name="connsiteX35" fmla="*/ 126610 w 3615397"/>
              <a:gd name="connsiteY35" fmla="*/ 1983545 h 2518117"/>
              <a:gd name="connsiteX36" fmla="*/ 168813 w 3615397"/>
              <a:gd name="connsiteY36" fmla="*/ 2067951 h 2518117"/>
              <a:gd name="connsiteX37" fmla="*/ 211016 w 3615397"/>
              <a:gd name="connsiteY37" fmla="*/ 2138290 h 2518117"/>
              <a:gd name="connsiteX38" fmla="*/ 225084 w 3615397"/>
              <a:gd name="connsiteY38" fmla="*/ 2180493 h 2518117"/>
              <a:gd name="connsiteX39" fmla="*/ 309490 w 3615397"/>
              <a:gd name="connsiteY39" fmla="*/ 2307102 h 2518117"/>
              <a:gd name="connsiteX40" fmla="*/ 337625 w 3615397"/>
              <a:gd name="connsiteY40" fmla="*/ 2349305 h 2518117"/>
              <a:gd name="connsiteX41" fmla="*/ 393896 w 3615397"/>
              <a:gd name="connsiteY41" fmla="*/ 2419644 h 2518117"/>
              <a:gd name="connsiteX42" fmla="*/ 436099 w 3615397"/>
              <a:gd name="connsiteY42" fmla="*/ 2447779 h 2518117"/>
              <a:gd name="connsiteX43" fmla="*/ 464234 w 3615397"/>
              <a:gd name="connsiteY43" fmla="*/ 2518117 h 25181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3615397" h="2518117">
                <a:moveTo>
                  <a:pt x="3615397" y="0"/>
                </a:moveTo>
                <a:lnTo>
                  <a:pt x="2447779" y="14068"/>
                </a:lnTo>
                <a:cubicBezTo>
                  <a:pt x="2432954" y="14413"/>
                  <a:pt x="2420117" y="25228"/>
                  <a:pt x="2405576" y="28136"/>
                </a:cubicBezTo>
                <a:cubicBezTo>
                  <a:pt x="2373062" y="34639"/>
                  <a:pt x="2339927" y="37515"/>
                  <a:pt x="2307102" y="42204"/>
                </a:cubicBezTo>
                <a:cubicBezTo>
                  <a:pt x="2202671" y="77013"/>
                  <a:pt x="2257592" y="62652"/>
                  <a:pt x="2053884" y="70339"/>
                </a:cubicBezTo>
                <a:cubicBezTo>
                  <a:pt x="1875758" y="77061"/>
                  <a:pt x="1697502" y="79718"/>
                  <a:pt x="1519311" y="84407"/>
                </a:cubicBezTo>
                <a:cubicBezTo>
                  <a:pt x="1416563" y="118656"/>
                  <a:pt x="1463677" y="105349"/>
                  <a:pt x="1378634" y="126610"/>
                </a:cubicBezTo>
                <a:cubicBezTo>
                  <a:pt x="1364566" y="135988"/>
                  <a:pt x="1351881" y="147878"/>
                  <a:pt x="1336431" y="154745"/>
                </a:cubicBezTo>
                <a:cubicBezTo>
                  <a:pt x="1309330" y="166790"/>
                  <a:pt x="1252025" y="182880"/>
                  <a:pt x="1252025" y="182880"/>
                </a:cubicBezTo>
                <a:cubicBezTo>
                  <a:pt x="1146077" y="253514"/>
                  <a:pt x="1280724" y="170582"/>
                  <a:pt x="1153551" y="225084"/>
                </a:cubicBezTo>
                <a:cubicBezTo>
                  <a:pt x="1138011" y="231744"/>
                  <a:pt x="1126888" y="246559"/>
                  <a:pt x="1111348" y="253219"/>
                </a:cubicBezTo>
                <a:cubicBezTo>
                  <a:pt x="1093577" y="260835"/>
                  <a:pt x="1073667" y="261976"/>
                  <a:pt x="1055077" y="267287"/>
                </a:cubicBezTo>
                <a:cubicBezTo>
                  <a:pt x="1040819" y="271361"/>
                  <a:pt x="1026942" y="276665"/>
                  <a:pt x="1012874" y="281354"/>
                </a:cubicBezTo>
                <a:cubicBezTo>
                  <a:pt x="998806" y="290733"/>
                  <a:pt x="985793" y="301929"/>
                  <a:pt x="970671" y="309490"/>
                </a:cubicBezTo>
                <a:cubicBezTo>
                  <a:pt x="957408" y="316122"/>
                  <a:pt x="941183" y="315928"/>
                  <a:pt x="928468" y="323557"/>
                </a:cubicBezTo>
                <a:cubicBezTo>
                  <a:pt x="831917" y="381488"/>
                  <a:pt x="977684" y="325911"/>
                  <a:pt x="858130" y="365760"/>
                </a:cubicBezTo>
                <a:cubicBezTo>
                  <a:pt x="737196" y="446385"/>
                  <a:pt x="890197" y="349728"/>
                  <a:pt x="773724" y="407964"/>
                </a:cubicBezTo>
                <a:cubicBezTo>
                  <a:pt x="676574" y="456538"/>
                  <a:pt x="792358" y="420889"/>
                  <a:pt x="675250" y="450167"/>
                </a:cubicBezTo>
                <a:cubicBezTo>
                  <a:pt x="661182" y="459545"/>
                  <a:pt x="648169" y="470741"/>
                  <a:pt x="633047" y="478302"/>
                </a:cubicBezTo>
                <a:cubicBezTo>
                  <a:pt x="619784" y="484934"/>
                  <a:pt x="603807" y="485169"/>
                  <a:pt x="590844" y="492370"/>
                </a:cubicBezTo>
                <a:cubicBezTo>
                  <a:pt x="445727" y="572990"/>
                  <a:pt x="559729" y="530876"/>
                  <a:pt x="464234" y="562708"/>
                </a:cubicBezTo>
                <a:cubicBezTo>
                  <a:pt x="290712" y="736233"/>
                  <a:pt x="468003" y="568136"/>
                  <a:pt x="351693" y="661182"/>
                </a:cubicBezTo>
                <a:cubicBezTo>
                  <a:pt x="341336" y="669467"/>
                  <a:pt x="334930" y="682493"/>
                  <a:pt x="323557" y="689317"/>
                </a:cubicBezTo>
                <a:cubicBezTo>
                  <a:pt x="310841" y="696946"/>
                  <a:pt x="295422" y="698696"/>
                  <a:pt x="281354" y="703385"/>
                </a:cubicBezTo>
                <a:cubicBezTo>
                  <a:pt x="200531" y="784209"/>
                  <a:pt x="242472" y="763239"/>
                  <a:pt x="168813" y="787791"/>
                </a:cubicBezTo>
                <a:cubicBezTo>
                  <a:pt x="159434" y="797170"/>
                  <a:pt x="152050" y="809103"/>
                  <a:pt x="140677" y="815927"/>
                </a:cubicBezTo>
                <a:cubicBezTo>
                  <a:pt x="127962" y="823556"/>
                  <a:pt x="108959" y="819509"/>
                  <a:pt x="98474" y="829994"/>
                </a:cubicBezTo>
                <a:cubicBezTo>
                  <a:pt x="87989" y="840479"/>
                  <a:pt x="93670" y="860618"/>
                  <a:pt x="84407" y="872197"/>
                </a:cubicBezTo>
                <a:cubicBezTo>
                  <a:pt x="73845" y="885400"/>
                  <a:pt x="56272" y="890954"/>
                  <a:pt x="42204" y="900333"/>
                </a:cubicBezTo>
                <a:cubicBezTo>
                  <a:pt x="32825" y="914401"/>
                  <a:pt x="21629" y="927414"/>
                  <a:pt x="14068" y="942536"/>
                </a:cubicBezTo>
                <a:cubicBezTo>
                  <a:pt x="7436" y="955799"/>
                  <a:pt x="0" y="969910"/>
                  <a:pt x="0" y="984739"/>
                </a:cubicBezTo>
                <a:cubicBezTo>
                  <a:pt x="0" y="1209871"/>
                  <a:pt x="5246" y="1435029"/>
                  <a:pt x="14068" y="1659988"/>
                </a:cubicBezTo>
                <a:cubicBezTo>
                  <a:pt x="14649" y="1674805"/>
                  <a:pt x="25228" y="1687650"/>
                  <a:pt x="28136" y="1702191"/>
                </a:cubicBezTo>
                <a:cubicBezTo>
                  <a:pt x="66031" y="1891666"/>
                  <a:pt x="14170" y="1828904"/>
                  <a:pt x="84407" y="1899139"/>
                </a:cubicBezTo>
                <a:cubicBezTo>
                  <a:pt x="89096" y="1913207"/>
                  <a:pt x="91842" y="1928079"/>
                  <a:pt x="98474" y="1941342"/>
                </a:cubicBezTo>
                <a:cubicBezTo>
                  <a:pt x="106035" y="1956464"/>
                  <a:pt x="119950" y="1968005"/>
                  <a:pt x="126610" y="1983545"/>
                </a:cubicBezTo>
                <a:cubicBezTo>
                  <a:pt x="165500" y="2074289"/>
                  <a:pt x="112183" y="2011323"/>
                  <a:pt x="168813" y="2067951"/>
                </a:cubicBezTo>
                <a:cubicBezTo>
                  <a:pt x="208660" y="2187498"/>
                  <a:pt x="153087" y="2041743"/>
                  <a:pt x="211016" y="2138290"/>
                </a:cubicBezTo>
                <a:cubicBezTo>
                  <a:pt x="218645" y="2151005"/>
                  <a:pt x="217883" y="2167530"/>
                  <a:pt x="225084" y="2180493"/>
                </a:cubicBezTo>
                <a:cubicBezTo>
                  <a:pt x="225098" y="2180518"/>
                  <a:pt x="295414" y="2285989"/>
                  <a:pt x="309490" y="2307102"/>
                </a:cubicBezTo>
                <a:lnTo>
                  <a:pt x="337625" y="2349305"/>
                </a:lnTo>
                <a:cubicBezTo>
                  <a:pt x="358516" y="2380642"/>
                  <a:pt x="365259" y="2396735"/>
                  <a:pt x="393896" y="2419644"/>
                </a:cubicBezTo>
                <a:cubicBezTo>
                  <a:pt x="407098" y="2430206"/>
                  <a:pt x="422031" y="2438401"/>
                  <a:pt x="436099" y="2447779"/>
                </a:cubicBezTo>
                <a:cubicBezTo>
                  <a:pt x="453483" y="2499929"/>
                  <a:pt x="443536" y="2476719"/>
                  <a:pt x="464234" y="2518117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Полилиния: фигура 46">
            <a:extLst>
              <a:ext uri="{FF2B5EF4-FFF2-40B4-BE49-F238E27FC236}">
                <a16:creationId xmlns:a16="http://schemas.microsoft.com/office/drawing/2014/main" xmlns="" id="{0ECBABEC-FEAC-43BB-BC0B-AB4D72DD9DC2}"/>
              </a:ext>
            </a:extLst>
          </p:cNvPr>
          <p:cNvSpPr/>
          <p:nvPr/>
        </p:nvSpPr>
        <p:spPr>
          <a:xfrm>
            <a:off x="66914" y="516860"/>
            <a:ext cx="3688262" cy="4684541"/>
          </a:xfrm>
          <a:custGeom>
            <a:avLst/>
            <a:gdLst>
              <a:gd name="connsiteX0" fmla="*/ 3688262 w 3688262"/>
              <a:gd name="connsiteY0" fmla="*/ 70338 h 4684541"/>
              <a:gd name="connsiteX1" fmla="*/ 3167758 w 3688262"/>
              <a:gd name="connsiteY1" fmla="*/ 56271 h 4684541"/>
              <a:gd name="connsiteX2" fmla="*/ 3111487 w 3688262"/>
              <a:gd name="connsiteY2" fmla="*/ 42203 h 4684541"/>
              <a:gd name="connsiteX3" fmla="*/ 2970810 w 3688262"/>
              <a:gd name="connsiteY3" fmla="*/ 28135 h 4684541"/>
              <a:gd name="connsiteX4" fmla="*/ 2492509 w 3688262"/>
              <a:gd name="connsiteY4" fmla="*/ 28135 h 4684541"/>
              <a:gd name="connsiteX5" fmla="*/ 2140816 w 3688262"/>
              <a:gd name="connsiteY5" fmla="*/ 0 h 4684541"/>
              <a:gd name="connsiteX6" fmla="*/ 1606244 w 3688262"/>
              <a:gd name="connsiteY6" fmla="*/ 14068 h 4684541"/>
              <a:gd name="connsiteX7" fmla="*/ 1564041 w 3688262"/>
              <a:gd name="connsiteY7" fmla="*/ 28135 h 4684541"/>
              <a:gd name="connsiteX8" fmla="*/ 1437432 w 3688262"/>
              <a:gd name="connsiteY8" fmla="*/ 42203 h 4684541"/>
              <a:gd name="connsiteX9" fmla="*/ 1226416 w 3688262"/>
              <a:gd name="connsiteY9" fmla="*/ 84406 h 4684541"/>
              <a:gd name="connsiteX10" fmla="*/ 1142010 w 3688262"/>
              <a:gd name="connsiteY10" fmla="*/ 112541 h 4684541"/>
              <a:gd name="connsiteX11" fmla="*/ 1113875 w 3688262"/>
              <a:gd name="connsiteY11" fmla="*/ 140677 h 4684541"/>
              <a:gd name="connsiteX12" fmla="*/ 1001333 w 3688262"/>
              <a:gd name="connsiteY12" fmla="*/ 168812 h 4684541"/>
              <a:gd name="connsiteX13" fmla="*/ 916927 w 3688262"/>
              <a:gd name="connsiteY13" fmla="*/ 225083 h 4684541"/>
              <a:gd name="connsiteX14" fmla="*/ 860656 w 3688262"/>
              <a:gd name="connsiteY14" fmla="*/ 267286 h 4684541"/>
              <a:gd name="connsiteX15" fmla="*/ 818453 w 3688262"/>
              <a:gd name="connsiteY15" fmla="*/ 295421 h 4684541"/>
              <a:gd name="connsiteX16" fmla="*/ 762182 w 3688262"/>
              <a:gd name="connsiteY16" fmla="*/ 351692 h 4684541"/>
              <a:gd name="connsiteX17" fmla="*/ 719979 w 3688262"/>
              <a:gd name="connsiteY17" fmla="*/ 365760 h 4684541"/>
              <a:gd name="connsiteX18" fmla="*/ 635573 w 3688262"/>
              <a:gd name="connsiteY18" fmla="*/ 422031 h 4684541"/>
              <a:gd name="connsiteX19" fmla="*/ 593370 w 3688262"/>
              <a:gd name="connsiteY19" fmla="*/ 450166 h 4684541"/>
              <a:gd name="connsiteX20" fmla="*/ 508964 w 3688262"/>
              <a:gd name="connsiteY20" fmla="*/ 478301 h 4684541"/>
              <a:gd name="connsiteX21" fmla="*/ 438626 w 3688262"/>
              <a:gd name="connsiteY21" fmla="*/ 520504 h 4684541"/>
              <a:gd name="connsiteX22" fmla="*/ 410490 w 3688262"/>
              <a:gd name="connsiteY22" fmla="*/ 548640 h 4684541"/>
              <a:gd name="connsiteX23" fmla="*/ 368287 w 3688262"/>
              <a:gd name="connsiteY23" fmla="*/ 576775 h 4684541"/>
              <a:gd name="connsiteX24" fmla="*/ 340152 w 3688262"/>
              <a:gd name="connsiteY24" fmla="*/ 604911 h 4684541"/>
              <a:gd name="connsiteX25" fmla="*/ 297949 w 3688262"/>
              <a:gd name="connsiteY25" fmla="*/ 633046 h 4684541"/>
              <a:gd name="connsiteX26" fmla="*/ 241678 w 3688262"/>
              <a:gd name="connsiteY26" fmla="*/ 689317 h 4684541"/>
              <a:gd name="connsiteX27" fmla="*/ 185407 w 3688262"/>
              <a:gd name="connsiteY27" fmla="*/ 745588 h 4684541"/>
              <a:gd name="connsiteX28" fmla="*/ 143204 w 3688262"/>
              <a:gd name="connsiteY28" fmla="*/ 787791 h 4684541"/>
              <a:gd name="connsiteX29" fmla="*/ 101001 w 3688262"/>
              <a:gd name="connsiteY29" fmla="*/ 872197 h 4684541"/>
              <a:gd name="connsiteX30" fmla="*/ 72866 w 3688262"/>
              <a:gd name="connsiteY30" fmla="*/ 914400 h 4684541"/>
              <a:gd name="connsiteX31" fmla="*/ 30662 w 3688262"/>
              <a:gd name="connsiteY31" fmla="*/ 998806 h 4684541"/>
              <a:gd name="connsiteX32" fmla="*/ 16595 w 3688262"/>
              <a:gd name="connsiteY32" fmla="*/ 1041009 h 4684541"/>
              <a:gd name="connsiteX33" fmla="*/ 16595 w 3688262"/>
              <a:gd name="connsiteY33" fmla="*/ 1350498 h 4684541"/>
              <a:gd name="connsiteX34" fmla="*/ 44730 w 3688262"/>
              <a:gd name="connsiteY34" fmla="*/ 1434904 h 4684541"/>
              <a:gd name="connsiteX35" fmla="*/ 44730 w 3688262"/>
              <a:gd name="connsiteY35" fmla="*/ 1885071 h 4684541"/>
              <a:gd name="connsiteX36" fmla="*/ 58798 w 3688262"/>
              <a:gd name="connsiteY36" fmla="*/ 1927274 h 4684541"/>
              <a:gd name="connsiteX37" fmla="*/ 72866 w 3688262"/>
              <a:gd name="connsiteY37" fmla="*/ 2025748 h 4684541"/>
              <a:gd name="connsiteX38" fmla="*/ 101001 w 3688262"/>
              <a:gd name="connsiteY38" fmla="*/ 2124221 h 4684541"/>
              <a:gd name="connsiteX39" fmla="*/ 115069 w 3688262"/>
              <a:gd name="connsiteY39" fmla="*/ 2278966 h 4684541"/>
              <a:gd name="connsiteX40" fmla="*/ 143204 w 3688262"/>
              <a:gd name="connsiteY40" fmla="*/ 2405575 h 4684541"/>
              <a:gd name="connsiteX41" fmla="*/ 157272 w 3688262"/>
              <a:gd name="connsiteY41" fmla="*/ 2489981 h 4684541"/>
              <a:gd name="connsiteX42" fmla="*/ 185407 w 3688262"/>
              <a:gd name="connsiteY42" fmla="*/ 2771335 h 4684541"/>
              <a:gd name="connsiteX43" fmla="*/ 199475 w 3688262"/>
              <a:gd name="connsiteY43" fmla="*/ 2841674 h 4684541"/>
              <a:gd name="connsiteX44" fmla="*/ 171339 w 3688262"/>
              <a:gd name="connsiteY44" fmla="*/ 3305908 h 4684541"/>
              <a:gd name="connsiteX45" fmla="*/ 143204 w 3688262"/>
              <a:gd name="connsiteY45" fmla="*/ 3376246 h 4684541"/>
              <a:gd name="connsiteX46" fmla="*/ 129136 w 3688262"/>
              <a:gd name="connsiteY46" fmla="*/ 3432517 h 4684541"/>
              <a:gd name="connsiteX47" fmla="*/ 101001 w 3688262"/>
              <a:gd name="connsiteY47" fmla="*/ 3545058 h 4684541"/>
              <a:gd name="connsiteX48" fmla="*/ 86933 w 3688262"/>
              <a:gd name="connsiteY48" fmla="*/ 3756074 h 4684541"/>
              <a:gd name="connsiteX49" fmla="*/ 58798 w 3688262"/>
              <a:gd name="connsiteY49" fmla="*/ 3924886 h 4684541"/>
              <a:gd name="connsiteX50" fmla="*/ 72866 w 3688262"/>
              <a:gd name="connsiteY50" fmla="*/ 4107766 h 4684541"/>
              <a:gd name="connsiteX51" fmla="*/ 101001 w 3688262"/>
              <a:gd name="connsiteY51" fmla="*/ 4192172 h 4684541"/>
              <a:gd name="connsiteX52" fmla="*/ 115069 w 3688262"/>
              <a:gd name="connsiteY52" fmla="*/ 4262511 h 4684541"/>
              <a:gd name="connsiteX53" fmla="*/ 143204 w 3688262"/>
              <a:gd name="connsiteY53" fmla="*/ 4346917 h 4684541"/>
              <a:gd name="connsiteX54" fmla="*/ 157272 w 3688262"/>
              <a:gd name="connsiteY54" fmla="*/ 4389120 h 4684541"/>
              <a:gd name="connsiteX55" fmla="*/ 185407 w 3688262"/>
              <a:gd name="connsiteY55" fmla="*/ 4515729 h 4684541"/>
              <a:gd name="connsiteX56" fmla="*/ 213542 w 3688262"/>
              <a:gd name="connsiteY56" fmla="*/ 4600135 h 4684541"/>
              <a:gd name="connsiteX57" fmla="*/ 241678 w 3688262"/>
              <a:gd name="connsiteY57" fmla="*/ 4628271 h 4684541"/>
              <a:gd name="connsiteX58" fmla="*/ 283881 w 3688262"/>
              <a:gd name="connsiteY58" fmla="*/ 4684541 h 46845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</a:cxnLst>
            <a:rect l="l" t="t" r="r" b="b"/>
            <a:pathLst>
              <a:path w="3688262" h="4684541">
                <a:moveTo>
                  <a:pt x="3688262" y="70338"/>
                </a:moveTo>
                <a:cubicBezTo>
                  <a:pt x="3514761" y="65649"/>
                  <a:pt x="3341117" y="64727"/>
                  <a:pt x="3167758" y="56271"/>
                </a:cubicBezTo>
                <a:cubicBezTo>
                  <a:pt x="3148447" y="55329"/>
                  <a:pt x="3130627" y="44937"/>
                  <a:pt x="3111487" y="42203"/>
                </a:cubicBezTo>
                <a:cubicBezTo>
                  <a:pt x="3064834" y="35538"/>
                  <a:pt x="3017702" y="32824"/>
                  <a:pt x="2970810" y="28135"/>
                </a:cubicBezTo>
                <a:cubicBezTo>
                  <a:pt x="2783325" y="-34357"/>
                  <a:pt x="3015061" y="37466"/>
                  <a:pt x="2492509" y="28135"/>
                </a:cubicBezTo>
                <a:cubicBezTo>
                  <a:pt x="2374922" y="26035"/>
                  <a:pt x="2140816" y="0"/>
                  <a:pt x="2140816" y="0"/>
                </a:cubicBezTo>
                <a:cubicBezTo>
                  <a:pt x="1962625" y="4689"/>
                  <a:pt x="1784285" y="5383"/>
                  <a:pt x="1606244" y="14068"/>
                </a:cubicBezTo>
                <a:cubicBezTo>
                  <a:pt x="1591433" y="14790"/>
                  <a:pt x="1578668" y="25697"/>
                  <a:pt x="1564041" y="28135"/>
                </a:cubicBezTo>
                <a:cubicBezTo>
                  <a:pt x="1522156" y="35116"/>
                  <a:pt x="1479567" y="36936"/>
                  <a:pt x="1437432" y="42203"/>
                </a:cubicBezTo>
                <a:cubicBezTo>
                  <a:pt x="1362037" y="51628"/>
                  <a:pt x="1299569" y="60022"/>
                  <a:pt x="1226416" y="84406"/>
                </a:cubicBezTo>
                <a:lnTo>
                  <a:pt x="1142010" y="112541"/>
                </a:lnTo>
                <a:cubicBezTo>
                  <a:pt x="1132632" y="121920"/>
                  <a:pt x="1126190" y="135751"/>
                  <a:pt x="1113875" y="140677"/>
                </a:cubicBezTo>
                <a:cubicBezTo>
                  <a:pt x="1077972" y="155038"/>
                  <a:pt x="1001333" y="168812"/>
                  <a:pt x="1001333" y="168812"/>
                </a:cubicBezTo>
                <a:cubicBezTo>
                  <a:pt x="944007" y="226140"/>
                  <a:pt x="1007770" y="168307"/>
                  <a:pt x="916927" y="225083"/>
                </a:cubicBezTo>
                <a:cubicBezTo>
                  <a:pt x="897045" y="237509"/>
                  <a:pt x="879735" y="253658"/>
                  <a:pt x="860656" y="267286"/>
                </a:cubicBezTo>
                <a:cubicBezTo>
                  <a:pt x="846898" y="277113"/>
                  <a:pt x="831290" y="284418"/>
                  <a:pt x="818453" y="295421"/>
                </a:cubicBezTo>
                <a:cubicBezTo>
                  <a:pt x="798313" y="312684"/>
                  <a:pt x="787347" y="343303"/>
                  <a:pt x="762182" y="351692"/>
                </a:cubicBezTo>
                <a:cubicBezTo>
                  <a:pt x="748114" y="356381"/>
                  <a:pt x="732942" y="358559"/>
                  <a:pt x="719979" y="365760"/>
                </a:cubicBezTo>
                <a:cubicBezTo>
                  <a:pt x="690420" y="382182"/>
                  <a:pt x="663708" y="403274"/>
                  <a:pt x="635573" y="422031"/>
                </a:cubicBezTo>
                <a:cubicBezTo>
                  <a:pt x="621505" y="431409"/>
                  <a:pt x="609410" y="444820"/>
                  <a:pt x="593370" y="450166"/>
                </a:cubicBezTo>
                <a:lnTo>
                  <a:pt x="508964" y="478301"/>
                </a:lnTo>
                <a:cubicBezTo>
                  <a:pt x="437678" y="549590"/>
                  <a:pt x="529933" y="465720"/>
                  <a:pt x="438626" y="520504"/>
                </a:cubicBezTo>
                <a:cubicBezTo>
                  <a:pt x="427253" y="527328"/>
                  <a:pt x="420847" y="540354"/>
                  <a:pt x="410490" y="548640"/>
                </a:cubicBezTo>
                <a:cubicBezTo>
                  <a:pt x="397288" y="559202"/>
                  <a:pt x="381489" y="566213"/>
                  <a:pt x="368287" y="576775"/>
                </a:cubicBezTo>
                <a:cubicBezTo>
                  <a:pt x="357930" y="585061"/>
                  <a:pt x="350509" y="596625"/>
                  <a:pt x="340152" y="604911"/>
                </a:cubicBezTo>
                <a:cubicBezTo>
                  <a:pt x="326950" y="615473"/>
                  <a:pt x="310786" y="622043"/>
                  <a:pt x="297949" y="633046"/>
                </a:cubicBezTo>
                <a:cubicBezTo>
                  <a:pt x="277809" y="650309"/>
                  <a:pt x="260435" y="670560"/>
                  <a:pt x="241678" y="689317"/>
                </a:cubicBezTo>
                <a:lnTo>
                  <a:pt x="185407" y="745588"/>
                </a:lnTo>
                <a:cubicBezTo>
                  <a:pt x="171339" y="759656"/>
                  <a:pt x="154239" y="771238"/>
                  <a:pt x="143204" y="787791"/>
                </a:cubicBezTo>
                <a:cubicBezTo>
                  <a:pt x="62573" y="908739"/>
                  <a:pt x="159244" y="755712"/>
                  <a:pt x="101001" y="872197"/>
                </a:cubicBezTo>
                <a:cubicBezTo>
                  <a:pt x="93440" y="887319"/>
                  <a:pt x="80427" y="899278"/>
                  <a:pt x="72866" y="914400"/>
                </a:cubicBezTo>
                <a:cubicBezTo>
                  <a:pt x="14627" y="1030877"/>
                  <a:pt x="111290" y="877867"/>
                  <a:pt x="30662" y="998806"/>
                </a:cubicBezTo>
                <a:cubicBezTo>
                  <a:pt x="25973" y="1012874"/>
                  <a:pt x="19812" y="1026534"/>
                  <a:pt x="16595" y="1041009"/>
                </a:cubicBezTo>
                <a:cubicBezTo>
                  <a:pt x="-8778" y="1155187"/>
                  <a:pt x="-2031" y="1213909"/>
                  <a:pt x="16595" y="1350498"/>
                </a:cubicBezTo>
                <a:cubicBezTo>
                  <a:pt x="20602" y="1379883"/>
                  <a:pt x="44730" y="1434904"/>
                  <a:pt x="44730" y="1434904"/>
                </a:cubicBezTo>
                <a:cubicBezTo>
                  <a:pt x="26537" y="1653218"/>
                  <a:pt x="21734" y="1620620"/>
                  <a:pt x="44730" y="1885071"/>
                </a:cubicBezTo>
                <a:cubicBezTo>
                  <a:pt x="46015" y="1899844"/>
                  <a:pt x="54109" y="1913206"/>
                  <a:pt x="58798" y="1927274"/>
                </a:cubicBezTo>
                <a:cubicBezTo>
                  <a:pt x="63487" y="1960099"/>
                  <a:pt x="66935" y="1993125"/>
                  <a:pt x="72866" y="2025748"/>
                </a:cubicBezTo>
                <a:cubicBezTo>
                  <a:pt x="79932" y="2064614"/>
                  <a:pt x="88947" y="2088058"/>
                  <a:pt x="101001" y="2124221"/>
                </a:cubicBezTo>
                <a:cubicBezTo>
                  <a:pt x="105690" y="2175803"/>
                  <a:pt x="108645" y="2227572"/>
                  <a:pt x="115069" y="2278966"/>
                </a:cubicBezTo>
                <a:cubicBezTo>
                  <a:pt x="123260" y="2344493"/>
                  <a:pt x="131154" y="2345328"/>
                  <a:pt x="143204" y="2405575"/>
                </a:cubicBezTo>
                <a:cubicBezTo>
                  <a:pt x="148798" y="2433545"/>
                  <a:pt x="152583" y="2461846"/>
                  <a:pt x="157272" y="2489981"/>
                </a:cubicBezTo>
                <a:cubicBezTo>
                  <a:pt x="165897" y="2593481"/>
                  <a:pt x="170081" y="2671717"/>
                  <a:pt x="185407" y="2771335"/>
                </a:cubicBezTo>
                <a:cubicBezTo>
                  <a:pt x="189043" y="2794968"/>
                  <a:pt x="194786" y="2818228"/>
                  <a:pt x="199475" y="2841674"/>
                </a:cubicBezTo>
                <a:cubicBezTo>
                  <a:pt x="198706" y="2856294"/>
                  <a:pt x="179401" y="3254846"/>
                  <a:pt x="171339" y="3305908"/>
                </a:cubicBezTo>
                <a:cubicBezTo>
                  <a:pt x="167401" y="3330851"/>
                  <a:pt x="151189" y="3352290"/>
                  <a:pt x="143204" y="3376246"/>
                </a:cubicBezTo>
                <a:cubicBezTo>
                  <a:pt x="137090" y="3394588"/>
                  <a:pt x="134447" y="3413927"/>
                  <a:pt x="129136" y="3432517"/>
                </a:cubicBezTo>
                <a:cubicBezTo>
                  <a:pt x="100299" y="3533447"/>
                  <a:pt x="129601" y="3402061"/>
                  <a:pt x="101001" y="3545058"/>
                </a:cubicBezTo>
                <a:cubicBezTo>
                  <a:pt x="96312" y="3615397"/>
                  <a:pt x="94718" y="3686010"/>
                  <a:pt x="86933" y="3756074"/>
                </a:cubicBezTo>
                <a:cubicBezTo>
                  <a:pt x="80633" y="3812772"/>
                  <a:pt x="58798" y="3924886"/>
                  <a:pt x="58798" y="3924886"/>
                </a:cubicBezTo>
                <a:cubicBezTo>
                  <a:pt x="63487" y="3985846"/>
                  <a:pt x="63330" y="4047374"/>
                  <a:pt x="72866" y="4107766"/>
                </a:cubicBezTo>
                <a:cubicBezTo>
                  <a:pt x="77491" y="4137060"/>
                  <a:pt x="95185" y="4163091"/>
                  <a:pt x="101001" y="4192172"/>
                </a:cubicBezTo>
                <a:cubicBezTo>
                  <a:pt x="105690" y="4215618"/>
                  <a:pt x="108778" y="4239443"/>
                  <a:pt x="115069" y="4262511"/>
                </a:cubicBezTo>
                <a:cubicBezTo>
                  <a:pt x="122872" y="4291123"/>
                  <a:pt x="133826" y="4318782"/>
                  <a:pt x="143204" y="4346917"/>
                </a:cubicBezTo>
                <a:cubicBezTo>
                  <a:pt x="147893" y="4360985"/>
                  <a:pt x="154364" y="4374579"/>
                  <a:pt x="157272" y="4389120"/>
                </a:cubicBezTo>
                <a:cubicBezTo>
                  <a:pt x="165305" y="4429288"/>
                  <a:pt x="173485" y="4475988"/>
                  <a:pt x="185407" y="4515729"/>
                </a:cubicBezTo>
                <a:cubicBezTo>
                  <a:pt x="193929" y="4544135"/>
                  <a:pt x="192571" y="4579164"/>
                  <a:pt x="213542" y="4600135"/>
                </a:cubicBezTo>
                <a:cubicBezTo>
                  <a:pt x="222921" y="4609514"/>
                  <a:pt x="233392" y="4617914"/>
                  <a:pt x="241678" y="4628271"/>
                </a:cubicBezTo>
                <a:cubicBezTo>
                  <a:pt x="305297" y="4707795"/>
                  <a:pt x="245382" y="4646045"/>
                  <a:pt x="283881" y="4684541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Полилиния: фигура 48">
            <a:extLst>
              <a:ext uri="{FF2B5EF4-FFF2-40B4-BE49-F238E27FC236}">
                <a16:creationId xmlns:a16="http://schemas.microsoft.com/office/drawing/2014/main" xmlns="" id="{FC336C7F-443C-402E-979F-CFE94010A883}"/>
              </a:ext>
            </a:extLst>
          </p:cNvPr>
          <p:cNvSpPr/>
          <p:nvPr/>
        </p:nvSpPr>
        <p:spPr>
          <a:xfrm>
            <a:off x="6203391" y="992921"/>
            <a:ext cx="1013794" cy="2110154"/>
          </a:xfrm>
          <a:custGeom>
            <a:avLst/>
            <a:gdLst>
              <a:gd name="connsiteX0" fmla="*/ 0 w 1013794"/>
              <a:gd name="connsiteY0" fmla="*/ 0 h 2110154"/>
              <a:gd name="connsiteX1" fmla="*/ 0 w 1013794"/>
              <a:gd name="connsiteY1" fmla="*/ 478302 h 2110154"/>
              <a:gd name="connsiteX2" fmla="*/ 14068 w 1013794"/>
              <a:gd name="connsiteY2" fmla="*/ 928468 h 2110154"/>
              <a:gd name="connsiteX3" fmla="*/ 42203 w 1013794"/>
              <a:gd name="connsiteY3" fmla="*/ 1026942 h 2110154"/>
              <a:gd name="connsiteX4" fmla="*/ 70338 w 1013794"/>
              <a:gd name="connsiteY4" fmla="*/ 1139483 h 2110154"/>
              <a:gd name="connsiteX5" fmla="*/ 182880 w 1013794"/>
              <a:gd name="connsiteY5" fmla="*/ 1223889 h 2110154"/>
              <a:gd name="connsiteX6" fmla="*/ 253218 w 1013794"/>
              <a:gd name="connsiteY6" fmla="*/ 1280160 h 2110154"/>
              <a:gd name="connsiteX7" fmla="*/ 450166 w 1013794"/>
              <a:gd name="connsiteY7" fmla="*/ 1336431 h 2110154"/>
              <a:gd name="connsiteX8" fmla="*/ 520504 w 1013794"/>
              <a:gd name="connsiteY8" fmla="*/ 1350499 h 2110154"/>
              <a:gd name="connsiteX9" fmla="*/ 604911 w 1013794"/>
              <a:gd name="connsiteY9" fmla="*/ 1378634 h 2110154"/>
              <a:gd name="connsiteX10" fmla="*/ 647114 w 1013794"/>
              <a:gd name="connsiteY10" fmla="*/ 1392702 h 2110154"/>
              <a:gd name="connsiteX11" fmla="*/ 731520 w 1013794"/>
              <a:gd name="connsiteY11" fmla="*/ 1448973 h 2110154"/>
              <a:gd name="connsiteX12" fmla="*/ 773723 w 1013794"/>
              <a:gd name="connsiteY12" fmla="*/ 1477108 h 2110154"/>
              <a:gd name="connsiteX13" fmla="*/ 801858 w 1013794"/>
              <a:gd name="connsiteY13" fmla="*/ 1519311 h 2110154"/>
              <a:gd name="connsiteX14" fmla="*/ 886264 w 1013794"/>
              <a:gd name="connsiteY14" fmla="*/ 1617785 h 2110154"/>
              <a:gd name="connsiteX15" fmla="*/ 914400 w 1013794"/>
              <a:gd name="connsiteY15" fmla="*/ 1702191 h 2110154"/>
              <a:gd name="connsiteX16" fmla="*/ 942535 w 1013794"/>
              <a:gd name="connsiteY16" fmla="*/ 1786597 h 2110154"/>
              <a:gd name="connsiteX17" fmla="*/ 956603 w 1013794"/>
              <a:gd name="connsiteY17" fmla="*/ 1842868 h 2110154"/>
              <a:gd name="connsiteX18" fmla="*/ 984738 w 1013794"/>
              <a:gd name="connsiteY18" fmla="*/ 1927274 h 2110154"/>
              <a:gd name="connsiteX19" fmla="*/ 1012874 w 1013794"/>
              <a:gd name="connsiteY19" fmla="*/ 2053883 h 2110154"/>
              <a:gd name="connsiteX20" fmla="*/ 1012874 w 1013794"/>
              <a:gd name="connsiteY20" fmla="*/ 2110154 h 21101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1013794" h="2110154">
                <a:moveTo>
                  <a:pt x="0" y="0"/>
                </a:moveTo>
                <a:cubicBezTo>
                  <a:pt x="32730" y="294567"/>
                  <a:pt x="0" y="-57703"/>
                  <a:pt x="0" y="478302"/>
                </a:cubicBezTo>
                <a:cubicBezTo>
                  <a:pt x="0" y="628431"/>
                  <a:pt x="5740" y="778571"/>
                  <a:pt x="14068" y="928468"/>
                </a:cubicBezTo>
                <a:cubicBezTo>
                  <a:pt x="15948" y="962306"/>
                  <a:pt x="34126" y="994636"/>
                  <a:pt x="42203" y="1026942"/>
                </a:cubicBezTo>
                <a:cubicBezTo>
                  <a:pt x="46524" y="1044226"/>
                  <a:pt x="56559" y="1116517"/>
                  <a:pt x="70338" y="1139483"/>
                </a:cubicBezTo>
                <a:cubicBezTo>
                  <a:pt x="89056" y="1170681"/>
                  <a:pt x="172406" y="1213414"/>
                  <a:pt x="182880" y="1223889"/>
                </a:cubicBezTo>
                <a:cubicBezTo>
                  <a:pt x="206266" y="1247276"/>
                  <a:pt x="221273" y="1265962"/>
                  <a:pt x="253218" y="1280160"/>
                </a:cubicBezTo>
                <a:cubicBezTo>
                  <a:pt x="297104" y="1299665"/>
                  <a:pt x="409514" y="1328300"/>
                  <a:pt x="450166" y="1336431"/>
                </a:cubicBezTo>
                <a:cubicBezTo>
                  <a:pt x="473612" y="1341120"/>
                  <a:pt x="497436" y="1344208"/>
                  <a:pt x="520504" y="1350499"/>
                </a:cubicBezTo>
                <a:cubicBezTo>
                  <a:pt x="549117" y="1358302"/>
                  <a:pt x="576775" y="1369256"/>
                  <a:pt x="604911" y="1378634"/>
                </a:cubicBezTo>
                <a:cubicBezTo>
                  <a:pt x="618979" y="1383323"/>
                  <a:pt x="634776" y="1384477"/>
                  <a:pt x="647114" y="1392702"/>
                </a:cubicBezTo>
                <a:lnTo>
                  <a:pt x="731520" y="1448973"/>
                </a:lnTo>
                <a:lnTo>
                  <a:pt x="773723" y="1477108"/>
                </a:lnTo>
                <a:cubicBezTo>
                  <a:pt x="783101" y="1491176"/>
                  <a:pt x="790855" y="1506474"/>
                  <a:pt x="801858" y="1519311"/>
                </a:cubicBezTo>
                <a:cubicBezTo>
                  <a:pt x="834040" y="1556857"/>
                  <a:pt x="866389" y="1573066"/>
                  <a:pt x="886264" y="1617785"/>
                </a:cubicBezTo>
                <a:cubicBezTo>
                  <a:pt x="898309" y="1644886"/>
                  <a:pt x="905021" y="1674056"/>
                  <a:pt x="914400" y="1702191"/>
                </a:cubicBezTo>
                <a:lnTo>
                  <a:pt x="942535" y="1786597"/>
                </a:lnTo>
                <a:cubicBezTo>
                  <a:pt x="947224" y="1805354"/>
                  <a:pt x="951047" y="1824349"/>
                  <a:pt x="956603" y="1842868"/>
                </a:cubicBezTo>
                <a:cubicBezTo>
                  <a:pt x="965125" y="1871274"/>
                  <a:pt x="977545" y="1898502"/>
                  <a:pt x="984738" y="1927274"/>
                </a:cubicBezTo>
                <a:cubicBezTo>
                  <a:pt x="993052" y="1960528"/>
                  <a:pt x="1009302" y="2021737"/>
                  <a:pt x="1012874" y="2053883"/>
                </a:cubicBezTo>
                <a:cubicBezTo>
                  <a:pt x="1014945" y="2072525"/>
                  <a:pt x="1012874" y="2091397"/>
                  <a:pt x="1012874" y="2110154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0" name="Полилиния: фигура 49">
            <a:extLst>
              <a:ext uri="{FF2B5EF4-FFF2-40B4-BE49-F238E27FC236}">
                <a16:creationId xmlns:a16="http://schemas.microsoft.com/office/drawing/2014/main" xmlns="" id="{4F95D121-8889-4205-B36E-000C1E220CF8}"/>
              </a:ext>
            </a:extLst>
          </p:cNvPr>
          <p:cNvSpPr/>
          <p:nvPr/>
        </p:nvSpPr>
        <p:spPr>
          <a:xfrm>
            <a:off x="4712676" y="1110952"/>
            <a:ext cx="1294228" cy="2264899"/>
          </a:xfrm>
          <a:custGeom>
            <a:avLst/>
            <a:gdLst>
              <a:gd name="connsiteX0" fmla="*/ 1139483 w 1294228"/>
              <a:gd name="connsiteY0" fmla="*/ 0 h 2264899"/>
              <a:gd name="connsiteX1" fmla="*/ 1181686 w 1294228"/>
              <a:gd name="connsiteY1" fmla="*/ 126610 h 2264899"/>
              <a:gd name="connsiteX2" fmla="*/ 1237957 w 1294228"/>
              <a:gd name="connsiteY2" fmla="*/ 309490 h 2264899"/>
              <a:gd name="connsiteX3" fmla="*/ 1280160 w 1294228"/>
              <a:gd name="connsiteY3" fmla="*/ 464234 h 2264899"/>
              <a:gd name="connsiteX4" fmla="*/ 1294228 w 1294228"/>
              <a:gd name="connsiteY4" fmla="*/ 506437 h 2264899"/>
              <a:gd name="connsiteX5" fmla="*/ 1266093 w 1294228"/>
              <a:gd name="connsiteY5" fmla="*/ 829994 h 2264899"/>
              <a:gd name="connsiteX6" fmla="*/ 1252025 w 1294228"/>
              <a:gd name="connsiteY6" fmla="*/ 886265 h 2264899"/>
              <a:gd name="connsiteX7" fmla="*/ 1223889 w 1294228"/>
              <a:gd name="connsiteY7" fmla="*/ 928468 h 2264899"/>
              <a:gd name="connsiteX8" fmla="*/ 1209822 w 1294228"/>
              <a:gd name="connsiteY8" fmla="*/ 970671 h 2264899"/>
              <a:gd name="connsiteX9" fmla="*/ 1181686 w 1294228"/>
              <a:gd name="connsiteY9" fmla="*/ 998807 h 2264899"/>
              <a:gd name="connsiteX10" fmla="*/ 1139483 w 1294228"/>
              <a:gd name="connsiteY10" fmla="*/ 1012874 h 2264899"/>
              <a:gd name="connsiteX11" fmla="*/ 970671 w 1294228"/>
              <a:gd name="connsiteY11" fmla="*/ 1041010 h 2264899"/>
              <a:gd name="connsiteX12" fmla="*/ 844062 w 1294228"/>
              <a:gd name="connsiteY12" fmla="*/ 1083213 h 2264899"/>
              <a:gd name="connsiteX13" fmla="*/ 745588 w 1294228"/>
              <a:gd name="connsiteY13" fmla="*/ 1111348 h 2264899"/>
              <a:gd name="connsiteX14" fmla="*/ 604911 w 1294228"/>
              <a:gd name="connsiteY14" fmla="*/ 1125416 h 2264899"/>
              <a:gd name="connsiteX15" fmla="*/ 548640 w 1294228"/>
              <a:gd name="connsiteY15" fmla="*/ 1139483 h 2264899"/>
              <a:gd name="connsiteX16" fmla="*/ 506437 w 1294228"/>
              <a:gd name="connsiteY16" fmla="*/ 1153551 h 2264899"/>
              <a:gd name="connsiteX17" fmla="*/ 309489 w 1294228"/>
              <a:gd name="connsiteY17" fmla="*/ 1181687 h 2264899"/>
              <a:gd name="connsiteX18" fmla="*/ 253219 w 1294228"/>
              <a:gd name="connsiteY18" fmla="*/ 1195754 h 2264899"/>
              <a:gd name="connsiteX19" fmla="*/ 168813 w 1294228"/>
              <a:gd name="connsiteY19" fmla="*/ 1237957 h 2264899"/>
              <a:gd name="connsiteX20" fmla="*/ 140677 w 1294228"/>
              <a:gd name="connsiteY20" fmla="*/ 1266093 h 2264899"/>
              <a:gd name="connsiteX21" fmla="*/ 98474 w 1294228"/>
              <a:gd name="connsiteY21" fmla="*/ 1280160 h 2264899"/>
              <a:gd name="connsiteX22" fmla="*/ 56271 w 1294228"/>
              <a:gd name="connsiteY22" fmla="*/ 1350499 h 2264899"/>
              <a:gd name="connsiteX23" fmla="*/ 0 w 1294228"/>
              <a:gd name="connsiteY23" fmla="*/ 1434905 h 2264899"/>
              <a:gd name="connsiteX24" fmla="*/ 28136 w 1294228"/>
              <a:gd name="connsiteY24" fmla="*/ 1702191 h 2264899"/>
              <a:gd name="connsiteX25" fmla="*/ 56271 w 1294228"/>
              <a:gd name="connsiteY25" fmla="*/ 1730327 h 2264899"/>
              <a:gd name="connsiteX26" fmla="*/ 112542 w 1294228"/>
              <a:gd name="connsiteY26" fmla="*/ 1800665 h 2264899"/>
              <a:gd name="connsiteX27" fmla="*/ 154745 w 1294228"/>
              <a:gd name="connsiteY27" fmla="*/ 1927274 h 2264899"/>
              <a:gd name="connsiteX28" fmla="*/ 168813 w 1294228"/>
              <a:gd name="connsiteY28" fmla="*/ 1969477 h 2264899"/>
              <a:gd name="connsiteX29" fmla="*/ 196948 w 1294228"/>
              <a:gd name="connsiteY29" fmla="*/ 2110154 h 2264899"/>
              <a:gd name="connsiteX30" fmla="*/ 253219 w 1294228"/>
              <a:gd name="connsiteY30" fmla="*/ 2222696 h 2264899"/>
              <a:gd name="connsiteX31" fmla="*/ 281354 w 1294228"/>
              <a:gd name="connsiteY31" fmla="*/ 2264899 h 22648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1294228" h="2264899">
                <a:moveTo>
                  <a:pt x="1139483" y="0"/>
                </a:moveTo>
                <a:cubicBezTo>
                  <a:pt x="1227551" y="220167"/>
                  <a:pt x="1121106" y="-55129"/>
                  <a:pt x="1181686" y="126610"/>
                </a:cubicBezTo>
                <a:cubicBezTo>
                  <a:pt x="1223625" y="252428"/>
                  <a:pt x="1204552" y="142472"/>
                  <a:pt x="1237957" y="309490"/>
                </a:cubicBezTo>
                <a:cubicBezTo>
                  <a:pt x="1257841" y="408907"/>
                  <a:pt x="1244465" y="357148"/>
                  <a:pt x="1280160" y="464234"/>
                </a:cubicBezTo>
                <a:lnTo>
                  <a:pt x="1294228" y="506437"/>
                </a:lnTo>
                <a:cubicBezTo>
                  <a:pt x="1284850" y="614289"/>
                  <a:pt x="1278048" y="722397"/>
                  <a:pt x="1266093" y="829994"/>
                </a:cubicBezTo>
                <a:cubicBezTo>
                  <a:pt x="1263958" y="849210"/>
                  <a:pt x="1259641" y="868494"/>
                  <a:pt x="1252025" y="886265"/>
                </a:cubicBezTo>
                <a:cubicBezTo>
                  <a:pt x="1245365" y="901805"/>
                  <a:pt x="1233268" y="914400"/>
                  <a:pt x="1223889" y="928468"/>
                </a:cubicBezTo>
                <a:cubicBezTo>
                  <a:pt x="1219200" y="942536"/>
                  <a:pt x="1217451" y="957956"/>
                  <a:pt x="1209822" y="970671"/>
                </a:cubicBezTo>
                <a:cubicBezTo>
                  <a:pt x="1202998" y="982044"/>
                  <a:pt x="1193059" y="991983"/>
                  <a:pt x="1181686" y="998807"/>
                </a:cubicBezTo>
                <a:cubicBezTo>
                  <a:pt x="1168971" y="1006436"/>
                  <a:pt x="1154024" y="1009966"/>
                  <a:pt x="1139483" y="1012874"/>
                </a:cubicBezTo>
                <a:cubicBezTo>
                  <a:pt x="1083544" y="1024062"/>
                  <a:pt x="1024790" y="1022970"/>
                  <a:pt x="970671" y="1041010"/>
                </a:cubicBezTo>
                <a:lnTo>
                  <a:pt x="844062" y="1083213"/>
                </a:lnTo>
                <a:cubicBezTo>
                  <a:pt x="814004" y="1093232"/>
                  <a:pt x="776493" y="1106933"/>
                  <a:pt x="745588" y="1111348"/>
                </a:cubicBezTo>
                <a:cubicBezTo>
                  <a:pt x="698935" y="1118013"/>
                  <a:pt x="651803" y="1120727"/>
                  <a:pt x="604911" y="1125416"/>
                </a:cubicBezTo>
                <a:cubicBezTo>
                  <a:pt x="586154" y="1130105"/>
                  <a:pt x="567230" y="1134172"/>
                  <a:pt x="548640" y="1139483"/>
                </a:cubicBezTo>
                <a:cubicBezTo>
                  <a:pt x="534382" y="1143557"/>
                  <a:pt x="520913" y="1150334"/>
                  <a:pt x="506437" y="1153551"/>
                </a:cubicBezTo>
                <a:cubicBezTo>
                  <a:pt x="426745" y="1171261"/>
                  <a:pt x="394659" y="1167492"/>
                  <a:pt x="309489" y="1181687"/>
                </a:cubicBezTo>
                <a:cubicBezTo>
                  <a:pt x="290418" y="1184865"/>
                  <a:pt x="271809" y="1190443"/>
                  <a:pt x="253219" y="1195754"/>
                </a:cubicBezTo>
                <a:cubicBezTo>
                  <a:pt x="212773" y="1207310"/>
                  <a:pt x="203063" y="1210557"/>
                  <a:pt x="168813" y="1237957"/>
                </a:cubicBezTo>
                <a:cubicBezTo>
                  <a:pt x="158456" y="1246243"/>
                  <a:pt x="152050" y="1259269"/>
                  <a:pt x="140677" y="1266093"/>
                </a:cubicBezTo>
                <a:cubicBezTo>
                  <a:pt x="127962" y="1273722"/>
                  <a:pt x="112542" y="1275471"/>
                  <a:pt x="98474" y="1280160"/>
                </a:cubicBezTo>
                <a:cubicBezTo>
                  <a:pt x="35352" y="1343285"/>
                  <a:pt x="101927" y="1268318"/>
                  <a:pt x="56271" y="1350499"/>
                </a:cubicBezTo>
                <a:cubicBezTo>
                  <a:pt x="39849" y="1380058"/>
                  <a:pt x="0" y="1434905"/>
                  <a:pt x="0" y="1434905"/>
                </a:cubicBezTo>
                <a:cubicBezTo>
                  <a:pt x="130" y="1436469"/>
                  <a:pt x="15884" y="1665434"/>
                  <a:pt x="28136" y="1702191"/>
                </a:cubicBezTo>
                <a:cubicBezTo>
                  <a:pt x="32330" y="1714774"/>
                  <a:pt x="47986" y="1719970"/>
                  <a:pt x="56271" y="1730327"/>
                </a:cubicBezTo>
                <a:cubicBezTo>
                  <a:pt x="127245" y="1819046"/>
                  <a:pt x="44616" y="1732741"/>
                  <a:pt x="112542" y="1800665"/>
                </a:cubicBezTo>
                <a:lnTo>
                  <a:pt x="154745" y="1927274"/>
                </a:lnTo>
                <a:cubicBezTo>
                  <a:pt x="159434" y="1941342"/>
                  <a:pt x="165905" y="1954936"/>
                  <a:pt x="168813" y="1969477"/>
                </a:cubicBezTo>
                <a:cubicBezTo>
                  <a:pt x="178191" y="2016369"/>
                  <a:pt x="181826" y="2064787"/>
                  <a:pt x="196948" y="2110154"/>
                </a:cubicBezTo>
                <a:cubicBezTo>
                  <a:pt x="244963" y="2254202"/>
                  <a:pt x="197097" y="2152543"/>
                  <a:pt x="253219" y="2222696"/>
                </a:cubicBezTo>
                <a:cubicBezTo>
                  <a:pt x="263781" y="2235898"/>
                  <a:pt x="281354" y="2264899"/>
                  <a:pt x="281354" y="2264899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1" name="Полилиния: фигура 50">
            <a:extLst>
              <a:ext uri="{FF2B5EF4-FFF2-40B4-BE49-F238E27FC236}">
                <a16:creationId xmlns:a16="http://schemas.microsoft.com/office/drawing/2014/main" xmlns="" id="{29EC1313-141A-4204-B3D7-8293C02A00E2}"/>
              </a:ext>
            </a:extLst>
          </p:cNvPr>
          <p:cNvSpPr/>
          <p:nvPr/>
        </p:nvSpPr>
        <p:spPr>
          <a:xfrm>
            <a:off x="6822831" y="464234"/>
            <a:ext cx="2208627" cy="4529797"/>
          </a:xfrm>
          <a:custGeom>
            <a:avLst/>
            <a:gdLst>
              <a:gd name="connsiteX0" fmla="*/ 0 w 2208627"/>
              <a:gd name="connsiteY0" fmla="*/ 0 h 4529797"/>
              <a:gd name="connsiteX1" fmla="*/ 182880 w 2208627"/>
              <a:gd name="connsiteY1" fmla="*/ 84406 h 4529797"/>
              <a:gd name="connsiteX2" fmla="*/ 379827 w 2208627"/>
              <a:gd name="connsiteY2" fmla="*/ 196948 h 4529797"/>
              <a:gd name="connsiteX3" fmla="*/ 464234 w 2208627"/>
              <a:gd name="connsiteY3" fmla="*/ 225083 h 4529797"/>
              <a:gd name="connsiteX4" fmla="*/ 506437 w 2208627"/>
              <a:gd name="connsiteY4" fmla="*/ 239151 h 4529797"/>
              <a:gd name="connsiteX5" fmla="*/ 576775 w 2208627"/>
              <a:gd name="connsiteY5" fmla="*/ 253218 h 4529797"/>
              <a:gd name="connsiteX6" fmla="*/ 703384 w 2208627"/>
              <a:gd name="connsiteY6" fmla="*/ 281354 h 4529797"/>
              <a:gd name="connsiteX7" fmla="*/ 886264 w 2208627"/>
              <a:gd name="connsiteY7" fmla="*/ 309489 h 4529797"/>
              <a:gd name="connsiteX8" fmla="*/ 998806 w 2208627"/>
              <a:gd name="connsiteY8" fmla="*/ 337624 h 4529797"/>
              <a:gd name="connsiteX9" fmla="*/ 1083212 w 2208627"/>
              <a:gd name="connsiteY9" fmla="*/ 365760 h 4529797"/>
              <a:gd name="connsiteX10" fmla="*/ 1195754 w 2208627"/>
              <a:gd name="connsiteY10" fmla="*/ 393895 h 4529797"/>
              <a:gd name="connsiteX11" fmla="*/ 1252024 w 2208627"/>
              <a:gd name="connsiteY11" fmla="*/ 407963 h 4529797"/>
              <a:gd name="connsiteX12" fmla="*/ 1308295 w 2208627"/>
              <a:gd name="connsiteY12" fmla="*/ 436098 h 4529797"/>
              <a:gd name="connsiteX13" fmla="*/ 1364566 w 2208627"/>
              <a:gd name="connsiteY13" fmla="*/ 450166 h 4529797"/>
              <a:gd name="connsiteX14" fmla="*/ 1463040 w 2208627"/>
              <a:gd name="connsiteY14" fmla="*/ 506437 h 4529797"/>
              <a:gd name="connsiteX15" fmla="*/ 1547446 w 2208627"/>
              <a:gd name="connsiteY15" fmla="*/ 534572 h 4529797"/>
              <a:gd name="connsiteX16" fmla="*/ 1645920 w 2208627"/>
              <a:gd name="connsiteY16" fmla="*/ 590843 h 4529797"/>
              <a:gd name="connsiteX17" fmla="*/ 1702191 w 2208627"/>
              <a:gd name="connsiteY17" fmla="*/ 604911 h 4529797"/>
              <a:gd name="connsiteX18" fmla="*/ 1744394 w 2208627"/>
              <a:gd name="connsiteY18" fmla="*/ 618978 h 4529797"/>
              <a:gd name="connsiteX19" fmla="*/ 1885071 w 2208627"/>
              <a:gd name="connsiteY19" fmla="*/ 661181 h 4529797"/>
              <a:gd name="connsiteX20" fmla="*/ 1927274 w 2208627"/>
              <a:gd name="connsiteY20" fmla="*/ 675249 h 4529797"/>
              <a:gd name="connsiteX21" fmla="*/ 1969477 w 2208627"/>
              <a:gd name="connsiteY21" fmla="*/ 689317 h 4529797"/>
              <a:gd name="connsiteX22" fmla="*/ 2011680 w 2208627"/>
              <a:gd name="connsiteY22" fmla="*/ 717452 h 4529797"/>
              <a:gd name="connsiteX23" fmla="*/ 2082018 w 2208627"/>
              <a:gd name="connsiteY23" fmla="*/ 773723 h 4529797"/>
              <a:gd name="connsiteX24" fmla="*/ 2110154 w 2208627"/>
              <a:gd name="connsiteY24" fmla="*/ 815926 h 4529797"/>
              <a:gd name="connsiteX25" fmla="*/ 2152357 w 2208627"/>
              <a:gd name="connsiteY25" fmla="*/ 858129 h 4529797"/>
              <a:gd name="connsiteX26" fmla="*/ 2180492 w 2208627"/>
              <a:gd name="connsiteY26" fmla="*/ 942535 h 4529797"/>
              <a:gd name="connsiteX27" fmla="*/ 2208627 w 2208627"/>
              <a:gd name="connsiteY27" fmla="*/ 1041009 h 4529797"/>
              <a:gd name="connsiteX28" fmla="*/ 2180492 w 2208627"/>
              <a:gd name="connsiteY28" fmla="*/ 1519311 h 4529797"/>
              <a:gd name="connsiteX29" fmla="*/ 2152357 w 2208627"/>
              <a:gd name="connsiteY29" fmla="*/ 1603717 h 4529797"/>
              <a:gd name="connsiteX30" fmla="*/ 2096086 w 2208627"/>
              <a:gd name="connsiteY30" fmla="*/ 1772529 h 4529797"/>
              <a:gd name="connsiteX31" fmla="*/ 2082018 w 2208627"/>
              <a:gd name="connsiteY31" fmla="*/ 1814732 h 4529797"/>
              <a:gd name="connsiteX32" fmla="*/ 2067951 w 2208627"/>
              <a:gd name="connsiteY32" fmla="*/ 1856935 h 4529797"/>
              <a:gd name="connsiteX33" fmla="*/ 2082018 w 2208627"/>
              <a:gd name="connsiteY33" fmla="*/ 2335237 h 4529797"/>
              <a:gd name="connsiteX34" fmla="*/ 2110154 w 2208627"/>
              <a:gd name="connsiteY34" fmla="*/ 2489981 h 4529797"/>
              <a:gd name="connsiteX35" fmla="*/ 2138289 w 2208627"/>
              <a:gd name="connsiteY35" fmla="*/ 3277772 h 4529797"/>
              <a:gd name="connsiteX36" fmla="*/ 2152357 w 2208627"/>
              <a:gd name="connsiteY36" fmla="*/ 3460652 h 4529797"/>
              <a:gd name="connsiteX37" fmla="*/ 2124221 w 2208627"/>
              <a:gd name="connsiteY37" fmla="*/ 3938954 h 4529797"/>
              <a:gd name="connsiteX38" fmla="*/ 2110154 w 2208627"/>
              <a:gd name="connsiteY38" fmla="*/ 3981157 h 4529797"/>
              <a:gd name="connsiteX39" fmla="*/ 2096086 w 2208627"/>
              <a:gd name="connsiteY39" fmla="*/ 4037428 h 4529797"/>
              <a:gd name="connsiteX40" fmla="*/ 2067951 w 2208627"/>
              <a:gd name="connsiteY40" fmla="*/ 4121834 h 4529797"/>
              <a:gd name="connsiteX41" fmla="*/ 2053883 w 2208627"/>
              <a:gd name="connsiteY41" fmla="*/ 4164037 h 4529797"/>
              <a:gd name="connsiteX42" fmla="*/ 2025747 w 2208627"/>
              <a:gd name="connsiteY42" fmla="*/ 4192172 h 4529797"/>
              <a:gd name="connsiteX43" fmla="*/ 2011680 w 2208627"/>
              <a:gd name="connsiteY43" fmla="*/ 4234375 h 4529797"/>
              <a:gd name="connsiteX44" fmla="*/ 1927274 w 2208627"/>
              <a:gd name="connsiteY44" fmla="*/ 4346917 h 4529797"/>
              <a:gd name="connsiteX45" fmla="*/ 1913206 w 2208627"/>
              <a:gd name="connsiteY45" fmla="*/ 4389120 h 4529797"/>
              <a:gd name="connsiteX46" fmla="*/ 1885071 w 2208627"/>
              <a:gd name="connsiteY46" fmla="*/ 4431323 h 4529797"/>
              <a:gd name="connsiteX47" fmla="*/ 1856935 w 2208627"/>
              <a:gd name="connsiteY47" fmla="*/ 4529797 h 45297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</a:cxnLst>
            <a:rect l="l" t="t" r="r" b="b"/>
            <a:pathLst>
              <a:path w="2208627" h="4529797">
                <a:moveTo>
                  <a:pt x="0" y="0"/>
                </a:moveTo>
                <a:cubicBezTo>
                  <a:pt x="58432" y="23373"/>
                  <a:pt x="132207" y="50624"/>
                  <a:pt x="182880" y="84406"/>
                </a:cubicBezTo>
                <a:cubicBezTo>
                  <a:pt x="244622" y="125568"/>
                  <a:pt x="308437" y="173152"/>
                  <a:pt x="379827" y="196948"/>
                </a:cubicBezTo>
                <a:lnTo>
                  <a:pt x="464234" y="225083"/>
                </a:lnTo>
                <a:cubicBezTo>
                  <a:pt x="478302" y="229772"/>
                  <a:pt x="491896" y="236243"/>
                  <a:pt x="506437" y="239151"/>
                </a:cubicBezTo>
                <a:cubicBezTo>
                  <a:pt x="529883" y="243840"/>
                  <a:pt x="553434" y="248031"/>
                  <a:pt x="576775" y="253218"/>
                </a:cubicBezTo>
                <a:cubicBezTo>
                  <a:pt x="652652" y="270079"/>
                  <a:pt x="618527" y="267211"/>
                  <a:pt x="703384" y="281354"/>
                </a:cubicBezTo>
                <a:cubicBezTo>
                  <a:pt x="757339" y="290346"/>
                  <a:pt x="831738" y="297805"/>
                  <a:pt x="886264" y="309489"/>
                </a:cubicBezTo>
                <a:cubicBezTo>
                  <a:pt x="924074" y="317591"/>
                  <a:pt x="962122" y="325396"/>
                  <a:pt x="998806" y="337624"/>
                </a:cubicBezTo>
                <a:cubicBezTo>
                  <a:pt x="1026941" y="347003"/>
                  <a:pt x="1054131" y="359944"/>
                  <a:pt x="1083212" y="365760"/>
                </a:cubicBezTo>
                <a:cubicBezTo>
                  <a:pt x="1226204" y="394359"/>
                  <a:pt x="1094828" y="365059"/>
                  <a:pt x="1195754" y="393895"/>
                </a:cubicBezTo>
                <a:cubicBezTo>
                  <a:pt x="1214344" y="399206"/>
                  <a:pt x="1233921" y="401174"/>
                  <a:pt x="1252024" y="407963"/>
                </a:cubicBezTo>
                <a:cubicBezTo>
                  <a:pt x="1271660" y="415326"/>
                  <a:pt x="1288659" y="428735"/>
                  <a:pt x="1308295" y="436098"/>
                </a:cubicBezTo>
                <a:cubicBezTo>
                  <a:pt x="1326398" y="442887"/>
                  <a:pt x="1346463" y="443377"/>
                  <a:pt x="1364566" y="450166"/>
                </a:cubicBezTo>
                <a:cubicBezTo>
                  <a:pt x="1544228" y="517539"/>
                  <a:pt x="1316099" y="441130"/>
                  <a:pt x="1463040" y="506437"/>
                </a:cubicBezTo>
                <a:cubicBezTo>
                  <a:pt x="1490141" y="518482"/>
                  <a:pt x="1522770" y="518121"/>
                  <a:pt x="1547446" y="534572"/>
                </a:cubicBezTo>
                <a:cubicBezTo>
                  <a:pt x="1582432" y="557897"/>
                  <a:pt x="1605120" y="575543"/>
                  <a:pt x="1645920" y="590843"/>
                </a:cubicBezTo>
                <a:cubicBezTo>
                  <a:pt x="1664023" y="597632"/>
                  <a:pt x="1683601" y="599600"/>
                  <a:pt x="1702191" y="604911"/>
                </a:cubicBezTo>
                <a:cubicBezTo>
                  <a:pt x="1716449" y="608985"/>
                  <a:pt x="1730136" y="614904"/>
                  <a:pt x="1744394" y="618978"/>
                </a:cubicBezTo>
                <a:cubicBezTo>
                  <a:pt x="1893193" y="661492"/>
                  <a:pt x="1684521" y="594332"/>
                  <a:pt x="1885071" y="661181"/>
                </a:cubicBezTo>
                <a:lnTo>
                  <a:pt x="1927274" y="675249"/>
                </a:lnTo>
                <a:cubicBezTo>
                  <a:pt x="1941342" y="679938"/>
                  <a:pt x="1957139" y="681092"/>
                  <a:pt x="1969477" y="689317"/>
                </a:cubicBezTo>
                <a:cubicBezTo>
                  <a:pt x="1983545" y="698695"/>
                  <a:pt x="1998478" y="706890"/>
                  <a:pt x="2011680" y="717452"/>
                </a:cubicBezTo>
                <a:cubicBezTo>
                  <a:pt x="2111906" y="797633"/>
                  <a:pt x="1952122" y="687127"/>
                  <a:pt x="2082018" y="773723"/>
                </a:cubicBezTo>
                <a:cubicBezTo>
                  <a:pt x="2091397" y="787791"/>
                  <a:pt x="2099330" y="802937"/>
                  <a:pt x="2110154" y="815926"/>
                </a:cubicBezTo>
                <a:cubicBezTo>
                  <a:pt x="2122890" y="831209"/>
                  <a:pt x="2142695" y="840738"/>
                  <a:pt x="2152357" y="858129"/>
                </a:cubicBezTo>
                <a:cubicBezTo>
                  <a:pt x="2166760" y="884054"/>
                  <a:pt x="2171114" y="914400"/>
                  <a:pt x="2180492" y="942535"/>
                </a:cubicBezTo>
                <a:cubicBezTo>
                  <a:pt x="2200676" y="1003086"/>
                  <a:pt x="2190962" y="970345"/>
                  <a:pt x="2208627" y="1041009"/>
                </a:cubicBezTo>
                <a:cubicBezTo>
                  <a:pt x="2207525" y="1065264"/>
                  <a:pt x="2194646" y="1434390"/>
                  <a:pt x="2180492" y="1519311"/>
                </a:cubicBezTo>
                <a:cubicBezTo>
                  <a:pt x="2175616" y="1548565"/>
                  <a:pt x="2161735" y="1575582"/>
                  <a:pt x="2152357" y="1603717"/>
                </a:cubicBezTo>
                <a:lnTo>
                  <a:pt x="2096086" y="1772529"/>
                </a:lnTo>
                <a:lnTo>
                  <a:pt x="2082018" y="1814732"/>
                </a:lnTo>
                <a:lnTo>
                  <a:pt x="2067951" y="1856935"/>
                </a:lnTo>
                <a:cubicBezTo>
                  <a:pt x="2072640" y="2016369"/>
                  <a:pt x="2074431" y="2175915"/>
                  <a:pt x="2082018" y="2335237"/>
                </a:cubicBezTo>
                <a:cubicBezTo>
                  <a:pt x="2086436" y="2428026"/>
                  <a:pt x="2088637" y="2425431"/>
                  <a:pt x="2110154" y="2489981"/>
                </a:cubicBezTo>
                <a:cubicBezTo>
                  <a:pt x="2154084" y="2841440"/>
                  <a:pt x="2111879" y="2472284"/>
                  <a:pt x="2138289" y="3277772"/>
                </a:cubicBezTo>
                <a:cubicBezTo>
                  <a:pt x="2140293" y="3338879"/>
                  <a:pt x="2147668" y="3399692"/>
                  <a:pt x="2152357" y="3460652"/>
                </a:cubicBezTo>
                <a:cubicBezTo>
                  <a:pt x="2148172" y="3573656"/>
                  <a:pt x="2153299" y="3793560"/>
                  <a:pt x="2124221" y="3938954"/>
                </a:cubicBezTo>
                <a:cubicBezTo>
                  <a:pt x="2121313" y="3953495"/>
                  <a:pt x="2114228" y="3966899"/>
                  <a:pt x="2110154" y="3981157"/>
                </a:cubicBezTo>
                <a:cubicBezTo>
                  <a:pt x="2104843" y="3999747"/>
                  <a:pt x="2101642" y="4018909"/>
                  <a:pt x="2096086" y="4037428"/>
                </a:cubicBezTo>
                <a:cubicBezTo>
                  <a:pt x="2087564" y="4065834"/>
                  <a:pt x="2077329" y="4093699"/>
                  <a:pt x="2067951" y="4121834"/>
                </a:cubicBezTo>
                <a:cubicBezTo>
                  <a:pt x="2063262" y="4135902"/>
                  <a:pt x="2064369" y="4153552"/>
                  <a:pt x="2053883" y="4164037"/>
                </a:cubicBezTo>
                <a:lnTo>
                  <a:pt x="2025747" y="4192172"/>
                </a:lnTo>
                <a:cubicBezTo>
                  <a:pt x="2021058" y="4206240"/>
                  <a:pt x="2019309" y="4221660"/>
                  <a:pt x="2011680" y="4234375"/>
                </a:cubicBezTo>
                <a:cubicBezTo>
                  <a:pt x="1961685" y="4317700"/>
                  <a:pt x="1985671" y="4171731"/>
                  <a:pt x="1927274" y="4346917"/>
                </a:cubicBezTo>
                <a:cubicBezTo>
                  <a:pt x="1922585" y="4360985"/>
                  <a:pt x="1919838" y="4375857"/>
                  <a:pt x="1913206" y="4389120"/>
                </a:cubicBezTo>
                <a:cubicBezTo>
                  <a:pt x="1905645" y="4404242"/>
                  <a:pt x="1891938" y="4415873"/>
                  <a:pt x="1885071" y="4431323"/>
                </a:cubicBezTo>
                <a:cubicBezTo>
                  <a:pt x="1855452" y="4497965"/>
                  <a:pt x="1856935" y="4489584"/>
                  <a:pt x="1856935" y="4529797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Полилиния: фигура 51">
            <a:extLst>
              <a:ext uri="{FF2B5EF4-FFF2-40B4-BE49-F238E27FC236}">
                <a16:creationId xmlns:a16="http://schemas.microsoft.com/office/drawing/2014/main" xmlns="" id="{46065672-9D7F-4313-A048-F7BA5CF26837}"/>
              </a:ext>
            </a:extLst>
          </p:cNvPr>
          <p:cNvSpPr/>
          <p:nvPr/>
        </p:nvSpPr>
        <p:spPr>
          <a:xfrm>
            <a:off x="5987221" y="604911"/>
            <a:ext cx="2861434" cy="5430129"/>
          </a:xfrm>
          <a:custGeom>
            <a:avLst/>
            <a:gdLst>
              <a:gd name="connsiteX0" fmla="*/ 765271 w 2861434"/>
              <a:gd name="connsiteY0" fmla="*/ 0 h 5430129"/>
              <a:gd name="connsiteX1" fmla="*/ 835610 w 2861434"/>
              <a:gd name="connsiteY1" fmla="*/ 56271 h 5430129"/>
              <a:gd name="connsiteX2" fmla="*/ 877813 w 2861434"/>
              <a:gd name="connsiteY2" fmla="*/ 84406 h 5430129"/>
              <a:gd name="connsiteX3" fmla="*/ 920016 w 2861434"/>
              <a:gd name="connsiteY3" fmla="*/ 126609 h 5430129"/>
              <a:gd name="connsiteX4" fmla="*/ 948151 w 2861434"/>
              <a:gd name="connsiteY4" fmla="*/ 168812 h 5430129"/>
              <a:gd name="connsiteX5" fmla="*/ 990354 w 2861434"/>
              <a:gd name="connsiteY5" fmla="*/ 182880 h 5430129"/>
              <a:gd name="connsiteX6" fmla="*/ 1088828 w 2861434"/>
              <a:gd name="connsiteY6" fmla="*/ 281354 h 5430129"/>
              <a:gd name="connsiteX7" fmla="*/ 1116964 w 2861434"/>
              <a:gd name="connsiteY7" fmla="*/ 309489 h 5430129"/>
              <a:gd name="connsiteX8" fmla="*/ 1201370 w 2861434"/>
              <a:gd name="connsiteY8" fmla="*/ 351692 h 5430129"/>
              <a:gd name="connsiteX9" fmla="*/ 1243573 w 2861434"/>
              <a:gd name="connsiteY9" fmla="*/ 379827 h 5430129"/>
              <a:gd name="connsiteX10" fmla="*/ 1285776 w 2861434"/>
              <a:gd name="connsiteY10" fmla="*/ 393895 h 5430129"/>
              <a:gd name="connsiteX11" fmla="*/ 1327979 w 2861434"/>
              <a:gd name="connsiteY11" fmla="*/ 422031 h 5430129"/>
              <a:gd name="connsiteX12" fmla="*/ 1524927 w 2861434"/>
              <a:gd name="connsiteY12" fmla="*/ 478301 h 5430129"/>
              <a:gd name="connsiteX13" fmla="*/ 1567130 w 2861434"/>
              <a:gd name="connsiteY13" fmla="*/ 492369 h 5430129"/>
              <a:gd name="connsiteX14" fmla="*/ 1693739 w 2861434"/>
              <a:gd name="connsiteY14" fmla="*/ 506437 h 5430129"/>
              <a:gd name="connsiteX15" fmla="*/ 1750010 w 2861434"/>
              <a:gd name="connsiteY15" fmla="*/ 520504 h 5430129"/>
              <a:gd name="connsiteX16" fmla="*/ 2017296 w 2861434"/>
              <a:gd name="connsiteY16" fmla="*/ 548640 h 5430129"/>
              <a:gd name="connsiteX17" fmla="*/ 2059499 w 2861434"/>
              <a:gd name="connsiteY17" fmla="*/ 562707 h 5430129"/>
              <a:gd name="connsiteX18" fmla="*/ 2172041 w 2861434"/>
              <a:gd name="connsiteY18" fmla="*/ 590843 h 5430129"/>
              <a:gd name="connsiteX19" fmla="*/ 2312717 w 2861434"/>
              <a:gd name="connsiteY19" fmla="*/ 633046 h 5430129"/>
              <a:gd name="connsiteX20" fmla="*/ 2354921 w 2861434"/>
              <a:gd name="connsiteY20" fmla="*/ 661181 h 5430129"/>
              <a:gd name="connsiteX21" fmla="*/ 2411191 w 2861434"/>
              <a:gd name="connsiteY21" fmla="*/ 675249 h 5430129"/>
              <a:gd name="connsiteX22" fmla="*/ 2495597 w 2861434"/>
              <a:gd name="connsiteY22" fmla="*/ 703384 h 5430129"/>
              <a:gd name="connsiteX23" fmla="*/ 2537801 w 2861434"/>
              <a:gd name="connsiteY23" fmla="*/ 717452 h 5430129"/>
              <a:gd name="connsiteX24" fmla="*/ 2622207 w 2861434"/>
              <a:gd name="connsiteY24" fmla="*/ 731520 h 5430129"/>
              <a:gd name="connsiteX25" fmla="*/ 2664410 w 2861434"/>
              <a:gd name="connsiteY25" fmla="*/ 745587 h 5430129"/>
              <a:gd name="connsiteX26" fmla="*/ 2720681 w 2861434"/>
              <a:gd name="connsiteY26" fmla="*/ 759655 h 5430129"/>
              <a:gd name="connsiteX27" fmla="*/ 2833222 w 2861434"/>
              <a:gd name="connsiteY27" fmla="*/ 886264 h 5430129"/>
              <a:gd name="connsiteX28" fmla="*/ 2861357 w 2861434"/>
              <a:gd name="connsiteY28" fmla="*/ 970671 h 5430129"/>
              <a:gd name="connsiteX29" fmla="*/ 2833222 w 2861434"/>
              <a:gd name="connsiteY29" fmla="*/ 1294227 h 5430129"/>
              <a:gd name="connsiteX30" fmla="*/ 2819154 w 2861434"/>
              <a:gd name="connsiteY30" fmla="*/ 1477107 h 5430129"/>
              <a:gd name="connsiteX31" fmla="*/ 2805087 w 2861434"/>
              <a:gd name="connsiteY31" fmla="*/ 1519311 h 5430129"/>
              <a:gd name="connsiteX32" fmla="*/ 2791019 w 2861434"/>
              <a:gd name="connsiteY32" fmla="*/ 1603717 h 5430129"/>
              <a:gd name="connsiteX33" fmla="*/ 2762884 w 2861434"/>
              <a:gd name="connsiteY33" fmla="*/ 1688123 h 5430129"/>
              <a:gd name="connsiteX34" fmla="*/ 2734748 w 2861434"/>
              <a:gd name="connsiteY34" fmla="*/ 1772529 h 5430129"/>
              <a:gd name="connsiteX35" fmla="*/ 2706613 w 2861434"/>
              <a:gd name="connsiteY35" fmla="*/ 1856935 h 5430129"/>
              <a:gd name="connsiteX36" fmla="*/ 2692545 w 2861434"/>
              <a:gd name="connsiteY36" fmla="*/ 1899138 h 5430129"/>
              <a:gd name="connsiteX37" fmla="*/ 2664410 w 2861434"/>
              <a:gd name="connsiteY37" fmla="*/ 1941341 h 5430129"/>
              <a:gd name="connsiteX38" fmla="*/ 2692545 w 2861434"/>
              <a:gd name="connsiteY38" fmla="*/ 2813538 h 5430129"/>
              <a:gd name="connsiteX39" fmla="*/ 2664410 w 2861434"/>
              <a:gd name="connsiteY39" fmla="*/ 3123027 h 5430129"/>
              <a:gd name="connsiteX40" fmla="*/ 2650342 w 2861434"/>
              <a:gd name="connsiteY40" fmla="*/ 3348111 h 5430129"/>
              <a:gd name="connsiteX41" fmla="*/ 2594071 w 2861434"/>
              <a:gd name="connsiteY41" fmla="*/ 3488787 h 5430129"/>
              <a:gd name="connsiteX42" fmla="*/ 2551868 w 2861434"/>
              <a:gd name="connsiteY42" fmla="*/ 3516923 h 5430129"/>
              <a:gd name="connsiteX43" fmla="*/ 2467462 w 2861434"/>
              <a:gd name="connsiteY43" fmla="*/ 3601329 h 5430129"/>
              <a:gd name="connsiteX44" fmla="*/ 2425259 w 2861434"/>
              <a:gd name="connsiteY44" fmla="*/ 3643532 h 5430129"/>
              <a:gd name="connsiteX45" fmla="*/ 1904754 w 2861434"/>
              <a:gd name="connsiteY45" fmla="*/ 3685735 h 5430129"/>
              <a:gd name="connsiteX46" fmla="*/ 1693739 w 2861434"/>
              <a:gd name="connsiteY46" fmla="*/ 3713871 h 5430129"/>
              <a:gd name="connsiteX47" fmla="*/ 1623401 w 2861434"/>
              <a:gd name="connsiteY47" fmla="*/ 3727938 h 5430129"/>
              <a:gd name="connsiteX48" fmla="*/ 1468656 w 2861434"/>
              <a:gd name="connsiteY48" fmla="*/ 3756074 h 5430129"/>
              <a:gd name="connsiteX49" fmla="*/ 1370182 w 2861434"/>
              <a:gd name="connsiteY49" fmla="*/ 3784209 h 5430129"/>
              <a:gd name="connsiteX50" fmla="*/ 1313911 w 2861434"/>
              <a:gd name="connsiteY50" fmla="*/ 3798277 h 5430129"/>
              <a:gd name="connsiteX51" fmla="*/ 1271708 w 2861434"/>
              <a:gd name="connsiteY51" fmla="*/ 3826412 h 5430129"/>
              <a:gd name="connsiteX52" fmla="*/ 1229505 w 2861434"/>
              <a:gd name="connsiteY52" fmla="*/ 3840480 h 5430129"/>
              <a:gd name="connsiteX53" fmla="*/ 1060693 w 2861434"/>
              <a:gd name="connsiteY53" fmla="*/ 3868615 h 5430129"/>
              <a:gd name="connsiteX54" fmla="*/ 877813 w 2861434"/>
              <a:gd name="connsiteY54" fmla="*/ 3896751 h 5430129"/>
              <a:gd name="connsiteX55" fmla="*/ 315105 w 2861434"/>
              <a:gd name="connsiteY55" fmla="*/ 3924886 h 5430129"/>
              <a:gd name="connsiteX56" fmla="*/ 272902 w 2861434"/>
              <a:gd name="connsiteY56" fmla="*/ 3967089 h 5430129"/>
              <a:gd name="connsiteX57" fmla="*/ 216631 w 2861434"/>
              <a:gd name="connsiteY57" fmla="*/ 4009292 h 5430129"/>
              <a:gd name="connsiteX58" fmla="*/ 188496 w 2861434"/>
              <a:gd name="connsiteY58" fmla="*/ 4051495 h 5430129"/>
              <a:gd name="connsiteX59" fmla="*/ 160361 w 2861434"/>
              <a:gd name="connsiteY59" fmla="*/ 4079631 h 5430129"/>
              <a:gd name="connsiteX60" fmla="*/ 104090 w 2861434"/>
              <a:gd name="connsiteY60" fmla="*/ 4178104 h 5430129"/>
              <a:gd name="connsiteX61" fmla="*/ 75954 w 2861434"/>
              <a:gd name="connsiteY61" fmla="*/ 4206240 h 5430129"/>
              <a:gd name="connsiteX62" fmla="*/ 47819 w 2861434"/>
              <a:gd name="connsiteY62" fmla="*/ 4290646 h 5430129"/>
              <a:gd name="connsiteX63" fmla="*/ 33751 w 2861434"/>
              <a:gd name="connsiteY63" fmla="*/ 4332849 h 5430129"/>
              <a:gd name="connsiteX64" fmla="*/ 19684 w 2861434"/>
              <a:gd name="connsiteY64" fmla="*/ 4445391 h 5430129"/>
              <a:gd name="connsiteX65" fmla="*/ 5616 w 2861434"/>
              <a:gd name="connsiteY65" fmla="*/ 4529797 h 5430129"/>
              <a:gd name="connsiteX66" fmla="*/ 33751 w 2861434"/>
              <a:gd name="connsiteY66" fmla="*/ 4951827 h 5430129"/>
              <a:gd name="connsiteX67" fmla="*/ 75954 w 2861434"/>
              <a:gd name="connsiteY67" fmla="*/ 5092504 h 5430129"/>
              <a:gd name="connsiteX68" fmla="*/ 90022 w 2861434"/>
              <a:gd name="connsiteY68" fmla="*/ 5134707 h 5430129"/>
              <a:gd name="connsiteX69" fmla="*/ 118157 w 2861434"/>
              <a:gd name="connsiteY69" fmla="*/ 5162843 h 5430129"/>
              <a:gd name="connsiteX70" fmla="*/ 160361 w 2861434"/>
              <a:gd name="connsiteY70" fmla="*/ 5247249 h 5430129"/>
              <a:gd name="connsiteX71" fmla="*/ 202564 w 2861434"/>
              <a:gd name="connsiteY71" fmla="*/ 5317587 h 5430129"/>
              <a:gd name="connsiteX72" fmla="*/ 216631 w 2861434"/>
              <a:gd name="connsiteY72" fmla="*/ 5359791 h 5430129"/>
              <a:gd name="connsiteX73" fmla="*/ 286970 w 2861434"/>
              <a:gd name="connsiteY73" fmla="*/ 5430129 h 54301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</a:cxnLst>
            <a:rect l="l" t="t" r="r" b="b"/>
            <a:pathLst>
              <a:path w="2861434" h="5430129">
                <a:moveTo>
                  <a:pt x="765271" y="0"/>
                </a:moveTo>
                <a:cubicBezTo>
                  <a:pt x="788717" y="18757"/>
                  <a:pt x="811589" y="38256"/>
                  <a:pt x="835610" y="56271"/>
                </a:cubicBezTo>
                <a:cubicBezTo>
                  <a:pt x="849136" y="66415"/>
                  <a:pt x="864825" y="73582"/>
                  <a:pt x="877813" y="84406"/>
                </a:cubicBezTo>
                <a:cubicBezTo>
                  <a:pt x="893097" y="97142"/>
                  <a:pt x="907280" y="111325"/>
                  <a:pt x="920016" y="126609"/>
                </a:cubicBezTo>
                <a:cubicBezTo>
                  <a:pt x="930840" y="139597"/>
                  <a:pt x="934949" y="158250"/>
                  <a:pt x="948151" y="168812"/>
                </a:cubicBezTo>
                <a:cubicBezTo>
                  <a:pt x="959730" y="178075"/>
                  <a:pt x="976286" y="178191"/>
                  <a:pt x="990354" y="182880"/>
                </a:cubicBezTo>
                <a:lnTo>
                  <a:pt x="1088828" y="281354"/>
                </a:lnTo>
                <a:cubicBezTo>
                  <a:pt x="1098207" y="290732"/>
                  <a:pt x="1105928" y="302132"/>
                  <a:pt x="1116964" y="309489"/>
                </a:cubicBezTo>
                <a:cubicBezTo>
                  <a:pt x="1237912" y="390120"/>
                  <a:pt x="1084885" y="293449"/>
                  <a:pt x="1201370" y="351692"/>
                </a:cubicBezTo>
                <a:cubicBezTo>
                  <a:pt x="1216492" y="359253"/>
                  <a:pt x="1228451" y="372266"/>
                  <a:pt x="1243573" y="379827"/>
                </a:cubicBezTo>
                <a:cubicBezTo>
                  <a:pt x="1256836" y="386459"/>
                  <a:pt x="1272513" y="387263"/>
                  <a:pt x="1285776" y="393895"/>
                </a:cubicBezTo>
                <a:cubicBezTo>
                  <a:pt x="1300898" y="401456"/>
                  <a:pt x="1312529" y="415164"/>
                  <a:pt x="1327979" y="422031"/>
                </a:cubicBezTo>
                <a:cubicBezTo>
                  <a:pt x="1409269" y="458160"/>
                  <a:pt x="1435507" y="448494"/>
                  <a:pt x="1524927" y="478301"/>
                </a:cubicBezTo>
                <a:cubicBezTo>
                  <a:pt x="1538995" y="482990"/>
                  <a:pt x="1552503" y="489931"/>
                  <a:pt x="1567130" y="492369"/>
                </a:cubicBezTo>
                <a:cubicBezTo>
                  <a:pt x="1609015" y="499350"/>
                  <a:pt x="1651536" y="501748"/>
                  <a:pt x="1693739" y="506437"/>
                </a:cubicBezTo>
                <a:cubicBezTo>
                  <a:pt x="1712496" y="511126"/>
                  <a:pt x="1730808" y="518245"/>
                  <a:pt x="1750010" y="520504"/>
                </a:cubicBezTo>
                <a:cubicBezTo>
                  <a:pt x="1878843" y="535661"/>
                  <a:pt x="1911064" y="525033"/>
                  <a:pt x="2017296" y="548640"/>
                </a:cubicBezTo>
                <a:cubicBezTo>
                  <a:pt x="2031771" y="551857"/>
                  <a:pt x="2045193" y="558805"/>
                  <a:pt x="2059499" y="562707"/>
                </a:cubicBezTo>
                <a:cubicBezTo>
                  <a:pt x="2096805" y="572881"/>
                  <a:pt x="2134527" y="581464"/>
                  <a:pt x="2172041" y="590843"/>
                </a:cubicBezTo>
                <a:cubicBezTo>
                  <a:pt x="2203495" y="598707"/>
                  <a:pt x="2292169" y="619348"/>
                  <a:pt x="2312717" y="633046"/>
                </a:cubicBezTo>
                <a:cubicBezTo>
                  <a:pt x="2326785" y="642424"/>
                  <a:pt x="2339381" y="654521"/>
                  <a:pt x="2354921" y="661181"/>
                </a:cubicBezTo>
                <a:cubicBezTo>
                  <a:pt x="2372692" y="668797"/>
                  <a:pt x="2392672" y="669693"/>
                  <a:pt x="2411191" y="675249"/>
                </a:cubicBezTo>
                <a:cubicBezTo>
                  <a:pt x="2439597" y="683771"/>
                  <a:pt x="2467462" y="694006"/>
                  <a:pt x="2495597" y="703384"/>
                </a:cubicBezTo>
                <a:cubicBezTo>
                  <a:pt x="2509665" y="708073"/>
                  <a:pt x="2523174" y="715014"/>
                  <a:pt x="2537801" y="717452"/>
                </a:cubicBezTo>
                <a:cubicBezTo>
                  <a:pt x="2565936" y="722141"/>
                  <a:pt x="2594363" y="725332"/>
                  <a:pt x="2622207" y="731520"/>
                </a:cubicBezTo>
                <a:cubicBezTo>
                  <a:pt x="2636682" y="734737"/>
                  <a:pt x="2650152" y="741513"/>
                  <a:pt x="2664410" y="745587"/>
                </a:cubicBezTo>
                <a:cubicBezTo>
                  <a:pt x="2683000" y="750898"/>
                  <a:pt x="2701924" y="754966"/>
                  <a:pt x="2720681" y="759655"/>
                </a:cubicBezTo>
                <a:cubicBezTo>
                  <a:pt x="2807598" y="846573"/>
                  <a:pt x="2771124" y="803468"/>
                  <a:pt x="2833222" y="886264"/>
                </a:cubicBezTo>
                <a:cubicBezTo>
                  <a:pt x="2842600" y="914400"/>
                  <a:pt x="2862838" y="941050"/>
                  <a:pt x="2861357" y="970671"/>
                </a:cubicBezTo>
                <a:cubicBezTo>
                  <a:pt x="2846550" y="1266834"/>
                  <a:pt x="2876985" y="1162941"/>
                  <a:pt x="2833222" y="1294227"/>
                </a:cubicBezTo>
                <a:cubicBezTo>
                  <a:pt x="2828533" y="1355187"/>
                  <a:pt x="2826737" y="1416439"/>
                  <a:pt x="2819154" y="1477107"/>
                </a:cubicBezTo>
                <a:cubicBezTo>
                  <a:pt x="2817315" y="1491821"/>
                  <a:pt x="2808304" y="1504835"/>
                  <a:pt x="2805087" y="1519311"/>
                </a:cubicBezTo>
                <a:cubicBezTo>
                  <a:pt x="2798900" y="1547155"/>
                  <a:pt x="2797937" y="1576045"/>
                  <a:pt x="2791019" y="1603717"/>
                </a:cubicBezTo>
                <a:cubicBezTo>
                  <a:pt x="2783826" y="1632489"/>
                  <a:pt x="2772262" y="1659988"/>
                  <a:pt x="2762884" y="1688123"/>
                </a:cubicBezTo>
                <a:lnTo>
                  <a:pt x="2734748" y="1772529"/>
                </a:lnTo>
                <a:lnTo>
                  <a:pt x="2706613" y="1856935"/>
                </a:lnTo>
                <a:cubicBezTo>
                  <a:pt x="2701924" y="1871003"/>
                  <a:pt x="2700770" y="1886800"/>
                  <a:pt x="2692545" y="1899138"/>
                </a:cubicBezTo>
                <a:lnTo>
                  <a:pt x="2664410" y="1941341"/>
                </a:lnTo>
                <a:cubicBezTo>
                  <a:pt x="2673788" y="2232073"/>
                  <a:pt x="2707834" y="2523057"/>
                  <a:pt x="2692545" y="2813538"/>
                </a:cubicBezTo>
                <a:cubicBezTo>
                  <a:pt x="2677698" y="3095632"/>
                  <a:pt x="2706689" y="2996183"/>
                  <a:pt x="2664410" y="3123027"/>
                </a:cubicBezTo>
                <a:cubicBezTo>
                  <a:pt x="2659721" y="3198055"/>
                  <a:pt x="2657469" y="3273275"/>
                  <a:pt x="2650342" y="3348111"/>
                </a:cubicBezTo>
                <a:cubicBezTo>
                  <a:pt x="2644915" y="3405092"/>
                  <a:pt x="2632562" y="3443881"/>
                  <a:pt x="2594071" y="3488787"/>
                </a:cubicBezTo>
                <a:cubicBezTo>
                  <a:pt x="2583068" y="3501624"/>
                  <a:pt x="2565936" y="3507544"/>
                  <a:pt x="2551868" y="3516923"/>
                </a:cubicBezTo>
                <a:cubicBezTo>
                  <a:pt x="2502339" y="3591217"/>
                  <a:pt x="2548891" y="3531533"/>
                  <a:pt x="2467462" y="3601329"/>
                </a:cubicBezTo>
                <a:cubicBezTo>
                  <a:pt x="2452357" y="3614276"/>
                  <a:pt x="2442650" y="3633870"/>
                  <a:pt x="2425259" y="3643532"/>
                </a:cubicBezTo>
                <a:cubicBezTo>
                  <a:pt x="2297313" y="3714613"/>
                  <a:pt x="1907359" y="3685651"/>
                  <a:pt x="1904754" y="3685735"/>
                </a:cubicBezTo>
                <a:cubicBezTo>
                  <a:pt x="1801314" y="3720216"/>
                  <a:pt x="1906532" y="3688837"/>
                  <a:pt x="1693739" y="3713871"/>
                </a:cubicBezTo>
                <a:cubicBezTo>
                  <a:pt x="1669992" y="3716665"/>
                  <a:pt x="1646926" y="3723661"/>
                  <a:pt x="1623401" y="3727938"/>
                </a:cubicBezTo>
                <a:cubicBezTo>
                  <a:pt x="1539403" y="3743210"/>
                  <a:pt x="1546851" y="3738698"/>
                  <a:pt x="1468656" y="3756074"/>
                </a:cubicBezTo>
                <a:cubicBezTo>
                  <a:pt x="1369695" y="3778065"/>
                  <a:pt x="1452435" y="3760708"/>
                  <a:pt x="1370182" y="3784209"/>
                </a:cubicBezTo>
                <a:cubicBezTo>
                  <a:pt x="1351592" y="3789521"/>
                  <a:pt x="1332668" y="3793588"/>
                  <a:pt x="1313911" y="3798277"/>
                </a:cubicBezTo>
                <a:cubicBezTo>
                  <a:pt x="1299843" y="3807655"/>
                  <a:pt x="1286830" y="3818851"/>
                  <a:pt x="1271708" y="3826412"/>
                </a:cubicBezTo>
                <a:cubicBezTo>
                  <a:pt x="1258445" y="3833044"/>
                  <a:pt x="1244046" y="3837572"/>
                  <a:pt x="1229505" y="3840480"/>
                </a:cubicBezTo>
                <a:cubicBezTo>
                  <a:pt x="1173566" y="3851668"/>
                  <a:pt x="1116964" y="3859237"/>
                  <a:pt x="1060693" y="3868615"/>
                </a:cubicBezTo>
                <a:cubicBezTo>
                  <a:pt x="1027343" y="3874173"/>
                  <a:pt x="907152" y="3894878"/>
                  <a:pt x="877813" y="3896751"/>
                </a:cubicBezTo>
                <a:cubicBezTo>
                  <a:pt x="690391" y="3908714"/>
                  <a:pt x="502674" y="3915508"/>
                  <a:pt x="315105" y="3924886"/>
                </a:cubicBezTo>
                <a:cubicBezTo>
                  <a:pt x="301037" y="3938954"/>
                  <a:pt x="288007" y="3954142"/>
                  <a:pt x="272902" y="3967089"/>
                </a:cubicBezTo>
                <a:cubicBezTo>
                  <a:pt x="255100" y="3982348"/>
                  <a:pt x="233210" y="3992713"/>
                  <a:pt x="216631" y="4009292"/>
                </a:cubicBezTo>
                <a:cubicBezTo>
                  <a:pt x="204676" y="4021247"/>
                  <a:pt x="199058" y="4038293"/>
                  <a:pt x="188496" y="4051495"/>
                </a:cubicBezTo>
                <a:cubicBezTo>
                  <a:pt x="180211" y="4061852"/>
                  <a:pt x="168646" y="4069274"/>
                  <a:pt x="160361" y="4079631"/>
                </a:cubicBezTo>
                <a:cubicBezTo>
                  <a:pt x="102793" y="4151591"/>
                  <a:pt x="161863" y="4091445"/>
                  <a:pt x="104090" y="4178104"/>
                </a:cubicBezTo>
                <a:cubicBezTo>
                  <a:pt x="96733" y="4189140"/>
                  <a:pt x="85333" y="4196861"/>
                  <a:pt x="75954" y="4206240"/>
                </a:cubicBezTo>
                <a:lnTo>
                  <a:pt x="47819" y="4290646"/>
                </a:lnTo>
                <a:lnTo>
                  <a:pt x="33751" y="4332849"/>
                </a:lnTo>
                <a:cubicBezTo>
                  <a:pt x="29062" y="4370363"/>
                  <a:pt x="25030" y="4407965"/>
                  <a:pt x="19684" y="4445391"/>
                </a:cubicBezTo>
                <a:cubicBezTo>
                  <a:pt x="15650" y="4473628"/>
                  <a:pt x="5616" y="4501274"/>
                  <a:pt x="5616" y="4529797"/>
                </a:cubicBezTo>
                <a:cubicBezTo>
                  <a:pt x="5616" y="5104486"/>
                  <a:pt x="-18668" y="4768357"/>
                  <a:pt x="33751" y="4951827"/>
                </a:cubicBezTo>
                <a:cubicBezTo>
                  <a:pt x="76264" y="5100625"/>
                  <a:pt x="9106" y="4891961"/>
                  <a:pt x="75954" y="5092504"/>
                </a:cubicBezTo>
                <a:cubicBezTo>
                  <a:pt x="80643" y="5106572"/>
                  <a:pt x="79537" y="5124221"/>
                  <a:pt x="90022" y="5134707"/>
                </a:cubicBezTo>
                <a:lnTo>
                  <a:pt x="118157" y="5162843"/>
                </a:lnTo>
                <a:cubicBezTo>
                  <a:pt x="153519" y="5268928"/>
                  <a:pt x="105816" y="5138159"/>
                  <a:pt x="160361" y="5247249"/>
                </a:cubicBezTo>
                <a:cubicBezTo>
                  <a:pt x="196885" y="5320297"/>
                  <a:pt x="147607" y="5262632"/>
                  <a:pt x="202564" y="5317587"/>
                </a:cubicBezTo>
                <a:cubicBezTo>
                  <a:pt x="207253" y="5331655"/>
                  <a:pt x="207734" y="5347928"/>
                  <a:pt x="216631" y="5359791"/>
                </a:cubicBezTo>
                <a:cubicBezTo>
                  <a:pt x="236526" y="5386317"/>
                  <a:pt x="286970" y="5430129"/>
                  <a:pt x="286970" y="5430129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4" name="Полилиния: фигура 53">
            <a:extLst>
              <a:ext uri="{FF2B5EF4-FFF2-40B4-BE49-F238E27FC236}">
                <a16:creationId xmlns:a16="http://schemas.microsoft.com/office/drawing/2014/main" xmlns="" id="{8C714C4B-8C20-4574-8C97-F0E20488F211}"/>
              </a:ext>
            </a:extLst>
          </p:cNvPr>
          <p:cNvSpPr/>
          <p:nvPr/>
        </p:nvSpPr>
        <p:spPr>
          <a:xfrm>
            <a:off x="2475914" y="1041009"/>
            <a:ext cx="1378634" cy="2180493"/>
          </a:xfrm>
          <a:custGeom>
            <a:avLst/>
            <a:gdLst>
              <a:gd name="connsiteX0" fmla="*/ 1378634 w 1378634"/>
              <a:gd name="connsiteY0" fmla="*/ 0 h 2180493"/>
              <a:gd name="connsiteX1" fmla="*/ 1195754 w 1378634"/>
              <a:gd name="connsiteY1" fmla="*/ 56271 h 2180493"/>
              <a:gd name="connsiteX2" fmla="*/ 1125415 w 1378634"/>
              <a:gd name="connsiteY2" fmla="*/ 70339 h 2180493"/>
              <a:gd name="connsiteX3" fmla="*/ 1083212 w 1378634"/>
              <a:gd name="connsiteY3" fmla="*/ 84406 h 2180493"/>
              <a:gd name="connsiteX4" fmla="*/ 1026941 w 1378634"/>
              <a:gd name="connsiteY4" fmla="*/ 98474 h 2180493"/>
              <a:gd name="connsiteX5" fmla="*/ 984738 w 1378634"/>
              <a:gd name="connsiteY5" fmla="*/ 126609 h 2180493"/>
              <a:gd name="connsiteX6" fmla="*/ 928468 w 1378634"/>
              <a:gd name="connsiteY6" fmla="*/ 140677 h 2180493"/>
              <a:gd name="connsiteX7" fmla="*/ 689317 w 1378634"/>
              <a:gd name="connsiteY7" fmla="*/ 168813 h 2180493"/>
              <a:gd name="connsiteX8" fmla="*/ 576775 w 1378634"/>
              <a:gd name="connsiteY8" fmla="*/ 182880 h 2180493"/>
              <a:gd name="connsiteX9" fmla="*/ 534572 w 1378634"/>
              <a:gd name="connsiteY9" fmla="*/ 196948 h 2180493"/>
              <a:gd name="connsiteX10" fmla="*/ 379828 w 1378634"/>
              <a:gd name="connsiteY10" fmla="*/ 225083 h 2180493"/>
              <a:gd name="connsiteX11" fmla="*/ 295421 w 1378634"/>
              <a:gd name="connsiteY11" fmla="*/ 253219 h 2180493"/>
              <a:gd name="connsiteX12" fmla="*/ 253218 w 1378634"/>
              <a:gd name="connsiteY12" fmla="*/ 281354 h 2180493"/>
              <a:gd name="connsiteX13" fmla="*/ 182880 w 1378634"/>
              <a:gd name="connsiteY13" fmla="*/ 351693 h 2180493"/>
              <a:gd name="connsiteX14" fmla="*/ 126609 w 1378634"/>
              <a:gd name="connsiteY14" fmla="*/ 436099 h 2180493"/>
              <a:gd name="connsiteX15" fmla="*/ 70338 w 1378634"/>
              <a:gd name="connsiteY15" fmla="*/ 506437 h 2180493"/>
              <a:gd name="connsiteX16" fmla="*/ 70338 w 1378634"/>
              <a:gd name="connsiteY16" fmla="*/ 787791 h 2180493"/>
              <a:gd name="connsiteX17" fmla="*/ 98474 w 1378634"/>
              <a:gd name="connsiteY17" fmla="*/ 872197 h 2180493"/>
              <a:gd name="connsiteX18" fmla="*/ 112541 w 1378634"/>
              <a:gd name="connsiteY18" fmla="*/ 914400 h 2180493"/>
              <a:gd name="connsiteX19" fmla="*/ 126609 w 1378634"/>
              <a:gd name="connsiteY19" fmla="*/ 1237957 h 2180493"/>
              <a:gd name="connsiteX20" fmla="*/ 140677 w 1378634"/>
              <a:gd name="connsiteY20" fmla="*/ 1294228 h 2180493"/>
              <a:gd name="connsiteX21" fmla="*/ 168812 w 1378634"/>
              <a:gd name="connsiteY21" fmla="*/ 1491176 h 2180493"/>
              <a:gd name="connsiteX22" fmla="*/ 126609 w 1378634"/>
              <a:gd name="connsiteY22" fmla="*/ 1899139 h 2180493"/>
              <a:gd name="connsiteX23" fmla="*/ 112541 w 1378634"/>
              <a:gd name="connsiteY23" fmla="*/ 1969477 h 2180493"/>
              <a:gd name="connsiteX24" fmla="*/ 84406 w 1378634"/>
              <a:gd name="connsiteY24" fmla="*/ 2053883 h 2180493"/>
              <a:gd name="connsiteX25" fmla="*/ 70338 w 1378634"/>
              <a:gd name="connsiteY25" fmla="*/ 2110154 h 2180493"/>
              <a:gd name="connsiteX26" fmla="*/ 0 w 1378634"/>
              <a:gd name="connsiteY26" fmla="*/ 2180493 h 21804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1378634" h="2180493">
                <a:moveTo>
                  <a:pt x="1378634" y="0"/>
                </a:moveTo>
                <a:cubicBezTo>
                  <a:pt x="1174757" y="29126"/>
                  <a:pt x="1380269" y="-10825"/>
                  <a:pt x="1195754" y="56271"/>
                </a:cubicBezTo>
                <a:cubicBezTo>
                  <a:pt x="1173283" y="64442"/>
                  <a:pt x="1148612" y="64540"/>
                  <a:pt x="1125415" y="70339"/>
                </a:cubicBezTo>
                <a:cubicBezTo>
                  <a:pt x="1111029" y="73935"/>
                  <a:pt x="1097470" y="80332"/>
                  <a:pt x="1083212" y="84406"/>
                </a:cubicBezTo>
                <a:cubicBezTo>
                  <a:pt x="1064622" y="89717"/>
                  <a:pt x="1045698" y="93785"/>
                  <a:pt x="1026941" y="98474"/>
                </a:cubicBezTo>
                <a:cubicBezTo>
                  <a:pt x="1012873" y="107852"/>
                  <a:pt x="1000278" y="119949"/>
                  <a:pt x="984738" y="126609"/>
                </a:cubicBezTo>
                <a:cubicBezTo>
                  <a:pt x="966967" y="134225"/>
                  <a:pt x="947058" y="135365"/>
                  <a:pt x="928468" y="140677"/>
                </a:cubicBezTo>
                <a:cubicBezTo>
                  <a:pt x="793480" y="179246"/>
                  <a:pt x="1035737" y="137321"/>
                  <a:pt x="689317" y="168813"/>
                </a:cubicBezTo>
                <a:cubicBezTo>
                  <a:pt x="651666" y="172236"/>
                  <a:pt x="614289" y="178191"/>
                  <a:pt x="576775" y="182880"/>
                </a:cubicBezTo>
                <a:cubicBezTo>
                  <a:pt x="562707" y="187569"/>
                  <a:pt x="549113" y="194040"/>
                  <a:pt x="534572" y="196948"/>
                </a:cubicBezTo>
                <a:cubicBezTo>
                  <a:pt x="425598" y="218743"/>
                  <a:pt x="463228" y="200063"/>
                  <a:pt x="379828" y="225083"/>
                </a:cubicBezTo>
                <a:cubicBezTo>
                  <a:pt x="351421" y="233605"/>
                  <a:pt x="320098" y="236768"/>
                  <a:pt x="295421" y="253219"/>
                </a:cubicBezTo>
                <a:cubicBezTo>
                  <a:pt x="281353" y="262597"/>
                  <a:pt x="265942" y="270221"/>
                  <a:pt x="253218" y="281354"/>
                </a:cubicBezTo>
                <a:cubicBezTo>
                  <a:pt x="228264" y="303189"/>
                  <a:pt x="182880" y="351693"/>
                  <a:pt x="182880" y="351693"/>
                </a:cubicBezTo>
                <a:cubicBezTo>
                  <a:pt x="158157" y="425861"/>
                  <a:pt x="185152" y="365847"/>
                  <a:pt x="126609" y="436099"/>
                </a:cubicBezTo>
                <a:cubicBezTo>
                  <a:pt x="37888" y="542565"/>
                  <a:pt x="152186" y="424592"/>
                  <a:pt x="70338" y="506437"/>
                </a:cubicBezTo>
                <a:cubicBezTo>
                  <a:pt x="33447" y="617115"/>
                  <a:pt x="42329" y="573053"/>
                  <a:pt x="70338" y="787791"/>
                </a:cubicBezTo>
                <a:cubicBezTo>
                  <a:pt x="74174" y="817199"/>
                  <a:pt x="89096" y="844062"/>
                  <a:pt x="98474" y="872197"/>
                </a:cubicBezTo>
                <a:lnTo>
                  <a:pt x="112541" y="914400"/>
                </a:lnTo>
                <a:cubicBezTo>
                  <a:pt x="117230" y="1022252"/>
                  <a:pt x="118634" y="1130298"/>
                  <a:pt x="126609" y="1237957"/>
                </a:cubicBezTo>
                <a:cubicBezTo>
                  <a:pt x="128037" y="1257238"/>
                  <a:pt x="136885" y="1275269"/>
                  <a:pt x="140677" y="1294228"/>
                </a:cubicBezTo>
                <a:cubicBezTo>
                  <a:pt x="154196" y="1361826"/>
                  <a:pt x="160169" y="1422037"/>
                  <a:pt x="168812" y="1491176"/>
                </a:cubicBezTo>
                <a:cubicBezTo>
                  <a:pt x="156209" y="1705428"/>
                  <a:pt x="164432" y="1710028"/>
                  <a:pt x="126609" y="1899139"/>
                </a:cubicBezTo>
                <a:cubicBezTo>
                  <a:pt x="121920" y="1922585"/>
                  <a:pt x="118832" y="1946409"/>
                  <a:pt x="112541" y="1969477"/>
                </a:cubicBezTo>
                <a:cubicBezTo>
                  <a:pt x="104738" y="1998089"/>
                  <a:pt x="91599" y="2025111"/>
                  <a:pt x="84406" y="2053883"/>
                </a:cubicBezTo>
                <a:cubicBezTo>
                  <a:pt x="79717" y="2072640"/>
                  <a:pt x="81063" y="2094067"/>
                  <a:pt x="70338" y="2110154"/>
                </a:cubicBezTo>
                <a:cubicBezTo>
                  <a:pt x="51945" y="2137743"/>
                  <a:pt x="0" y="2180493"/>
                  <a:pt x="0" y="2180493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5" name="Полилиния: фигура 54">
            <a:extLst>
              <a:ext uri="{FF2B5EF4-FFF2-40B4-BE49-F238E27FC236}">
                <a16:creationId xmlns:a16="http://schemas.microsoft.com/office/drawing/2014/main" xmlns="" id="{CE8C75FF-C812-4AE3-BBA4-1B435DD39DBA}"/>
              </a:ext>
            </a:extLst>
          </p:cNvPr>
          <p:cNvSpPr/>
          <p:nvPr/>
        </p:nvSpPr>
        <p:spPr>
          <a:xfrm>
            <a:off x="3362178" y="1055077"/>
            <a:ext cx="2405904" cy="3418449"/>
          </a:xfrm>
          <a:custGeom>
            <a:avLst/>
            <a:gdLst>
              <a:gd name="connsiteX0" fmla="*/ 2011680 w 2405904"/>
              <a:gd name="connsiteY0" fmla="*/ 0 h 3418449"/>
              <a:gd name="connsiteX1" fmla="*/ 2082019 w 2405904"/>
              <a:gd name="connsiteY1" fmla="*/ 70338 h 3418449"/>
              <a:gd name="connsiteX2" fmla="*/ 2110154 w 2405904"/>
              <a:gd name="connsiteY2" fmla="*/ 126609 h 3418449"/>
              <a:gd name="connsiteX3" fmla="*/ 2152357 w 2405904"/>
              <a:gd name="connsiteY3" fmla="*/ 154745 h 3418449"/>
              <a:gd name="connsiteX4" fmla="*/ 2222696 w 2405904"/>
              <a:gd name="connsiteY4" fmla="*/ 225083 h 3418449"/>
              <a:gd name="connsiteX5" fmla="*/ 2264899 w 2405904"/>
              <a:gd name="connsiteY5" fmla="*/ 253218 h 3418449"/>
              <a:gd name="connsiteX6" fmla="*/ 2321170 w 2405904"/>
              <a:gd name="connsiteY6" fmla="*/ 309489 h 3418449"/>
              <a:gd name="connsiteX7" fmla="*/ 2377440 w 2405904"/>
              <a:gd name="connsiteY7" fmla="*/ 379828 h 3418449"/>
              <a:gd name="connsiteX8" fmla="*/ 2405576 w 2405904"/>
              <a:gd name="connsiteY8" fmla="*/ 464234 h 3418449"/>
              <a:gd name="connsiteX9" fmla="*/ 2363373 w 2405904"/>
              <a:gd name="connsiteY9" fmla="*/ 675249 h 3418449"/>
              <a:gd name="connsiteX10" fmla="*/ 2349305 w 2405904"/>
              <a:gd name="connsiteY10" fmla="*/ 717452 h 3418449"/>
              <a:gd name="connsiteX11" fmla="*/ 2335237 w 2405904"/>
              <a:gd name="connsiteY11" fmla="*/ 759655 h 3418449"/>
              <a:gd name="connsiteX12" fmla="*/ 2278967 w 2405904"/>
              <a:gd name="connsiteY12" fmla="*/ 829994 h 3418449"/>
              <a:gd name="connsiteX13" fmla="*/ 2208628 w 2405904"/>
              <a:gd name="connsiteY13" fmla="*/ 872197 h 3418449"/>
              <a:gd name="connsiteX14" fmla="*/ 2166425 w 2405904"/>
              <a:gd name="connsiteY14" fmla="*/ 900332 h 3418449"/>
              <a:gd name="connsiteX15" fmla="*/ 2138290 w 2405904"/>
              <a:gd name="connsiteY15" fmla="*/ 928468 h 3418449"/>
              <a:gd name="connsiteX16" fmla="*/ 2053884 w 2405904"/>
              <a:gd name="connsiteY16" fmla="*/ 956603 h 3418449"/>
              <a:gd name="connsiteX17" fmla="*/ 2025748 w 2405904"/>
              <a:gd name="connsiteY17" fmla="*/ 984738 h 3418449"/>
              <a:gd name="connsiteX18" fmla="*/ 1871004 w 2405904"/>
              <a:gd name="connsiteY18" fmla="*/ 1012874 h 3418449"/>
              <a:gd name="connsiteX19" fmla="*/ 1828800 w 2405904"/>
              <a:gd name="connsiteY19" fmla="*/ 1026941 h 3418449"/>
              <a:gd name="connsiteX20" fmla="*/ 1378634 w 2405904"/>
              <a:gd name="connsiteY20" fmla="*/ 1055077 h 3418449"/>
              <a:gd name="connsiteX21" fmla="*/ 1294228 w 2405904"/>
              <a:gd name="connsiteY21" fmla="*/ 1083212 h 3418449"/>
              <a:gd name="connsiteX22" fmla="*/ 1237957 w 2405904"/>
              <a:gd name="connsiteY22" fmla="*/ 1167618 h 3418449"/>
              <a:gd name="connsiteX23" fmla="*/ 1223890 w 2405904"/>
              <a:gd name="connsiteY23" fmla="*/ 1209821 h 3418449"/>
              <a:gd name="connsiteX24" fmla="*/ 1153551 w 2405904"/>
              <a:gd name="connsiteY24" fmla="*/ 1294228 h 3418449"/>
              <a:gd name="connsiteX25" fmla="*/ 1125416 w 2405904"/>
              <a:gd name="connsiteY25" fmla="*/ 1392701 h 3418449"/>
              <a:gd name="connsiteX26" fmla="*/ 1097280 w 2405904"/>
              <a:gd name="connsiteY26" fmla="*/ 1477108 h 3418449"/>
              <a:gd name="connsiteX27" fmla="*/ 1083213 w 2405904"/>
              <a:gd name="connsiteY27" fmla="*/ 1519311 h 3418449"/>
              <a:gd name="connsiteX28" fmla="*/ 998807 w 2405904"/>
              <a:gd name="connsiteY28" fmla="*/ 1617785 h 3418449"/>
              <a:gd name="connsiteX29" fmla="*/ 942536 w 2405904"/>
              <a:gd name="connsiteY29" fmla="*/ 1702191 h 3418449"/>
              <a:gd name="connsiteX30" fmla="*/ 928468 w 2405904"/>
              <a:gd name="connsiteY30" fmla="*/ 1744394 h 3418449"/>
              <a:gd name="connsiteX31" fmla="*/ 886265 w 2405904"/>
              <a:gd name="connsiteY31" fmla="*/ 1842868 h 3418449"/>
              <a:gd name="connsiteX32" fmla="*/ 844062 w 2405904"/>
              <a:gd name="connsiteY32" fmla="*/ 2053883 h 3418449"/>
              <a:gd name="connsiteX33" fmla="*/ 829994 w 2405904"/>
              <a:gd name="connsiteY33" fmla="*/ 2096086 h 3418449"/>
              <a:gd name="connsiteX34" fmla="*/ 759656 w 2405904"/>
              <a:gd name="connsiteY34" fmla="*/ 2180492 h 3418449"/>
              <a:gd name="connsiteX35" fmla="*/ 745588 w 2405904"/>
              <a:gd name="connsiteY35" fmla="*/ 2236763 h 3418449"/>
              <a:gd name="connsiteX36" fmla="*/ 717453 w 2405904"/>
              <a:gd name="connsiteY36" fmla="*/ 2278966 h 3418449"/>
              <a:gd name="connsiteX37" fmla="*/ 703385 w 2405904"/>
              <a:gd name="connsiteY37" fmla="*/ 2419643 h 3418449"/>
              <a:gd name="connsiteX38" fmla="*/ 675250 w 2405904"/>
              <a:gd name="connsiteY38" fmla="*/ 2602523 h 3418449"/>
              <a:gd name="connsiteX39" fmla="*/ 661182 w 2405904"/>
              <a:gd name="connsiteY39" fmla="*/ 2757268 h 3418449"/>
              <a:gd name="connsiteX40" fmla="*/ 647114 w 2405904"/>
              <a:gd name="connsiteY40" fmla="*/ 2799471 h 3418449"/>
              <a:gd name="connsiteX41" fmla="*/ 604911 w 2405904"/>
              <a:gd name="connsiteY41" fmla="*/ 2827606 h 3418449"/>
              <a:gd name="connsiteX42" fmla="*/ 520505 w 2405904"/>
              <a:gd name="connsiteY42" fmla="*/ 2897945 h 3418449"/>
              <a:gd name="connsiteX43" fmla="*/ 478302 w 2405904"/>
              <a:gd name="connsiteY43" fmla="*/ 2982351 h 3418449"/>
              <a:gd name="connsiteX44" fmla="*/ 407964 w 2405904"/>
              <a:gd name="connsiteY44" fmla="*/ 3066757 h 3418449"/>
              <a:gd name="connsiteX45" fmla="*/ 337625 w 2405904"/>
              <a:gd name="connsiteY45" fmla="*/ 3165231 h 3418449"/>
              <a:gd name="connsiteX46" fmla="*/ 281354 w 2405904"/>
              <a:gd name="connsiteY46" fmla="*/ 3235569 h 3418449"/>
              <a:gd name="connsiteX47" fmla="*/ 196948 w 2405904"/>
              <a:gd name="connsiteY47" fmla="*/ 3291840 h 3418449"/>
              <a:gd name="connsiteX48" fmla="*/ 112542 w 2405904"/>
              <a:gd name="connsiteY48" fmla="*/ 3348111 h 3418449"/>
              <a:gd name="connsiteX49" fmla="*/ 70339 w 2405904"/>
              <a:gd name="connsiteY49" fmla="*/ 3390314 h 3418449"/>
              <a:gd name="connsiteX50" fmla="*/ 28136 w 2405904"/>
              <a:gd name="connsiteY50" fmla="*/ 3404381 h 3418449"/>
              <a:gd name="connsiteX51" fmla="*/ 0 w 2405904"/>
              <a:gd name="connsiteY51" fmla="*/ 3418449 h 34184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</a:cxnLst>
            <a:rect l="l" t="t" r="r" b="b"/>
            <a:pathLst>
              <a:path w="2405904" h="3418449">
                <a:moveTo>
                  <a:pt x="2011680" y="0"/>
                </a:moveTo>
                <a:cubicBezTo>
                  <a:pt x="2035126" y="23446"/>
                  <a:pt x="2061662" y="44165"/>
                  <a:pt x="2082019" y="70338"/>
                </a:cubicBezTo>
                <a:cubicBezTo>
                  <a:pt x="2094894" y="86891"/>
                  <a:pt x="2096729" y="110499"/>
                  <a:pt x="2110154" y="126609"/>
                </a:cubicBezTo>
                <a:cubicBezTo>
                  <a:pt x="2120978" y="139598"/>
                  <a:pt x="2139633" y="143611"/>
                  <a:pt x="2152357" y="154745"/>
                </a:cubicBezTo>
                <a:cubicBezTo>
                  <a:pt x="2177311" y="176580"/>
                  <a:pt x="2195107" y="206690"/>
                  <a:pt x="2222696" y="225083"/>
                </a:cubicBezTo>
                <a:cubicBezTo>
                  <a:pt x="2236764" y="234461"/>
                  <a:pt x="2252062" y="242215"/>
                  <a:pt x="2264899" y="253218"/>
                </a:cubicBezTo>
                <a:cubicBezTo>
                  <a:pt x="2285039" y="270481"/>
                  <a:pt x="2306456" y="287418"/>
                  <a:pt x="2321170" y="309489"/>
                </a:cubicBezTo>
                <a:cubicBezTo>
                  <a:pt x="2356662" y="362728"/>
                  <a:pt x="2337350" y="339737"/>
                  <a:pt x="2377440" y="379828"/>
                </a:cubicBezTo>
                <a:cubicBezTo>
                  <a:pt x="2386819" y="407963"/>
                  <a:pt x="2408851" y="434758"/>
                  <a:pt x="2405576" y="464234"/>
                </a:cubicBezTo>
                <a:cubicBezTo>
                  <a:pt x="2388233" y="620316"/>
                  <a:pt x="2404936" y="550561"/>
                  <a:pt x="2363373" y="675249"/>
                </a:cubicBezTo>
                <a:lnTo>
                  <a:pt x="2349305" y="717452"/>
                </a:lnTo>
                <a:cubicBezTo>
                  <a:pt x="2344616" y="731520"/>
                  <a:pt x="2345722" y="749169"/>
                  <a:pt x="2335237" y="759655"/>
                </a:cubicBezTo>
                <a:cubicBezTo>
                  <a:pt x="2267296" y="827599"/>
                  <a:pt x="2349962" y="741251"/>
                  <a:pt x="2278967" y="829994"/>
                </a:cubicBezTo>
                <a:cubicBezTo>
                  <a:pt x="2242332" y="875788"/>
                  <a:pt x="2261193" y="845915"/>
                  <a:pt x="2208628" y="872197"/>
                </a:cubicBezTo>
                <a:cubicBezTo>
                  <a:pt x="2193506" y="879758"/>
                  <a:pt x="2179627" y="889770"/>
                  <a:pt x="2166425" y="900332"/>
                </a:cubicBezTo>
                <a:cubicBezTo>
                  <a:pt x="2156068" y="908618"/>
                  <a:pt x="2150153" y="922536"/>
                  <a:pt x="2138290" y="928468"/>
                </a:cubicBezTo>
                <a:cubicBezTo>
                  <a:pt x="2111764" y="941731"/>
                  <a:pt x="2053884" y="956603"/>
                  <a:pt x="2053884" y="956603"/>
                </a:cubicBezTo>
                <a:cubicBezTo>
                  <a:pt x="2044505" y="965981"/>
                  <a:pt x="2037939" y="979513"/>
                  <a:pt x="2025748" y="984738"/>
                </a:cubicBezTo>
                <a:cubicBezTo>
                  <a:pt x="2011962" y="990646"/>
                  <a:pt x="1878167" y="1011282"/>
                  <a:pt x="1871004" y="1012874"/>
                </a:cubicBezTo>
                <a:cubicBezTo>
                  <a:pt x="1856528" y="1016091"/>
                  <a:pt x="1843341" y="1024033"/>
                  <a:pt x="1828800" y="1026941"/>
                </a:cubicBezTo>
                <a:cubicBezTo>
                  <a:pt x="1690823" y="1054536"/>
                  <a:pt x="1492270" y="1050531"/>
                  <a:pt x="1378634" y="1055077"/>
                </a:cubicBezTo>
                <a:cubicBezTo>
                  <a:pt x="1350499" y="1064455"/>
                  <a:pt x="1310679" y="1058536"/>
                  <a:pt x="1294228" y="1083212"/>
                </a:cubicBezTo>
                <a:lnTo>
                  <a:pt x="1237957" y="1167618"/>
                </a:lnTo>
                <a:cubicBezTo>
                  <a:pt x="1233268" y="1181686"/>
                  <a:pt x="1230521" y="1196558"/>
                  <a:pt x="1223890" y="1209821"/>
                </a:cubicBezTo>
                <a:cubicBezTo>
                  <a:pt x="1204305" y="1248992"/>
                  <a:pt x="1184663" y="1263116"/>
                  <a:pt x="1153551" y="1294228"/>
                </a:cubicBezTo>
                <a:cubicBezTo>
                  <a:pt x="1106260" y="1436109"/>
                  <a:pt x="1178429" y="1215996"/>
                  <a:pt x="1125416" y="1392701"/>
                </a:cubicBezTo>
                <a:cubicBezTo>
                  <a:pt x="1116894" y="1421108"/>
                  <a:pt x="1106658" y="1448972"/>
                  <a:pt x="1097280" y="1477108"/>
                </a:cubicBezTo>
                <a:cubicBezTo>
                  <a:pt x="1092591" y="1491176"/>
                  <a:pt x="1093698" y="1508826"/>
                  <a:pt x="1083213" y="1519311"/>
                </a:cubicBezTo>
                <a:cubicBezTo>
                  <a:pt x="1024431" y="1578093"/>
                  <a:pt x="1052947" y="1545598"/>
                  <a:pt x="998807" y="1617785"/>
                </a:cubicBezTo>
                <a:cubicBezTo>
                  <a:pt x="965357" y="1718133"/>
                  <a:pt x="1012788" y="1596814"/>
                  <a:pt x="942536" y="1702191"/>
                </a:cubicBezTo>
                <a:cubicBezTo>
                  <a:pt x="934311" y="1714529"/>
                  <a:pt x="934309" y="1730764"/>
                  <a:pt x="928468" y="1744394"/>
                </a:cubicBezTo>
                <a:cubicBezTo>
                  <a:pt x="876318" y="1866079"/>
                  <a:pt x="919257" y="1743894"/>
                  <a:pt x="886265" y="1842868"/>
                </a:cubicBezTo>
                <a:cubicBezTo>
                  <a:pt x="868922" y="1998950"/>
                  <a:pt x="885625" y="1929195"/>
                  <a:pt x="844062" y="2053883"/>
                </a:cubicBezTo>
                <a:cubicBezTo>
                  <a:pt x="839373" y="2067951"/>
                  <a:pt x="840479" y="2085601"/>
                  <a:pt x="829994" y="2096086"/>
                </a:cubicBezTo>
                <a:cubicBezTo>
                  <a:pt x="775836" y="2150244"/>
                  <a:pt x="798826" y="2121736"/>
                  <a:pt x="759656" y="2180492"/>
                </a:cubicBezTo>
                <a:cubicBezTo>
                  <a:pt x="754967" y="2199249"/>
                  <a:pt x="753204" y="2218992"/>
                  <a:pt x="745588" y="2236763"/>
                </a:cubicBezTo>
                <a:cubicBezTo>
                  <a:pt x="738928" y="2252303"/>
                  <a:pt x="721255" y="2262492"/>
                  <a:pt x="717453" y="2278966"/>
                </a:cubicBezTo>
                <a:cubicBezTo>
                  <a:pt x="706856" y="2324885"/>
                  <a:pt x="709230" y="2372881"/>
                  <a:pt x="703385" y="2419643"/>
                </a:cubicBezTo>
                <a:cubicBezTo>
                  <a:pt x="675969" y="2638969"/>
                  <a:pt x="702531" y="2356991"/>
                  <a:pt x="675250" y="2602523"/>
                </a:cubicBezTo>
                <a:cubicBezTo>
                  <a:pt x="669530" y="2654001"/>
                  <a:pt x="668507" y="2705994"/>
                  <a:pt x="661182" y="2757268"/>
                </a:cubicBezTo>
                <a:cubicBezTo>
                  <a:pt x="659085" y="2771948"/>
                  <a:pt x="656377" y="2787892"/>
                  <a:pt x="647114" y="2799471"/>
                </a:cubicBezTo>
                <a:cubicBezTo>
                  <a:pt x="636552" y="2812673"/>
                  <a:pt x="617899" y="2816782"/>
                  <a:pt x="604911" y="2827606"/>
                </a:cubicBezTo>
                <a:cubicBezTo>
                  <a:pt x="496587" y="2917876"/>
                  <a:pt x="625294" y="2828084"/>
                  <a:pt x="520505" y="2897945"/>
                </a:cubicBezTo>
                <a:cubicBezTo>
                  <a:pt x="439874" y="3018893"/>
                  <a:pt x="536545" y="2865866"/>
                  <a:pt x="478302" y="2982351"/>
                </a:cubicBezTo>
                <a:cubicBezTo>
                  <a:pt x="458716" y="3021523"/>
                  <a:pt x="439077" y="3035644"/>
                  <a:pt x="407964" y="3066757"/>
                </a:cubicBezTo>
                <a:cubicBezTo>
                  <a:pt x="373067" y="3171446"/>
                  <a:pt x="426636" y="3031713"/>
                  <a:pt x="337625" y="3165231"/>
                </a:cubicBezTo>
                <a:cubicBezTo>
                  <a:pt x="319166" y="3192920"/>
                  <a:pt x="308084" y="3215522"/>
                  <a:pt x="281354" y="3235569"/>
                </a:cubicBezTo>
                <a:cubicBezTo>
                  <a:pt x="254302" y="3255858"/>
                  <a:pt x="220858" y="3267930"/>
                  <a:pt x="196948" y="3291840"/>
                </a:cubicBezTo>
                <a:cubicBezTo>
                  <a:pt x="144260" y="3344528"/>
                  <a:pt x="173619" y="3327752"/>
                  <a:pt x="112542" y="3348111"/>
                </a:cubicBezTo>
                <a:cubicBezTo>
                  <a:pt x="98474" y="3362179"/>
                  <a:pt x="86892" y="3379279"/>
                  <a:pt x="70339" y="3390314"/>
                </a:cubicBezTo>
                <a:cubicBezTo>
                  <a:pt x="58001" y="3398539"/>
                  <a:pt x="41904" y="3398874"/>
                  <a:pt x="28136" y="3404381"/>
                </a:cubicBezTo>
                <a:cubicBezTo>
                  <a:pt x="18400" y="3408275"/>
                  <a:pt x="9379" y="3413760"/>
                  <a:pt x="0" y="3418449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6" name="Полилиния: фигура 55">
            <a:extLst>
              <a:ext uri="{FF2B5EF4-FFF2-40B4-BE49-F238E27FC236}">
                <a16:creationId xmlns:a16="http://schemas.microsoft.com/office/drawing/2014/main" xmlns="" id="{E5BA5F47-AC92-47F9-AB6C-6B2751771D03}"/>
              </a:ext>
            </a:extLst>
          </p:cNvPr>
          <p:cNvSpPr/>
          <p:nvPr/>
        </p:nvSpPr>
        <p:spPr>
          <a:xfrm>
            <a:off x="-14028" y="344659"/>
            <a:ext cx="3038621" cy="5753686"/>
          </a:xfrm>
          <a:custGeom>
            <a:avLst/>
            <a:gdLst>
              <a:gd name="connsiteX0" fmla="*/ 3038621 w 3038621"/>
              <a:gd name="connsiteY0" fmla="*/ 98474 h 5753686"/>
              <a:gd name="connsiteX1" fmla="*/ 2700997 w 3038621"/>
              <a:gd name="connsiteY1" fmla="*/ 84406 h 5753686"/>
              <a:gd name="connsiteX2" fmla="*/ 2574387 w 3038621"/>
              <a:gd name="connsiteY2" fmla="*/ 70339 h 5753686"/>
              <a:gd name="connsiteX3" fmla="*/ 2391507 w 3038621"/>
              <a:gd name="connsiteY3" fmla="*/ 56271 h 5753686"/>
              <a:gd name="connsiteX4" fmla="*/ 2208627 w 3038621"/>
              <a:gd name="connsiteY4" fmla="*/ 28136 h 5753686"/>
              <a:gd name="connsiteX5" fmla="*/ 1786597 w 3038621"/>
              <a:gd name="connsiteY5" fmla="*/ 0 h 5753686"/>
              <a:gd name="connsiteX6" fmla="*/ 1702190 w 3038621"/>
              <a:gd name="connsiteY6" fmla="*/ 14068 h 5753686"/>
              <a:gd name="connsiteX7" fmla="*/ 1603717 w 3038621"/>
              <a:gd name="connsiteY7" fmla="*/ 42203 h 5753686"/>
              <a:gd name="connsiteX8" fmla="*/ 1505243 w 3038621"/>
              <a:gd name="connsiteY8" fmla="*/ 84406 h 5753686"/>
              <a:gd name="connsiteX9" fmla="*/ 1448972 w 3038621"/>
              <a:gd name="connsiteY9" fmla="*/ 98474 h 5753686"/>
              <a:gd name="connsiteX10" fmla="*/ 1406769 w 3038621"/>
              <a:gd name="connsiteY10" fmla="*/ 112542 h 5753686"/>
              <a:gd name="connsiteX11" fmla="*/ 1252024 w 3038621"/>
              <a:gd name="connsiteY11" fmla="*/ 154745 h 5753686"/>
              <a:gd name="connsiteX12" fmla="*/ 1195753 w 3038621"/>
              <a:gd name="connsiteY12" fmla="*/ 182880 h 5753686"/>
              <a:gd name="connsiteX13" fmla="*/ 1097280 w 3038621"/>
              <a:gd name="connsiteY13" fmla="*/ 225083 h 5753686"/>
              <a:gd name="connsiteX14" fmla="*/ 1055077 w 3038621"/>
              <a:gd name="connsiteY14" fmla="*/ 253219 h 5753686"/>
              <a:gd name="connsiteX15" fmla="*/ 970670 w 3038621"/>
              <a:gd name="connsiteY15" fmla="*/ 281354 h 5753686"/>
              <a:gd name="connsiteX16" fmla="*/ 815926 w 3038621"/>
              <a:gd name="connsiteY16" fmla="*/ 323557 h 5753686"/>
              <a:gd name="connsiteX17" fmla="*/ 759655 w 3038621"/>
              <a:gd name="connsiteY17" fmla="*/ 337625 h 5753686"/>
              <a:gd name="connsiteX18" fmla="*/ 717452 w 3038621"/>
              <a:gd name="connsiteY18" fmla="*/ 351693 h 5753686"/>
              <a:gd name="connsiteX19" fmla="*/ 647113 w 3038621"/>
              <a:gd name="connsiteY19" fmla="*/ 379828 h 5753686"/>
              <a:gd name="connsiteX20" fmla="*/ 590843 w 3038621"/>
              <a:gd name="connsiteY20" fmla="*/ 393896 h 5753686"/>
              <a:gd name="connsiteX21" fmla="*/ 548640 w 3038621"/>
              <a:gd name="connsiteY21" fmla="*/ 407963 h 5753686"/>
              <a:gd name="connsiteX22" fmla="*/ 506437 w 3038621"/>
              <a:gd name="connsiteY22" fmla="*/ 436099 h 5753686"/>
              <a:gd name="connsiteX23" fmla="*/ 422030 w 3038621"/>
              <a:gd name="connsiteY23" fmla="*/ 464234 h 5753686"/>
              <a:gd name="connsiteX24" fmla="*/ 407963 w 3038621"/>
              <a:gd name="connsiteY24" fmla="*/ 506437 h 5753686"/>
              <a:gd name="connsiteX25" fmla="*/ 337624 w 3038621"/>
              <a:gd name="connsiteY25" fmla="*/ 562708 h 5753686"/>
              <a:gd name="connsiteX26" fmla="*/ 309489 w 3038621"/>
              <a:gd name="connsiteY26" fmla="*/ 604911 h 5753686"/>
              <a:gd name="connsiteX27" fmla="*/ 253218 w 3038621"/>
              <a:gd name="connsiteY27" fmla="*/ 661182 h 5753686"/>
              <a:gd name="connsiteX28" fmla="*/ 225083 w 3038621"/>
              <a:gd name="connsiteY28" fmla="*/ 703385 h 5753686"/>
              <a:gd name="connsiteX29" fmla="*/ 168812 w 3038621"/>
              <a:gd name="connsiteY29" fmla="*/ 759656 h 5753686"/>
              <a:gd name="connsiteX30" fmla="*/ 126609 w 3038621"/>
              <a:gd name="connsiteY30" fmla="*/ 801859 h 5753686"/>
              <a:gd name="connsiteX31" fmla="*/ 70338 w 3038621"/>
              <a:gd name="connsiteY31" fmla="*/ 886265 h 5753686"/>
              <a:gd name="connsiteX32" fmla="*/ 42203 w 3038621"/>
              <a:gd name="connsiteY32" fmla="*/ 928468 h 5753686"/>
              <a:gd name="connsiteX33" fmla="*/ 14067 w 3038621"/>
              <a:gd name="connsiteY33" fmla="*/ 1097280 h 5753686"/>
              <a:gd name="connsiteX34" fmla="*/ 0 w 3038621"/>
              <a:gd name="connsiteY34" fmla="*/ 1266093 h 5753686"/>
              <a:gd name="connsiteX35" fmla="*/ 14067 w 3038621"/>
              <a:gd name="connsiteY35" fmla="*/ 1589649 h 5753686"/>
              <a:gd name="connsiteX36" fmla="*/ 28135 w 3038621"/>
              <a:gd name="connsiteY36" fmla="*/ 1631853 h 5753686"/>
              <a:gd name="connsiteX37" fmla="*/ 56270 w 3038621"/>
              <a:gd name="connsiteY37" fmla="*/ 1758462 h 5753686"/>
              <a:gd name="connsiteX38" fmla="*/ 98473 w 3038621"/>
              <a:gd name="connsiteY38" fmla="*/ 2110154 h 5753686"/>
              <a:gd name="connsiteX39" fmla="*/ 84406 w 3038621"/>
              <a:gd name="connsiteY39" fmla="*/ 2475914 h 5753686"/>
              <a:gd name="connsiteX40" fmla="*/ 70338 w 3038621"/>
              <a:gd name="connsiteY40" fmla="*/ 2518117 h 5753686"/>
              <a:gd name="connsiteX41" fmla="*/ 56270 w 3038621"/>
              <a:gd name="connsiteY41" fmla="*/ 2686929 h 5753686"/>
              <a:gd name="connsiteX42" fmla="*/ 84406 w 3038621"/>
              <a:gd name="connsiteY42" fmla="*/ 2883877 h 5753686"/>
              <a:gd name="connsiteX43" fmla="*/ 56270 w 3038621"/>
              <a:gd name="connsiteY43" fmla="*/ 3699803 h 5753686"/>
              <a:gd name="connsiteX44" fmla="*/ 42203 w 3038621"/>
              <a:gd name="connsiteY44" fmla="*/ 3742006 h 5753686"/>
              <a:gd name="connsiteX45" fmla="*/ 14067 w 3038621"/>
              <a:gd name="connsiteY45" fmla="*/ 3910819 h 5753686"/>
              <a:gd name="connsiteX46" fmla="*/ 28135 w 3038621"/>
              <a:gd name="connsiteY46" fmla="*/ 4164037 h 5753686"/>
              <a:gd name="connsiteX47" fmla="*/ 56270 w 3038621"/>
              <a:gd name="connsiteY47" fmla="*/ 4276579 h 5753686"/>
              <a:gd name="connsiteX48" fmla="*/ 70338 w 3038621"/>
              <a:gd name="connsiteY48" fmla="*/ 4473526 h 5753686"/>
              <a:gd name="connsiteX49" fmla="*/ 84406 w 3038621"/>
              <a:gd name="connsiteY49" fmla="*/ 4543865 h 5753686"/>
              <a:gd name="connsiteX50" fmla="*/ 112541 w 3038621"/>
              <a:gd name="connsiteY50" fmla="*/ 4684542 h 5753686"/>
              <a:gd name="connsiteX51" fmla="*/ 98473 w 3038621"/>
              <a:gd name="connsiteY51" fmla="*/ 4867422 h 5753686"/>
              <a:gd name="connsiteX52" fmla="*/ 112541 w 3038621"/>
              <a:gd name="connsiteY52" fmla="*/ 5247249 h 5753686"/>
              <a:gd name="connsiteX53" fmla="*/ 154744 w 3038621"/>
              <a:gd name="connsiteY53" fmla="*/ 5401994 h 5753686"/>
              <a:gd name="connsiteX54" fmla="*/ 168812 w 3038621"/>
              <a:gd name="connsiteY54" fmla="*/ 5458265 h 5753686"/>
              <a:gd name="connsiteX55" fmla="*/ 196947 w 3038621"/>
              <a:gd name="connsiteY55" fmla="*/ 5542671 h 5753686"/>
              <a:gd name="connsiteX56" fmla="*/ 239150 w 3038621"/>
              <a:gd name="connsiteY56" fmla="*/ 5584874 h 5753686"/>
              <a:gd name="connsiteX57" fmla="*/ 309489 w 3038621"/>
              <a:gd name="connsiteY57" fmla="*/ 5669280 h 5753686"/>
              <a:gd name="connsiteX58" fmla="*/ 393895 w 3038621"/>
              <a:gd name="connsiteY58" fmla="*/ 5697416 h 5753686"/>
              <a:gd name="connsiteX59" fmla="*/ 506437 w 3038621"/>
              <a:gd name="connsiteY59" fmla="*/ 5725551 h 5753686"/>
              <a:gd name="connsiteX60" fmla="*/ 731520 w 3038621"/>
              <a:gd name="connsiteY60" fmla="*/ 5753686 h 5753686"/>
              <a:gd name="connsiteX61" fmla="*/ 1195753 w 3038621"/>
              <a:gd name="connsiteY61" fmla="*/ 5739619 h 5753686"/>
              <a:gd name="connsiteX62" fmla="*/ 1294227 w 3038621"/>
              <a:gd name="connsiteY62" fmla="*/ 5725551 h 5753686"/>
              <a:gd name="connsiteX63" fmla="*/ 1603717 w 3038621"/>
              <a:gd name="connsiteY63" fmla="*/ 5711483 h 5753686"/>
              <a:gd name="connsiteX64" fmla="*/ 1758461 w 3038621"/>
              <a:gd name="connsiteY64" fmla="*/ 5683348 h 5753686"/>
              <a:gd name="connsiteX65" fmla="*/ 1828800 w 3038621"/>
              <a:gd name="connsiteY65" fmla="*/ 5669280 h 5753686"/>
              <a:gd name="connsiteX66" fmla="*/ 1871003 w 3038621"/>
              <a:gd name="connsiteY66" fmla="*/ 5655213 h 5753686"/>
              <a:gd name="connsiteX67" fmla="*/ 1983544 w 3038621"/>
              <a:gd name="connsiteY67" fmla="*/ 5641145 h 5753686"/>
              <a:gd name="connsiteX68" fmla="*/ 2067950 w 3038621"/>
              <a:gd name="connsiteY68" fmla="*/ 5613009 h 5753686"/>
              <a:gd name="connsiteX69" fmla="*/ 2110153 w 3038621"/>
              <a:gd name="connsiteY69" fmla="*/ 5598942 h 5753686"/>
              <a:gd name="connsiteX70" fmla="*/ 2138289 w 3038621"/>
              <a:gd name="connsiteY70" fmla="*/ 5570806 h 5753686"/>
              <a:gd name="connsiteX71" fmla="*/ 2180492 w 3038621"/>
              <a:gd name="connsiteY71" fmla="*/ 5556739 h 57536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</a:cxnLst>
            <a:rect l="l" t="t" r="r" b="b"/>
            <a:pathLst>
              <a:path w="3038621" h="5753686">
                <a:moveTo>
                  <a:pt x="3038621" y="98474"/>
                </a:moveTo>
                <a:lnTo>
                  <a:pt x="2700997" y="84406"/>
                </a:lnTo>
                <a:cubicBezTo>
                  <a:pt x="2658612" y="81837"/>
                  <a:pt x="2616676" y="74183"/>
                  <a:pt x="2574387" y="70339"/>
                </a:cubicBezTo>
                <a:cubicBezTo>
                  <a:pt x="2513498" y="64804"/>
                  <a:pt x="2452467" y="60960"/>
                  <a:pt x="2391507" y="56271"/>
                </a:cubicBezTo>
                <a:cubicBezTo>
                  <a:pt x="2302471" y="34011"/>
                  <a:pt x="2335941" y="39710"/>
                  <a:pt x="2208627" y="28136"/>
                </a:cubicBezTo>
                <a:cubicBezTo>
                  <a:pt x="2060535" y="14673"/>
                  <a:pt x="1937355" y="8868"/>
                  <a:pt x="1786597" y="0"/>
                </a:cubicBezTo>
                <a:cubicBezTo>
                  <a:pt x="1758461" y="4689"/>
                  <a:pt x="1730160" y="8474"/>
                  <a:pt x="1702190" y="14068"/>
                </a:cubicBezTo>
                <a:cubicBezTo>
                  <a:pt x="1658037" y="22899"/>
                  <a:pt x="1643935" y="28797"/>
                  <a:pt x="1603717" y="42203"/>
                </a:cubicBezTo>
                <a:cubicBezTo>
                  <a:pt x="1557353" y="88567"/>
                  <a:pt x="1590969" y="65356"/>
                  <a:pt x="1505243" y="84406"/>
                </a:cubicBezTo>
                <a:cubicBezTo>
                  <a:pt x="1486369" y="88600"/>
                  <a:pt x="1467562" y="93162"/>
                  <a:pt x="1448972" y="98474"/>
                </a:cubicBezTo>
                <a:cubicBezTo>
                  <a:pt x="1434714" y="102548"/>
                  <a:pt x="1421155" y="108946"/>
                  <a:pt x="1406769" y="112542"/>
                </a:cubicBezTo>
                <a:cubicBezTo>
                  <a:pt x="1345016" y="127980"/>
                  <a:pt x="1312393" y="124561"/>
                  <a:pt x="1252024" y="154745"/>
                </a:cubicBezTo>
                <a:cubicBezTo>
                  <a:pt x="1233267" y="164123"/>
                  <a:pt x="1215028" y="174619"/>
                  <a:pt x="1195753" y="182880"/>
                </a:cubicBezTo>
                <a:cubicBezTo>
                  <a:pt x="1116849" y="216696"/>
                  <a:pt x="1190581" y="171767"/>
                  <a:pt x="1097280" y="225083"/>
                </a:cubicBezTo>
                <a:cubicBezTo>
                  <a:pt x="1082600" y="233471"/>
                  <a:pt x="1070527" y="246352"/>
                  <a:pt x="1055077" y="253219"/>
                </a:cubicBezTo>
                <a:cubicBezTo>
                  <a:pt x="1027976" y="265264"/>
                  <a:pt x="998806" y="271976"/>
                  <a:pt x="970670" y="281354"/>
                </a:cubicBezTo>
                <a:cubicBezTo>
                  <a:pt x="891772" y="307653"/>
                  <a:pt x="942882" y="291818"/>
                  <a:pt x="815926" y="323557"/>
                </a:cubicBezTo>
                <a:cubicBezTo>
                  <a:pt x="797169" y="328246"/>
                  <a:pt x="777997" y="331511"/>
                  <a:pt x="759655" y="337625"/>
                </a:cubicBezTo>
                <a:cubicBezTo>
                  <a:pt x="745587" y="342314"/>
                  <a:pt x="731337" y="346486"/>
                  <a:pt x="717452" y="351693"/>
                </a:cubicBezTo>
                <a:cubicBezTo>
                  <a:pt x="693807" y="360560"/>
                  <a:pt x="671070" y="371842"/>
                  <a:pt x="647113" y="379828"/>
                </a:cubicBezTo>
                <a:cubicBezTo>
                  <a:pt x="628771" y="385942"/>
                  <a:pt x="609433" y="388585"/>
                  <a:pt x="590843" y="393896"/>
                </a:cubicBezTo>
                <a:cubicBezTo>
                  <a:pt x="576585" y="397970"/>
                  <a:pt x="562708" y="403274"/>
                  <a:pt x="548640" y="407963"/>
                </a:cubicBezTo>
                <a:cubicBezTo>
                  <a:pt x="534572" y="417342"/>
                  <a:pt x="521887" y="429232"/>
                  <a:pt x="506437" y="436099"/>
                </a:cubicBezTo>
                <a:cubicBezTo>
                  <a:pt x="479336" y="448144"/>
                  <a:pt x="422030" y="464234"/>
                  <a:pt x="422030" y="464234"/>
                </a:cubicBezTo>
                <a:cubicBezTo>
                  <a:pt x="417341" y="478302"/>
                  <a:pt x="415592" y="493722"/>
                  <a:pt x="407963" y="506437"/>
                </a:cubicBezTo>
                <a:cubicBezTo>
                  <a:pt x="394599" y="528710"/>
                  <a:pt x="356793" y="549929"/>
                  <a:pt x="337624" y="562708"/>
                </a:cubicBezTo>
                <a:cubicBezTo>
                  <a:pt x="328246" y="576776"/>
                  <a:pt x="320492" y="592074"/>
                  <a:pt x="309489" y="604911"/>
                </a:cubicBezTo>
                <a:cubicBezTo>
                  <a:pt x="292226" y="625051"/>
                  <a:pt x="267932" y="639111"/>
                  <a:pt x="253218" y="661182"/>
                </a:cubicBezTo>
                <a:cubicBezTo>
                  <a:pt x="243840" y="675250"/>
                  <a:pt x="236086" y="690548"/>
                  <a:pt x="225083" y="703385"/>
                </a:cubicBezTo>
                <a:cubicBezTo>
                  <a:pt x="207820" y="723525"/>
                  <a:pt x="187569" y="740899"/>
                  <a:pt x="168812" y="759656"/>
                </a:cubicBezTo>
                <a:cubicBezTo>
                  <a:pt x="154744" y="773724"/>
                  <a:pt x="137645" y="785306"/>
                  <a:pt x="126609" y="801859"/>
                </a:cubicBezTo>
                <a:lnTo>
                  <a:pt x="70338" y="886265"/>
                </a:lnTo>
                <a:lnTo>
                  <a:pt x="42203" y="928468"/>
                </a:lnTo>
                <a:cubicBezTo>
                  <a:pt x="28623" y="996367"/>
                  <a:pt x="21822" y="1023608"/>
                  <a:pt x="14067" y="1097280"/>
                </a:cubicBezTo>
                <a:cubicBezTo>
                  <a:pt x="8156" y="1153436"/>
                  <a:pt x="4689" y="1209822"/>
                  <a:pt x="0" y="1266093"/>
                </a:cubicBezTo>
                <a:cubicBezTo>
                  <a:pt x="4689" y="1373945"/>
                  <a:pt x="5787" y="1482013"/>
                  <a:pt x="14067" y="1589649"/>
                </a:cubicBezTo>
                <a:cubicBezTo>
                  <a:pt x="15204" y="1604434"/>
                  <a:pt x="24061" y="1617595"/>
                  <a:pt x="28135" y="1631853"/>
                </a:cubicBezTo>
                <a:cubicBezTo>
                  <a:pt x="36914" y="1662580"/>
                  <a:pt x="52124" y="1729441"/>
                  <a:pt x="56270" y="1758462"/>
                </a:cubicBezTo>
                <a:cubicBezTo>
                  <a:pt x="72978" y="1875420"/>
                  <a:pt x="85432" y="1992780"/>
                  <a:pt x="98473" y="2110154"/>
                </a:cubicBezTo>
                <a:cubicBezTo>
                  <a:pt x="93784" y="2232074"/>
                  <a:pt x="92800" y="2354193"/>
                  <a:pt x="84406" y="2475914"/>
                </a:cubicBezTo>
                <a:cubicBezTo>
                  <a:pt x="83386" y="2490708"/>
                  <a:pt x="72298" y="2503418"/>
                  <a:pt x="70338" y="2518117"/>
                </a:cubicBezTo>
                <a:cubicBezTo>
                  <a:pt x="62875" y="2574087"/>
                  <a:pt x="60959" y="2630658"/>
                  <a:pt x="56270" y="2686929"/>
                </a:cubicBezTo>
                <a:cubicBezTo>
                  <a:pt x="65649" y="2752578"/>
                  <a:pt x="86106" y="2817583"/>
                  <a:pt x="84406" y="2883877"/>
                </a:cubicBezTo>
                <a:cubicBezTo>
                  <a:pt x="81925" y="2980619"/>
                  <a:pt x="73187" y="3513715"/>
                  <a:pt x="56270" y="3699803"/>
                </a:cubicBezTo>
                <a:cubicBezTo>
                  <a:pt x="54928" y="3714571"/>
                  <a:pt x="45799" y="3727620"/>
                  <a:pt x="42203" y="3742006"/>
                </a:cubicBezTo>
                <a:cubicBezTo>
                  <a:pt x="28489" y="3796865"/>
                  <a:pt x="22008" y="3855230"/>
                  <a:pt x="14067" y="3910819"/>
                </a:cubicBezTo>
                <a:cubicBezTo>
                  <a:pt x="18756" y="3995225"/>
                  <a:pt x="18445" y="4080058"/>
                  <a:pt x="28135" y="4164037"/>
                </a:cubicBezTo>
                <a:cubicBezTo>
                  <a:pt x="32567" y="4202451"/>
                  <a:pt x="56270" y="4276579"/>
                  <a:pt x="56270" y="4276579"/>
                </a:cubicBezTo>
                <a:cubicBezTo>
                  <a:pt x="60959" y="4342228"/>
                  <a:pt x="63448" y="4408071"/>
                  <a:pt x="70338" y="4473526"/>
                </a:cubicBezTo>
                <a:cubicBezTo>
                  <a:pt x="72841" y="4497305"/>
                  <a:pt x="80129" y="4520340"/>
                  <a:pt x="84406" y="4543865"/>
                </a:cubicBezTo>
                <a:cubicBezTo>
                  <a:pt x="107401" y="4670342"/>
                  <a:pt x="87657" y="4585009"/>
                  <a:pt x="112541" y="4684542"/>
                </a:cubicBezTo>
                <a:cubicBezTo>
                  <a:pt x="107852" y="4745502"/>
                  <a:pt x="98473" y="4806282"/>
                  <a:pt x="98473" y="4867422"/>
                </a:cubicBezTo>
                <a:cubicBezTo>
                  <a:pt x="98473" y="4994118"/>
                  <a:pt x="101721" y="5121016"/>
                  <a:pt x="112541" y="5247249"/>
                </a:cubicBezTo>
                <a:cubicBezTo>
                  <a:pt x="118681" y="5318879"/>
                  <a:pt x="138264" y="5344312"/>
                  <a:pt x="154744" y="5401994"/>
                </a:cubicBezTo>
                <a:cubicBezTo>
                  <a:pt x="160055" y="5420584"/>
                  <a:pt x="163256" y="5439746"/>
                  <a:pt x="168812" y="5458265"/>
                </a:cubicBezTo>
                <a:cubicBezTo>
                  <a:pt x="177334" y="5486671"/>
                  <a:pt x="175976" y="5521700"/>
                  <a:pt x="196947" y="5542671"/>
                </a:cubicBezTo>
                <a:cubicBezTo>
                  <a:pt x="211015" y="5556739"/>
                  <a:pt x="227586" y="5568685"/>
                  <a:pt x="239150" y="5584874"/>
                </a:cubicBezTo>
                <a:cubicBezTo>
                  <a:pt x="280055" y="5642140"/>
                  <a:pt x="245639" y="5640902"/>
                  <a:pt x="309489" y="5669280"/>
                </a:cubicBezTo>
                <a:cubicBezTo>
                  <a:pt x="336590" y="5681325"/>
                  <a:pt x="365123" y="5690223"/>
                  <a:pt x="393895" y="5697416"/>
                </a:cubicBezTo>
                <a:cubicBezTo>
                  <a:pt x="431409" y="5706794"/>
                  <a:pt x="468005" y="5721281"/>
                  <a:pt x="506437" y="5725551"/>
                </a:cubicBezTo>
                <a:cubicBezTo>
                  <a:pt x="666001" y="5743281"/>
                  <a:pt x="591010" y="5733614"/>
                  <a:pt x="731520" y="5753686"/>
                </a:cubicBezTo>
                <a:lnTo>
                  <a:pt x="1195753" y="5739619"/>
                </a:lnTo>
                <a:cubicBezTo>
                  <a:pt x="1228870" y="5737963"/>
                  <a:pt x="1261148" y="5727832"/>
                  <a:pt x="1294227" y="5725551"/>
                </a:cubicBezTo>
                <a:cubicBezTo>
                  <a:pt x="1397252" y="5718446"/>
                  <a:pt x="1500554" y="5716172"/>
                  <a:pt x="1603717" y="5711483"/>
                </a:cubicBezTo>
                <a:cubicBezTo>
                  <a:pt x="1774410" y="5687099"/>
                  <a:pt x="1639072" y="5709879"/>
                  <a:pt x="1758461" y="5683348"/>
                </a:cubicBezTo>
                <a:cubicBezTo>
                  <a:pt x="1781802" y="5678161"/>
                  <a:pt x="1805603" y="5675079"/>
                  <a:pt x="1828800" y="5669280"/>
                </a:cubicBezTo>
                <a:cubicBezTo>
                  <a:pt x="1843186" y="5665684"/>
                  <a:pt x="1856414" y="5657866"/>
                  <a:pt x="1871003" y="5655213"/>
                </a:cubicBezTo>
                <a:cubicBezTo>
                  <a:pt x="1908199" y="5648450"/>
                  <a:pt x="1946030" y="5645834"/>
                  <a:pt x="1983544" y="5641145"/>
                </a:cubicBezTo>
                <a:lnTo>
                  <a:pt x="2067950" y="5613009"/>
                </a:lnTo>
                <a:lnTo>
                  <a:pt x="2110153" y="5598942"/>
                </a:lnTo>
                <a:cubicBezTo>
                  <a:pt x="2119532" y="5589563"/>
                  <a:pt x="2126916" y="5577630"/>
                  <a:pt x="2138289" y="5570806"/>
                </a:cubicBezTo>
                <a:cubicBezTo>
                  <a:pt x="2151004" y="5563177"/>
                  <a:pt x="2180492" y="5556739"/>
                  <a:pt x="2180492" y="5556739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7" name="Полилиния: фигура 56">
            <a:extLst>
              <a:ext uri="{FF2B5EF4-FFF2-40B4-BE49-F238E27FC236}">
                <a16:creationId xmlns:a16="http://schemas.microsoft.com/office/drawing/2014/main" xmlns="" id="{BA67AD11-8CD4-4007-8E44-3D59C8787438}"/>
              </a:ext>
            </a:extLst>
          </p:cNvPr>
          <p:cNvSpPr/>
          <p:nvPr/>
        </p:nvSpPr>
        <p:spPr>
          <a:xfrm>
            <a:off x="5598942" y="1111348"/>
            <a:ext cx="1266092" cy="3573194"/>
          </a:xfrm>
          <a:custGeom>
            <a:avLst/>
            <a:gdLst>
              <a:gd name="connsiteX0" fmla="*/ 478301 w 1266092"/>
              <a:gd name="connsiteY0" fmla="*/ 0 h 3573194"/>
              <a:gd name="connsiteX1" fmla="*/ 492369 w 1266092"/>
              <a:gd name="connsiteY1" fmla="*/ 84406 h 3573194"/>
              <a:gd name="connsiteX2" fmla="*/ 506436 w 1266092"/>
              <a:gd name="connsiteY2" fmla="*/ 126609 h 3573194"/>
              <a:gd name="connsiteX3" fmla="*/ 520504 w 1266092"/>
              <a:gd name="connsiteY3" fmla="*/ 182880 h 3573194"/>
              <a:gd name="connsiteX4" fmla="*/ 534572 w 1266092"/>
              <a:gd name="connsiteY4" fmla="*/ 225083 h 3573194"/>
              <a:gd name="connsiteX5" fmla="*/ 548640 w 1266092"/>
              <a:gd name="connsiteY5" fmla="*/ 295421 h 3573194"/>
              <a:gd name="connsiteX6" fmla="*/ 576775 w 1266092"/>
              <a:gd name="connsiteY6" fmla="*/ 379827 h 3573194"/>
              <a:gd name="connsiteX7" fmla="*/ 590843 w 1266092"/>
              <a:gd name="connsiteY7" fmla="*/ 956603 h 3573194"/>
              <a:gd name="connsiteX8" fmla="*/ 604910 w 1266092"/>
              <a:gd name="connsiteY8" fmla="*/ 1012874 h 3573194"/>
              <a:gd name="connsiteX9" fmla="*/ 618978 w 1266092"/>
              <a:gd name="connsiteY9" fmla="*/ 1097280 h 3573194"/>
              <a:gd name="connsiteX10" fmla="*/ 661181 w 1266092"/>
              <a:gd name="connsiteY10" fmla="*/ 1139483 h 3573194"/>
              <a:gd name="connsiteX11" fmla="*/ 731520 w 1266092"/>
              <a:gd name="connsiteY11" fmla="*/ 1195754 h 3573194"/>
              <a:gd name="connsiteX12" fmla="*/ 815926 w 1266092"/>
              <a:gd name="connsiteY12" fmla="*/ 1266092 h 3573194"/>
              <a:gd name="connsiteX13" fmla="*/ 858129 w 1266092"/>
              <a:gd name="connsiteY13" fmla="*/ 1308295 h 3573194"/>
              <a:gd name="connsiteX14" fmla="*/ 900332 w 1266092"/>
              <a:gd name="connsiteY14" fmla="*/ 1322363 h 3573194"/>
              <a:gd name="connsiteX15" fmla="*/ 1041009 w 1266092"/>
              <a:gd name="connsiteY15" fmla="*/ 1392701 h 3573194"/>
              <a:gd name="connsiteX16" fmla="*/ 1139483 w 1266092"/>
              <a:gd name="connsiteY16" fmla="*/ 1463040 h 3573194"/>
              <a:gd name="connsiteX17" fmla="*/ 1167618 w 1266092"/>
              <a:gd name="connsiteY17" fmla="*/ 1505243 h 3573194"/>
              <a:gd name="connsiteX18" fmla="*/ 1237956 w 1266092"/>
              <a:gd name="connsiteY18" fmla="*/ 1589649 h 3573194"/>
              <a:gd name="connsiteX19" fmla="*/ 1266092 w 1266092"/>
              <a:gd name="connsiteY19" fmla="*/ 1674055 h 3573194"/>
              <a:gd name="connsiteX20" fmla="*/ 1237956 w 1266092"/>
              <a:gd name="connsiteY20" fmla="*/ 1758461 h 3573194"/>
              <a:gd name="connsiteX21" fmla="*/ 1181686 w 1266092"/>
              <a:gd name="connsiteY21" fmla="*/ 1842867 h 3573194"/>
              <a:gd name="connsiteX22" fmla="*/ 1083212 w 1266092"/>
              <a:gd name="connsiteY22" fmla="*/ 1927274 h 3573194"/>
              <a:gd name="connsiteX23" fmla="*/ 1055076 w 1266092"/>
              <a:gd name="connsiteY23" fmla="*/ 1955409 h 3573194"/>
              <a:gd name="connsiteX24" fmla="*/ 1012873 w 1266092"/>
              <a:gd name="connsiteY24" fmla="*/ 1983544 h 3573194"/>
              <a:gd name="connsiteX25" fmla="*/ 956603 w 1266092"/>
              <a:gd name="connsiteY25" fmla="*/ 2039815 h 3573194"/>
              <a:gd name="connsiteX26" fmla="*/ 900332 w 1266092"/>
              <a:gd name="connsiteY26" fmla="*/ 2082018 h 3573194"/>
              <a:gd name="connsiteX27" fmla="*/ 872196 w 1266092"/>
              <a:gd name="connsiteY27" fmla="*/ 2110154 h 3573194"/>
              <a:gd name="connsiteX28" fmla="*/ 815926 w 1266092"/>
              <a:gd name="connsiteY28" fmla="*/ 2138289 h 3573194"/>
              <a:gd name="connsiteX29" fmla="*/ 703384 w 1266092"/>
              <a:gd name="connsiteY29" fmla="*/ 2264898 h 3573194"/>
              <a:gd name="connsiteX30" fmla="*/ 647113 w 1266092"/>
              <a:gd name="connsiteY30" fmla="*/ 2321169 h 3573194"/>
              <a:gd name="connsiteX31" fmla="*/ 604910 w 1266092"/>
              <a:gd name="connsiteY31" fmla="*/ 2349304 h 3573194"/>
              <a:gd name="connsiteX32" fmla="*/ 548640 w 1266092"/>
              <a:gd name="connsiteY32" fmla="*/ 2419643 h 3573194"/>
              <a:gd name="connsiteX33" fmla="*/ 506436 w 1266092"/>
              <a:gd name="connsiteY33" fmla="*/ 2447778 h 3573194"/>
              <a:gd name="connsiteX34" fmla="*/ 478301 w 1266092"/>
              <a:gd name="connsiteY34" fmla="*/ 2489981 h 3573194"/>
              <a:gd name="connsiteX35" fmla="*/ 379827 w 1266092"/>
              <a:gd name="connsiteY35" fmla="*/ 2602523 h 3573194"/>
              <a:gd name="connsiteX36" fmla="*/ 351692 w 1266092"/>
              <a:gd name="connsiteY36" fmla="*/ 2700997 h 3573194"/>
              <a:gd name="connsiteX37" fmla="*/ 323556 w 1266092"/>
              <a:gd name="connsiteY37" fmla="*/ 2729132 h 3573194"/>
              <a:gd name="connsiteX38" fmla="*/ 309489 w 1266092"/>
              <a:gd name="connsiteY38" fmla="*/ 2771335 h 3573194"/>
              <a:gd name="connsiteX39" fmla="*/ 281353 w 1266092"/>
              <a:gd name="connsiteY39" fmla="*/ 2799470 h 3573194"/>
              <a:gd name="connsiteX40" fmla="*/ 253218 w 1266092"/>
              <a:gd name="connsiteY40" fmla="*/ 2883877 h 3573194"/>
              <a:gd name="connsiteX41" fmla="*/ 196947 w 1266092"/>
              <a:gd name="connsiteY41" fmla="*/ 2982350 h 3573194"/>
              <a:gd name="connsiteX42" fmla="*/ 154744 w 1266092"/>
              <a:gd name="connsiteY42" fmla="*/ 3066757 h 3573194"/>
              <a:gd name="connsiteX43" fmla="*/ 126609 w 1266092"/>
              <a:gd name="connsiteY43" fmla="*/ 3165230 h 3573194"/>
              <a:gd name="connsiteX44" fmla="*/ 98473 w 1266092"/>
              <a:gd name="connsiteY44" fmla="*/ 3207434 h 3573194"/>
              <a:gd name="connsiteX45" fmla="*/ 70338 w 1266092"/>
              <a:gd name="connsiteY45" fmla="*/ 3291840 h 3573194"/>
              <a:gd name="connsiteX46" fmla="*/ 56270 w 1266092"/>
              <a:gd name="connsiteY46" fmla="*/ 3334043 h 3573194"/>
              <a:gd name="connsiteX47" fmla="*/ 42203 w 1266092"/>
              <a:gd name="connsiteY47" fmla="*/ 3418449 h 3573194"/>
              <a:gd name="connsiteX48" fmla="*/ 28135 w 1266092"/>
              <a:gd name="connsiteY48" fmla="*/ 3460652 h 3573194"/>
              <a:gd name="connsiteX49" fmla="*/ 0 w 1266092"/>
              <a:gd name="connsiteY49" fmla="*/ 3573194 h 35731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</a:cxnLst>
            <a:rect l="l" t="t" r="r" b="b"/>
            <a:pathLst>
              <a:path w="1266092" h="3573194">
                <a:moveTo>
                  <a:pt x="478301" y="0"/>
                </a:moveTo>
                <a:cubicBezTo>
                  <a:pt x="482990" y="28135"/>
                  <a:pt x="486181" y="56562"/>
                  <a:pt x="492369" y="84406"/>
                </a:cubicBezTo>
                <a:cubicBezTo>
                  <a:pt x="495586" y="98881"/>
                  <a:pt x="502362" y="112351"/>
                  <a:pt x="506436" y="126609"/>
                </a:cubicBezTo>
                <a:cubicBezTo>
                  <a:pt x="511747" y="145199"/>
                  <a:pt x="515192" y="164290"/>
                  <a:pt x="520504" y="182880"/>
                </a:cubicBezTo>
                <a:cubicBezTo>
                  <a:pt x="524578" y="197138"/>
                  <a:pt x="530975" y="210697"/>
                  <a:pt x="534572" y="225083"/>
                </a:cubicBezTo>
                <a:cubicBezTo>
                  <a:pt x="540371" y="248279"/>
                  <a:pt x="542349" y="272353"/>
                  <a:pt x="548640" y="295421"/>
                </a:cubicBezTo>
                <a:cubicBezTo>
                  <a:pt x="556443" y="324033"/>
                  <a:pt x="576775" y="379827"/>
                  <a:pt x="576775" y="379827"/>
                </a:cubicBezTo>
                <a:cubicBezTo>
                  <a:pt x="581464" y="572086"/>
                  <a:pt x="582304" y="764477"/>
                  <a:pt x="590843" y="956603"/>
                </a:cubicBezTo>
                <a:cubicBezTo>
                  <a:pt x="591701" y="975918"/>
                  <a:pt x="601118" y="993915"/>
                  <a:pt x="604910" y="1012874"/>
                </a:cubicBezTo>
                <a:cubicBezTo>
                  <a:pt x="610504" y="1040844"/>
                  <a:pt x="607393" y="1071215"/>
                  <a:pt x="618978" y="1097280"/>
                </a:cubicBezTo>
                <a:cubicBezTo>
                  <a:pt x="627058" y="1115460"/>
                  <a:pt x="648445" y="1124199"/>
                  <a:pt x="661181" y="1139483"/>
                </a:cubicBezTo>
                <a:cubicBezTo>
                  <a:pt x="710128" y="1198220"/>
                  <a:pt x="662237" y="1172660"/>
                  <a:pt x="731520" y="1195754"/>
                </a:cubicBezTo>
                <a:cubicBezTo>
                  <a:pt x="854817" y="1319051"/>
                  <a:pt x="698413" y="1168165"/>
                  <a:pt x="815926" y="1266092"/>
                </a:cubicBezTo>
                <a:cubicBezTo>
                  <a:pt x="831210" y="1278828"/>
                  <a:pt x="841576" y="1297259"/>
                  <a:pt x="858129" y="1308295"/>
                </a:cubicBezTo>
                <a:cubicBezTo>
                  <a:pt x="870467" y="1316520"/>
                  <a:pt x="887369" y="1315162"/>
                  <a:pt x="900332" y="1322363"/>
                </a:cubicBezTo>
                <a:cubicBezTo>
                  <a:pt x="1037365" y="1398493"/>
                  <a:pt x="931040" y="1365210"/>
                  <a:pt x="1041009" y="1392701"/>
                </a:cubicBezTo>
                <a:cubicBezTo>
                  <a:pt x="1107765" y="1459457"/>
                  <a:pt x="1072115" y="1440583"/>
                  <a:pt x="1139483" y="1463040"/>
                </a:cubicBezTo>
                <a:cubicBezTo>
                  <a:pt x="1148861" y="1477108"/>
                  <a:pt x="1156794" y="1492255"/>
                  <a:pt x="1167618" y="1505243"/>
                </a:cubicBezTo>
                <a:cubicBezTo>
                  <a:pt x="1199170" y="1543106"/>
                  <a:pt x="1217997" y="1544741"/>
                  <a:pt x="1237956" y="1589649"/>
                </a:cubicBezTo>
                <a:cubicBezTo>
                  <a:pt x="1250001" y="1616750"/>
                  <a:pt x="1266092" y="1674055"/>
                  <a:pt x="1266092" y="1674055"/>
                </a:cubicBezTo>
                <a:cubicBezTo>
                  <a:pt x="1256713" y="1702190"/>
                  <a:pt x="1254407" y="1733785"/>
                  <a:pt x="1237956" y="1758461"/>
                </a:cubicBezTo>
                <a:cubicBezTo>
                  <a:pt x="1219199" y="1786596"/>
                  <a:pt x="1205596" y="1818957"/>
                  <a:pt x="1181686" y="1842867"/>
                </a:cubicBezTo>
                <a:cubicBezTo>
                  <a:pt x="1118063" y="1906490"/>
                  <a:pt x="1196178" y="1830446"/>
                  <a:pt x="1083212" y="1927274"/>
                </a:cubicBezTo>
                <a:cubicBezTo>
                  <a:pt x="1073142" y="1935906"/>
                  <a:pt x="1065433" y="1947124"/>
                  <a:pt x="1055076" y="1955409"/>
                </a:cubicBezTo>
                <a:cubicBezTo>
                  <a:pt x="1041874" y="1965971"/>
                  <a:pt x="1025710" y="1972541"/>
                  <a:pt x="1012873" y="1983544"/>
                </a:cubicBezTo>
                <a:cubicBezTo>
                  <a:pt x="992733" y="2000807"/>
                  <a:pt x="976566" y="2022347"/>
                  <a:pt x="956603" y="2039815"/>
                </a:cubicBezTo>
                <a:cubicBezTo>
                  <a:pt x="938958" y="2055254"/>
                  <a:pt x="918344" y="2067008"/>
                  <a:pt x="900332" y="2082018"/>
                </a:cubicBezTo>
                <a:cubicBezTo>
                  <a:pt x="890143" y="2090509"/>
                  <a:pt x="883232" y="2102797"/>
                  <a:pt x="872196" y="2110154"/>
                </a:cubicBezTo>
                <a:cubicBezTo>
                  <a:pt x="854747" y="2121786"/>
                  <a:pt x="834683" y="2128911"/>
                  <a:pt x="815926" y="2138289"/>
                </a:cubicBezTo>
                <a:cubicBezTo>
                  <a:pt x="765718" y="2213600"/>
                  <a:pt x="799747" y="2168534"/>
                  <a:pt x="703384" y="2264898"/>
                </a:cubicBezTo>
                <a:lnTo>
                  <a:pt x="647113" y="2321169"/>
                </a:lnTo>
                <a:cubicBezTo>
                  <a:pt x="633045" y="2330547"/>
                  <a:pt x="618112" y="2338742"/>
                  <a:pt x="604910" y="2349304"/>
                </a:cubicBezTo>
                <a:cubicBezTo>
                  <a:pt x="535301" y="2404992"/>
                  <a:pt x="621761" y="2346523"/>
                  <a:pt x="548640" y="2419643"/>
                </a:cubicBezTo>
                <a:cubicBezTo>
                  <a:pt x="536685" y="2431598"/>
                  <a:pt x="520504" y="2438400"/>
                  <a:pt x="506436" y="2447778"/>
                </a:cubicBezTo>
                <a:cubicBezTo>
                  <a:pt x="497058" y="2461846"/>
                  <a:pt x="489434" y="2477257"/>
                  <a:pt x="478301" y="2489981"/>
                </a:cubicBezTo>
                <a:cubicBezTo>
                  <a:pt x="363086" y="2621657"/>
                  <a:pt x="443143" y="2507551"/>
                  <a:pt x="379827" y="2602523"/>
                </a:cubicBezTo>
                <a:cubicBezTo>
                  <a:pt x="377199" y="2613038"/>
                  <a:pt x="360343" y="2686579"/>
                  <a:pt x="351692" y="2700997"/>
                </a:cubicBezTo>
                <a:cubicBezTo>
                  <a:pt x="344868" y="2712370"/>
                  <a:pt x="332935" y="2719754"/>
                  <a:pt x="323556" y="2729132"/>
                </a:cubicBezTo>
                <a:cubicBezTo>
                  <a:pt x="318867" y="2743200"/>
                  <a:pt x="317118" y="2758620"/>
                  <a:pt x="309489" y="2771335"/>
                </a:cubicBezTo>
                <a:cubicBezTo>
                  <a:pt x="302665" y="2782708"/>
                  <a:pt x="287284" y="2787607"/>
                  <a:pt x="281353" y="2799470"/>
                </a:cubicBezTo>
                <a:cubicBezTo>
                  <a:pt x="268090" y="2825996"/>
                  <a:pt x="269669" y="2859200"/>
                  <a:pt x="253218" y="2883877"/>
                </a:cubicBezTo>
                <a:cubicBezTo>
                  <a:pt x="213451" y="2943529"/>
                  <a:pt x="232644" y="2910958"/>
                  <a:pt x="196947" y="2982350"/>
                </a:cubicBezTo>
                <a:cubicBezTo>
                  <a:pt x="162253" y="3121132"/>
                  <a:pt x="208495" y="2977174"/>
                  <a:pt x="154744" y="3066757"/>
                </a:cubicBezTo>
                <a:cubicBezTo>
                  <a:pt x="141053" y="3089575"/>
                  <a:pt x="135809" y="3143763"/>
                  <a:pt x="126609" y="3165230"/>
                </a:cubicBezTo>
                <a:cubicBezTo>
                  <a:pt x="119949" y="3180771"/>
                  <a:pt x="107852" y="3193366"/>
                  <a:pt x="98473" y="3207434"/>
                </a:cubicBezTo>
                <a:lnTo>
                  <a:pt x="70338" y="3291840"/>
                </a:lnTo>
                <a:lnTo>
                  <a:pt x="56270" y="3334043"/>
                </a:lnTo>
                <a:cubicBezTo>
                  <a:pt x="51581" y="3362178"/>
                  <a:pt x="48391" y="3390605"/>
                  <a:pt x="42203" y="3418449"/>
                </a:cubicBezTo>
                <a:cubicBezTo>
                  <a:pt x="38986" y="3432925"/>
                  <a:pt x="31352" y="3446176"/>
                  <a:pt x="28135" y="3460652"/>
                </a:cubicBezTo>
                <a:cubicBezTo>
                  <a:pt x="2867" y="3574354"/>
                  <a:pt x="30306" y="3512578"/>
                  <a:pt x="0" y="3573194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252525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E2A3C991-E996-4A8A-BAD8-E79AC8FF383C}"/>
              </a:ext>
            </a:extLst>
          </p:cNvPr>
          <p:cNvSpPr txBox="1"/>
          <p:nvPr/>
        </p:nvSpPr>
        <p:spPr>
          <a:xfrm>
            <a:off x="1763688" y="144708"/>
            <a:ext cx="561662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/>
              <a:t>Системная паутинка (с родителями)</a:t>
            </a:r>
          </a:p>
          <a:p>
            <a:pPr algn="ctr"/>
            <a:r>
              <a:rPr lang="ru-RU" dirty="0"/>
              <a:t>На тему:</a:t>
            </a:r>
          </a:p>
          <a:p>
            <a:pPr algn="ctr"/>
            <a:r>
              <a:rPr lang="ru-RU" dirty="0"/>
              <a:t>«Новогодняя игрушка»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42325B07-A8BF-498B-BD15-817761E5A8C2}"/>
              </a:ext>
            </a:extLst>
          </p:cNvPr>
          <p:cNvSpPr txBox="1"/>
          <p:nvPr/>
        </p:nvSpPr>
        <p:spPr>
          <a:xfrm>
            <a:off x="683568" y="1628800"/>
            <a:ext cx="2430016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600" dirty="0"/>
              <a:t>- Введение в тему. Беседа с родителями о необходимости участии в проекте.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D0591713-6A10-4F74-AAA3-77C835D06D45}"/>
              </a:ext>
            </a:extLst>
          </p:cNvPr>
          <p:cNvSpPr txBox="1"/>
          <p:nvPr/>
        </p:nvSpPr>
        <p:spPr>
          <a:xfrm>
            <a:off x="3851920" y="1875021"/>
            <a:ext cx="2574032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600" dirty="0"/>
              <a:t>-Подбор иллюстраций по проекты.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D934BA49-18D0-4FA3-98E8-CA0960E4B4F4}"/>
              </a:ext>
            </a:extLst>
          </p:cNvPr>
          <p:cNvSpPr txBox="1"/>
          <p:nvPr/>
        </p:nvSpPr>
        <p:spPr>
          <a:xfrm>
            <a:off x="7152630" y="1505688"/>
            <a:ext cx="1503040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600" dirty="0"/>
              <a:t>-Викторина «Что мы знаем о новогодних игрушках»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1AC58672-5E43-436E-84E4-1CA1FAC9DC7A}"/>
              </a:ext>
            </a:extLst>
          </p:cNvPr>
          <p:cNvSpPr txBox="1"/>
          <p:nvPr/>
        </p:nvSpPr>
        <p:spPr>
          <a:xfrm>
            <a:off x="539552" y="3198585"/>
            <a:ext cx="2232248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600" dirty="0"/>
              <a:t>-Памятка «Какой творческий материал можно использовать для изготовление елочной игрушки».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3FC69ABA-4D19-40EF-805D-3F52D0465DD2}"/>
              </a:ext>
            </a:extLst>
          </p:cNvPr>
          <p:cNvSpPr txBox="1"/>
          <p:nvPr/>
        </p:nvSpPr>
        <p:spPr>
          <a:xfrm>
            <a:off x="3275856" y="3013501"/>
            <a:ext cx="1980220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600" dirty="0"/>
              <a:t>-Индивидуальные консультации по теме проекта.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xmlns="" id="{55DC1022-CB38-4C58-A13C-703B822A60F1}"/>
              </a:ext>
            </a:extLst>
          </p:cNvPr>
          <p:cNvSpPr txBox="1"/>
          <p:nvPr/>
        </p:nvSpPr>
        <p:spPr>
          <a:xfrm>
            <a:off x="6084168" y="3444806"/>
            <a:ext cx="1483677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600" dirty="0"/>
              <a:t>-Беседа «Появление новогодней игрушки»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xmlns="" id="{A9E74D75-8367-4F93-AED1-F4D63CEAC15F}"/>
              </a:ext>
            </a:extLst>
          </p:cNvPr>
          <p:cNvSpPr txBox="1"/>
          <p:nvPr/>
        </p:nvSpPr>
        <p:spPr>
          <a:xfrm>
            <a:off x="683568" y="4979189"/>
            <a:ext cx="2862064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600" dirty="0"/>
              <a:t>- Мастер класс «Новогодние игрушки своими руками».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xmlns="" id="{E825B184-44BE-4094-974B-812B24BD4A5F}"/>
              </a:ext>
            </a:extLst>
          </p:cNvPr>
          <p:cNvSpPr txBox="1"/>
          <p:nvPr/>
        </p:nvSpPr>
        <p:spPr>
          <a:xfrm>
            <a:off x="3365202" y="4361327"/>
            <a:ext cx="1746448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600" dirty="0"/>
              <a:t>-Консультация «Техника изготовления новогодних игрушек»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xmlns="" id="{ED2AAF84-CEF1-4ACE-86B2-B9B3D1397D69}"/>
              </a:ext>
            </a:extLst>
          </p:cNvPr>
          <p:cNvSpPr txBox="1"/>
          <p:nvPr/>
        </p:nvSpPr>
        <p:spPr>
          <a:xfrm>
            <a:off x="7018379" y="4822701"/>
            <a:ext cx="2123728" cy="184665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dirty="0"/>
              <a:t>-</a:t>
            </a:r>
            <a:r>
              <a:rPr lang="ru-RU" sz="1600" dirty="0"/>
              <a:t>Совместная деятельность «Изготовление новогодних игрушек своими руками совместно с детьми»</a:t>
            </a:r>
            <a:endParaRPr lang="ru-RU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xmlns="" id="{708E7268-721C-47A0-8521-03F402E0963D}"/>
              </a:ext>
            </a:extLst>
          </p:cNvPr>
          <p:cNvSpPr txBox="1"/>
          <p:nvPr/>
        </p:nvSpPr>
        <p:spPr>
          <a:xfrm>
            <a:off x="5370686" y="2554648"/>
            <a:ext cx="1781944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600" dirty="0"/>
              <a:t>-Досуг «Зимняя сказка»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xmlns="" id="{0859E4CF-1E6D-4EF4-B17F-2EE69824A58F}"/>
              </a:ext>
            </a:extLst>
          </p:cNvPr>
          <p:cNvSpPr txBox="1"/>
          <p:nvPr/>
        </p:nvSpPr>
        <p:spPr>
          <a:xfrm>
            <a:off x="4825961" y="5442814"/>
            <a:ext cx="1544818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600" dirty="0"/>
              <a:t>-Участие родителей в организации выставки.</a:t>
            </a:r>
          </a:p>
        </p:txBody>
      </p:sp>
      <p:sp>
        <p:nvSpPr>
          <p:cNvPr id="26" name="Полилиния: фигура 25">
            <a:extLst>
              <a:ext uri="{FF2B5EF4-FFF2-40B4-BE49-F238E27FC236}">
                <a16:creationId xmlns:a16="http://schemas.microsoft.com/office/drawing/2014/main" xmlns="" id="{406EE58E-C685-4A96-A5BD-0E7A515682C7}"/>
              </a:ext>
            </a:extLst>
          </p:cNvPr>
          <p:cNvSpPr/>
          <p:nvPr/>
        </p:nvSpPr>
        <p:spPr>
          <a:xfrm>
            <a:off x="2151113" y="703385"/>
            <a:ext cx="634290" cy="1026941"/>
          </a:xfrm>
          <a:custGeom>
            <a:avLst/>
            <a:gdLst>
              <a:gd name="connsiteX0" fmla="*/ 634290 w 634290"/>
              <a:gd name="connsiteY0" fmla="*/ 0 h 1026941"/>
              <a:gd name="connsiteX1" fmla="*/ 521749 w 634290"/>
              <a:gd name="connsiteY1" fmla="*/ 70338 h 1026941"/>
              <a:gd name="connsiteX2" fmla="*/ 493613 w 634290"/>
              <a:gd name="connsiteY2" fmla="*/ 98473 h 1026941"/>
              <a:gd name="connsiteX3" fmla="*/ 451410 w 634290"/>
              <a:gd name="connsiteY3" fmla="*/ 126609 h 1026941"/>
              <a:gd name="connsiteX4" fmla="*/ 409207 w 634290"/>
              <a:gd name="connsiteY4" fmla="*/ 168812 h 1026941"/>
              <a:gd name="connsiteX5" fmla="*/ 310733 w 634290"/>
              <a:gd name="connsiteY5" fmla="*/ 253218 h 1026941"/>
              <a:gd name="connsiteX6" fmla="*/ 282598 w 634290"/>
              <a:gd name="connsiteY6" fmla="*/ 295421 h 1026941"/>
              <a:gd name="connsiteX7" fmla="*/ 268530 w 634290"/>
              <a:gd name="connsiteY7" fmla="*/ 337624 h 1026941"/>
              <a:gd name="connsiteX8" fmla="*/ 240395 w 634290"/>
              <a:gd name="connsiteY8" fmla="*/ 365760 h 1026941"/>
              <a:gd name="connsiteX9" fmla="*/ 184124 w 634290"/>
              <a:gd name="connsiteY9" fmla="*/ 450166 h 1026941"/>
              <a:gd name="connsiteX10" fmla="*/ 127853 w 634290"/>
              <a:gd name="connsiteY10" fmla="*/ 520504 h 1026941"/>
              <a:gd name="connsiteX11" fmla="*/ 113785 w 634290"/>
              <a:gd name="connsiteY11" fmla="*/ 562707 h 1026941"/>
              <a:gd name="connsiteX12" fmla="*/ 85650 w 634290"/>
              <a:gd name="connsiteY12" fmla="*/ 590843 h 1026941"/>
              <a:gd name="connsiteX13" fmla="*/ 57515 w 634290"/>
              <a:gd name="connsiteY13" fmla="*/ 675249 h 1026941"/>
              <a:gd name="connsiteX14" fmla="*/ 43447 w 634290"/>
              <a:gd name="connsiteY14" fmla="*/ 717452 h 1026941"/>
              <a:gd name="connsiteX15" fmla="*/ 29379 w 634290"/>
              <a:gd name="connsiteY15" fmla="*/ 759655 h 1026941"/>
              <a:gd name="connsiteX16" fmla="*/ 15312 w 634290"/>
              <a:gd name="connsiteY16" fmla="*/ 886264 h 1026941"/>
              <a:gd name="connsiteX17" fmla="*/ 1244 w 634290"/>
              <a:gd name="connsiteY17" fmla="*/ 942535 h 1026941"/>
              <a:gd name="connsiteX18" fmla="*/ 1244 w 634290"/>
              <a:gd name="connsiteY18" fmla="*/ 1026941 h 10269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634290" h="1026941">
                <a:moveTo>
                  <a:pt x="634290" y="0"/>
                </a:moveTo>
                <a:cubicBezTo>
                  <a:pt x="619486" y="8883"/>
                  <a:pt x="543399" y="53019"/>
                  <a:pt x="521749" y="70338"/>
                </a:cubicBezTo>
                <a:cubicBezTo>
                  <a:pt x="511392" y="78623"/>
                  <a:pt x="503970" y="90188"/>
                  <a:pt x="493613" y="98473"/>
                </a:cubicBezTo>
                <a:cubicBezTo>
                  <a:pt x="480411" y="109035"/>
                  <a:pt x="464399" y="115785"/>
                  <a:pt x="451410" y="126609"/>
                </a:cubicBezTo>
                <a:cubicBezTo>
                  <a:pt x="436127" y="139345"/>
                  <a:pt x="424491" y="156076"/>
                  <a:pt x="409207" y="168812"/>
                </a:cubicBezTo>
                <a:cubicBezTo>
                  <a:pt x="361478" y="208586"/>
                  <a:pt x="353000" y="189817"/>
                  <a:pt x="310733" y="253218"/>
                </a:cubicBezTo>
                <a:cubicBezTo>
                  <a:pt x="301355" y="267286"/>
                  <a:pt x="290159" y="280299"/>
                  <a:pt x="282598" y="295421"/>
                </a:cubicBezTo>
                <a:cubicBezTo>
                  <a:pt x="275966" y="308684"/>
                  <a:pt x="276159" y="324908"/>
                  <a:pt x="268530" y="337624"/>
                </a:cubicBezTo>
                <a:cubicBezTo>
                  <a:pt x="261706" y="348997"/>
                  <a:pt x="249773" y="356381"/>
                  <a:pt x="240395" y="365760"/>
                </a:cubicBezTo>
                <a:cubicBezTo>
                  <a:pt x="215672" y="439928"/>
                  <a:pt x="242667" y="379914"/>
                  <a:pt x="184124" y="450166"/>
                </a:cubicBezTo>
                <a:cubicBezTo>
                  <a:pt x="95403" y="556632"/>
                  <a:pt x="209701" y="438659"/>
                  <a:pt x="127853" y="520504"/>
                </a:cubicBezTo>
                <a:cubicBezTo>
                  <a:pt x="123164" y="534572"/>
                  <a:pt x="121414" y="549991"/>
                  <a:pt x="113785" y="562707"/>
                </a:cubicBezTo>
                <a:cubicBezTo>
                  <a:pt x="106961" y="574080"/>
                  <a:pt x="91581" y="578980"/>
                  <a:pt x="85650" y="590843"/>
                </a:cubicBezTo>
                <a:cubicBezTo>
                  <a:pt x="72387" y="617369"/>
                  <a:pt x="66893" y="647114"/>
                  <a:pt x="57515" y="675249"/>
                </a:cubicBezTo>
                <a:lnTo>
                  <a:pt x="43447" y="717452"/>
                </a:lnTo>
                <a:lnTo>
                  <a:pt x="29379" y="759655"/>
                </a:lnTo>
                <a:cubicBezTo>
                  <a:pt x="24690" y="801858"/>
                  <a:pt x="21769" y="844295"/>
                  <a:pt x="15312" y="886264"/>
                </a:cubicBezTo>
                <a:cubicBezTo>
                  <a:pt x="12372" y="905373"/>
                  <a:pt x="3168" y="923297"/>
                  <a:pt x="1244" y="942535"/>
                </a:cubicBezTo>
                <a:cubicBezTo>
                  <a:pt x="-1556" y="970531"/>
                  <a:pt x="1244" y="998806"/>
                  <a:pt x="1244" y="1026941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Полилиния: фигура 28">
            <a:extLst>
              <a:ext uri="{FF2B5EF4-FFF2-40B4-BE49-F238E27FC236}">
                <a16:creationId xmlns:a16="http://schemas.microsoft.com/office/drawing/2014/main" xmlns="" id="{BC14C6CA-2330-4870-97A8-EB7199AB5503}"/>
              </a:ext>
            </a:extLst>
          </p:cNvPr>
          <p:cNvSpPr/>
          <p:nvPr/>
        </p:nvSpPr>
        <p:spPr>
          <a:xfrm>
            <a:off x="2335237" y="1223889"/>
            <a:ext cx="1111348" cy="2053883"/>
          </a:xfrm>
          <a:custGeom>
            <a:avLst/>
            <a:gdLst>
              <a:gd name="connsiteX0" fmla="*/ 1111348 w 1111348"/>
              <a:gd name="connsiteY0" fmla="*/ 0 h 2053883"/>
              <a:gd name="connsiteX1" fmla="*/ 1097280 w 1111348"/>
              <a:gd name="connsiteY1" fmla="*/ 196948 h 2053883"/>
              <a:gd name="connsiteX2" fmla="*/ 1083212 w 1111348"/>
              <a:gd name="connsiteY2" fmla="*/ 239151 h 2053883"/>
              <a:gd name="connsiteX3" fmla="*/ 1055077 w 1111348"/>
              <a:gd name="connsiteY3" fmla="*/ 436099 h 2053883"/>
              <a:gd name="connsiteX4" fmla="*/ 1026941 w 1111348"/>
              <a:gd name="connsiteY4" fmla="*/ 604911 h 2053883"/>
              <a:gd name="connsiteX5" fmla="*/ 1012874 w 1111348"/>
              <a:gd name="connsiteY5" fmla="*/ 689317 h 2053883"/>
              <a:gd name="connsiteX6" fmla="*/ 984738 w 1111348"/>
              <a:gd name="connsiteY6" fmla="*/ 872197 h 2053883"/>
              <a:gd name="connsiteX7" fmla="*/ 956603 w 1111348"/>
              <a:gd name="connsiteY7" fmla="*/ 956603 h 2053883"/>
              <a:gd name="connsiteX8" fmla="*/ 900332 w 1111348"/>
              <a:gd name="connsiteY8" fmla="*/ 1012874 h 2053883"/>
              <a:gd name="connsiteX9" fmla="*/ 858129 w 1111348"/>
              <a:gd name="connsiteY9" fmla="*/ 1055077 h 2053883"/>
              <a:gd name="connsiteX10" fmla="*/ 773723 w 1111348"/>
              <a:gd name="connsiteY10" fmla="*/ 1111348 h 2053883"/>
              <a:gd name="connsiteX11" fmla="*/ 731520 w 1111348"/>
              <a:gd name="connsiteY11" fmla="*/ 1139483 h 2053883"/>
              <a:gd name="connsiteX12" fmla="*/ 661181 w 1111348"/>
              <a:gd name="connsiteY12" fmla="*/ 1195754 h 2053883"/>
              <a:gd name="connsiteX13" fmla="*/ 576775 w 1111348"/>
              <a:gd name="connsiteY13" fmla="*/ 1294228 h 2053883"/>
              <a:gd name="connsiteX14" fmla="*/ 534572 w 1111348"/>
              <a:gd name="connsiteY14" fmla="*/ 1336431 h 2053883"/>
              <a:gd name="connsiteX15" fmla="*/ 478301 w 1111348"/>
              <a:gd name="connsiteY15" fmla="*/ 1378634 h 2053883"/>
              <a:gd name="connsiteX16" fmla="*/ 393895 w 1111348"/>
              <a:gd name="connsiteY16" fmla="*/ 1448973 h 2053883"/>
              <a:gd name="connsiteX17" fmla="*/ 323557 w 1111348"/>
              <a:gd name="connsiteY17" fmla="*/ 1533379 h 2053883"/>
              <a:gd name="connsiteX18" fmla="*/ 267286 w 1111348"/>
              <a:gd name="connsiteY18" fmla="*/ 1617785 h 2053883"/>
              <a:gd name="connsiteX19" fmla="*/ 239151 w 1111348"/>
              <a:gd name="connsiteY19" fmla="*/ 1659988 h 2053883"/>
              <a:gd name="connsiteX20" fmla="*/ 211015 w 1111348"/>
              <a:gd name="connsiteY20" fmla="*/ 1702191 h 2053883"/>
              <a:gd name="connsiteX21" fmla="*/ 196948 w 1111348"/>
              <a:gd name="connsiteY21" fmla="*/ 1744394 h 2053883"/>
              <a:gd name="connsiteX22" fmla="*/ 168812 w 1111348"/>
              <a:gd name="connsiteY22" fmla="*/ 1772529 h 2053883"/>
              <a:gd name="connsiteX23" fmla="*/ 140677 w 1111348"/>
              <a:gd name="connsiteY23" fmla="*/ 1814733 h 2053883"/>
              <a:gd name="connsiteX24" fmla="*/ 126609 w 1111348"/>
              <a:gd name="connsiteY24" fmla="*/ 1856936 h 2053883"/>
              <a:gd name="connsiteX25" fmla="*/ 56271 w 1111348"/>
              <a:gd name="connsiteY25" fmla="*/ 1941342 h 2053883"/>
              <a:gd name="connsiteX26" fmla="*/ 14068 w 1111348"/>
              <a:gd name="connsiteY26" fmla="*/ 2039816 h 2053883"/>
              <a:gd name="connsiteX27" fmla="*/ 0 w 1111348"/>
              <a:gd name="connsiteY27" fmla="*/ 2053883 h 20538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1111348" h="2053883">
                <a:moveTo>
                  <a:pt x="1111348" y="0"/>
                </a:moveTo>
                <a:cubicBezTo>
                  <a:pt x="1106659" y="65649"/>
                  <a:pt x="1104970" y="131582"/>
                  <a:pt x="1097280" y="196948"/>
                </a:cubicBezTo>
                <a:cubicBezTo>
                  <a:pt x="1095547" y="211675"/>
                  <a:pt x="1085789" y="224548"/>
                  <a:pt x="1083212" y="239151"/>
                </a:cubicBezTo>
                <a:cubicBezTo>
                  <a:pt x="1071687" y="304458"/>
                  <a:pt x="1065980" y="370686"/>
                  <a:pt x="1055077" y="436099"/>
                </a:cubicBezTo>
                <a:lnTo>
                  <a:pt x="1026941" y="604911"/>
                </a:lnTo>
                <a:cubicBezTo>
                  <a:pt x="1022252" y="633046"/>
                  <a:pt x="1016024" y="660968"/>
                  <a:pt x="1012874" y="689317"/>
                </a:cubicBezTo>
                <a:cubicBezTo>
                  <a:pt x="1002966" y="778484"/>
                  <a:pt x="1006238" y="800529"/>
                  <a:pt x="984738" y="872197"/>
                </a:cubicBezTo>
                <a:cubicBezTo>
                  <a:pt x="976216" y="900603"/>
                  <a:pt x="977574" y="935632"/>
                  <a:pt x="956603" y="956603"/>
                </a:cubicBezTo>
                <a:lnTo>
                  <a:pt x="900332" y="1012874"/>
                </a:lnTo>
                <a:cubicBezTo>
                  <a:pt x="886264" y="1026942"/>
                  <a:pt x="874682" y="1044041"/>
                  <a:pt x="858129" y="1055077"/>
                </a:cubicBezTo>
                <a:lnTo>
                  <a:pt x="773723" y="1111348"/>
                </a:lnTo>
                <a:cubicBezTo>
                  <a:pt x="759655" y="1120726"/>
                  <a:pt x="743475" y="1127528"/>
                  <a:pt x="731520" y="1139483"/>
                </a:cubicBezTo>
                <a:cubicBezTo>
                  <a:pt x="691430" y="1179575"/>
                  <a:pt x="714421" y="1160262"/>
                  <a:pt x="661181" y="1195754"/>
                </a:cubicBezTo>
                <a:cubicBezTo>
                  <a:pt x="618332" y="1260028"/>
                  <a:pt x="645001" y="1226002"/>
                  <a:pt x="576775" y="1294228"/>
                </a:cubicBezTo>
                <a:cubicBezTo>
                  <a:pt x="562707" y="1308296"/>
                  <a:pt x="550488" y="1324494"/>
                  <a:pt x="534572" y="1336431"/>
                </a:cubicBezTo>
                <a:cubicBezTo>
                  <a:pt x="515815" y="1350499"/>
                  <a:pt x="496103" y="1363375"/>
                  <a:pt x="478301" y="1378634"/>
                </a:cubicBezTo>
                <a:cubicBezTo>
                  <a:pt x="383519" y="1459875"/>
                  <a:pt x="487175" y="1386785"/>
                  <a:pt x="393895" y="1448973"/>
                </a:cubicBezTo>
                <a:cubicBezTo>
                  <a:pt x="293365" y="1599770"/>
                  <a:pt x="449918" y="1370916"/>
                  <a:pt x="323557" y="1533379"/>
                </a:cubicBezTo>
                <a:cubicBezTo>
                  <a:pt x="302797" y="1560071"/>
                  <a:pt x="286043" y="1589650"/>
                  <a:pt x="267286" y="1617785"/>
                </a:cubicBezTo>
                <a:lnTo>
                  <a:pt x="239151" y="1659988"/>
                </a:lnTo>
                <a:lnTo>
                  <a:pt x="211015" y="1702191"/>
                </a:lnTo>
                <a:cubicBezTo>
                  <a:pt x="206326" y="1716259"/>
                  <a:pt x="204577" y="1731679"/>
                  <a:pt x="196948" y="1744394"/>
                </a:cubicBezTo>
                <a:cubicBezTo>
                  <a:pt x="190124" y="1755767"/>
                  <a:pt x="177097" y="1762172"/>
                  <a:pt x="168812" y="1772529"/>
                </a:cubicBezTo>
                <a:cubicBezTo>
                  <a:pt x="158250" y="1785732"/>
                  <a:pt x="148238" y="1799610"/>
                  <a:pt x="140677" y="1814733"/>
                </a:cubicBezTo>
                <a:cubicBezTo>
                  <a:pt x="134045" y="1827996"/>
                  <a:pt x="133241" y="1843673"/>
                  <a:pt x="126609" y="1856936"/>
                </a:cubicBezTo>
                <a:cubicBezTo>
                  <a:pt x="107023" y="1896108"/>
                  <a:pt x="87384" y="1910229"/>
                  <a:pt x="56271" y="1941342"/>
                </a:cubicBezTo>
                <a:cubicBezTo>
                  <a:pt x="41718" y="1984999"/>
                  <a:pt x="40141" y="1996361"/>
                  <a:pt x="14068" y="2039816"/>
                </a:cubicBezTo>
                <a:cubicBezTo>
                  <a:pt x="10656" y="2045502"/>
                  <a:pt x="4689" y="2049194"/>
                  <a:pt x="0" y="2053883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Полилиния: фигура 29">
            <a:extLst>
              <a:ext uri="{FF2B5EF4-FFF2-40B4-BE49-F238E27FC236}">
                <a16:creationId xmlns:a16="http://schemas.microsoft.com/office/drawing/2014/main" xmlns="" id="{AAFE449D-371C-464A-9B93-CBEA18F5492B}"/>
              </a:ext>
            </a:extLst>
          </p:cNvPr>
          <p:cNvSpPr/>
          <p:nvPr/>
        </p:nvSpPr>
        <p:spPr>
          <a:xfrm>
            <a:off x="2264898" y="1350498"/>
            <a:ext cx="1406770" cy="3713871"/>
          </a:xfrm>
          <a:custGeom>
            <a:avLst/>
            <a:gdLst>
              <a:gd name="connsiteX0" fmla="*/ 1406770 w 1406770"/>
              <a:gd name="connsiteY0" fmla="*/ 0 h 3713871"/>
              <a:gd name="connsiteX1" fmla="*/ 1392702 w 1406770"/>
              <a:gd name="connsiteY1" fmla="*/ 365760 h 3713871"/>
              <a:gd name="connsiteX2" fmla="*/ 1378634 w 1406770"/>
              <a:gd name="connsiteY2" fmla="*/ 422031 h 3713871"/>
              <a:gd name="connsiteX3" fmla="*/ 1364567 w 1406770"/>
              <a:gd name="connsiteY3" fmla="*/ 492370 h 3713871"/>
              <a:gd name="connsiteX4" fmla="*/ 1350499 w 1406770"/>
              <a:gd name="connsiteY4" fmla="*/ 604911 h 3713871"/>
              <a:gd name="connsiteX5" fmla="*/ 1308296 w 1406770"/>
              <a:gd name="connsiteY5" fmla="*/ 731520 h 3713871"/>
              <a:gd name="connsiteX6" fmla="*/ 1294228 w 1406770"/>
              <a:gd name="connsiteY6" fmla="*/ 773724 h 3713871"/>
              <a:gd name="connsiteX7" fmla="*/ 1280160 w 1406770"/>
              <a:gd name="connsiteY7" fmla="*/ 815927 h 3713871"/>
              <a:gd name="connsiteX8" fmla="*/ 1266093 w 1406770"/>
              <a:gd name="connsiteY8" fmla="*/ 872197 h 3713871"/>
              <a:gd name="connsiteX9" fmla="*/ 1237957 w 1406770"/>
              <a:gd name="connsiteY9" fmla="*/ 914400 h 3713871"/>
              <a:gd name="connsiteX10" fmla="*/ 1209822 w 1406770"/>
              <a:gd name="connsiteY10" fmla="*/ 998807 h 3713871"/>
              <a:gd name="connsiteX11" fmla="*/ 1153551 w 1406770"/>
              <a:gd name="connsiteY11" fmla="*/ 1069145 h 3713871"/>
              <a:gd name="connsiteX12" fmla="*/ 1097280 w 1406770"/>
              <a:gd name="connsiteY12" fmla="*/ 1139484 h 3713871"/>
              <a:gd name="connsiteX13" fmla="*/ 1055077 w 1406770"/>
              <a:gd name="connsiteY13" fmla="*/ 1209822 h 3713871"/>
              <a:gd name="connsiteX14" fmla="*/ 1026942 w 1406770"/>
              <a:gd name="connsiteY14" fmla="*/ 1266093 h 3713871"/>
              <a:gd name="connsiteX15" fmla="*/ 984739 w 1406770"/>
              <a:gd name="connsiteY15" fmla="*/ 1308296 h 3713871"/>
              <a:gd name="connsiteX16" fmla="*/ 928468 w 1406770"/>
              <a:gd name="connsiteY16" fmla="*/ 1378634 h 3713871"/>
              <a:gd name="connsiteX17" fmla="*/ 886265 w 1406770"/>
              <a:gd name="connsiteY17" fmla="*/ 1463040 h 3713871"/>
              <a:gd name="connsiteX18" fmla="*/ 858130 w 1406770"/>
              <a:gd name="connsiteY18" fmla="*/ 1547447 h 3713871"/>
              <a:gd name="connsiteX19" fmla="*/ 844062 w 1406770"/>
              <a:gd name="connsiteY19" fmla="*/ 1589650 h 3713871"/>
              <a:gd name="connsiteX20" fmla="*/ 773724 w 1406770"/>
              <a:gd name="connsiteY20" fmla="*/ 1800665 h 3713871"/>
              <a:gd name="connsiteX21" fmla="*/ 745588 w 1406770"/>
              <a:gd name="connsiteY21" fmla="*/ 1913207 h 3713871"/>
              <a:gd name="connsiteX22" fmla="*/ 717453 w 1406770"/>
              <a:gd name="connsiteY22" fmla="*/ 1997613 h 3713871"/>
              <a:gd name="connsiteX23" fmla="*/ 703385 w 1406770"/>
              <a:gd name="connsiteY23" fmla="*/ 2039816 h 3713871"/>
              <a:gd name="connsiteX24" fmla="*/ 675250 w 1406770"/>
              <a:gd name="connsiteY24" fmla="*/ 2096087 h 3713871"/>
              <a:gd name="connsiteX25" fmla="*/ 661182 w 1406770"/>
              <a:gd name="connsiteY25" fmla="*/ 2180493 h 3713871"/>
              <a:gd name="connsiteX26" fmla="*/ 633047 w 1406770"/>
              <a:gd name="connsiteY26" fmla="*/ 2264899 h 3713871"/>
              <a:gd name="connsiteX27" fmla="*/ 618979 w 1406770"/>
              <a:gd name="connsiteY27" fmla="*/ 2321170 h 3713871"/>
              <a:gd name="connsiteX28" fmla="*/ 576776 w 1406770"/>
              <a:gd name="connsiteY28" fmla="*/ 2447779 h 3713871"/>
              <a:gd name="connsiteX29" fmla="*/ 562708 w 1406770"/>
              <a:gd name="connsiteY29" fmla="*/ 2489982 h 3713871"/>
              <a:gd name="connsiteX30" fmla="*/ 534573 w 1406770"/>
              <a:gd name="connsiteY30" fmla="*/ 2602524 h 3713871"/>
              <a:gd name="connsiteX31" fmla="*/ 520505 w 1406770"/>
              <a:gd name="connsiteY31" fmla="*/ 2658794 h 3713871"/>
              <a:gd name="connsiteX32" fmla="*/ 506437 w 1406770"/>
              <a:gd name="connsiteY32" fmla="*/ 2700997 h 3713871"/>
              <a:gd name="connsiteX33" fmla="*/ 492370 w 1406770"/>
              <a:gd name="connsiteY33" fmla="*/ 2785404 h 3713871"/>
              <a:gd name="connsiteX34" fmla="*/ 478302 w 1406770"/>
              <a:gd name="connsiteY34" fmla="*/ 2827607 h 3713871"/>
              <a:gd name="connsiteX35" fmla="*/ 464234 w 1406770"/>
              <a:gd name="connsiteY35" fmla="*/ 2968284 h 3713871"/>
              <a:gd name="connsiteX36" fmla="*/ 407964 w 1406770"/>
              <a:gd name="connsiteY36" fmla="*/ 3165231 h 3713871"/>
              <a:gd name="connsiteX37" fmla="*/ 379828 w 1406770"/>
              <a:gd name="connsiteY37" fmla="*/ 3249637 h 3713871"/>
              <a:gd name="connsiteX38" fmla="*/ 365760 w 1406770"/>
              <a:gd name="connsiteY38" fmla="*/ 3291840 h 3713871"/>
              <a:gd name="connsiteX39" fmla="*/ 337625 w 1406770"/>
              <a:gd name="connsiteY39" fmla="*/ 3319976 h 3713871"/>
              <a:gd name="connsiteX40" fmla="*/ 281354 w 1406770"/>
              <a:gd name="connsiteY40" fmla="*/ 3404382 h 3713871"/>
              <a:gd name="connsiteX41" fmla="*/ 225084 w 1406770"/>
              <a:gd name="connsiteY41" fmla="*/ 3488788 h 3713871"/>
              <a:gd name="connsiteX42" fmla="*/ 140677 w 1406770"/>
              <a:gd name="connsiteY42" fmla="*/ 3559127 h 3713871"/>
              <a:gd name="connsiteX43" fmla="*/ 70339 w 1406770"/>
              <a:gd name="connsiteY43" fmla="*/ 3629465 h 3713871"/>
              <a:gd name="connsiteX44" fmla="*/ 42204 w 1406770"/>
              <a:gd name="connsiteY44" fmla="*/ 3671668 h 3713871"/>
              <a:gd name="connsiteX45" fmla="*/ 0 w 1406770"/>
              <a:gd name="connsiteY45" fmla="*/ 3713871 h 3713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1406770" h="3713871">
                <a:moveTo>
                  <a:pt x="1406770" y="0"/>
                </a:moveTo>
                <a:cubicBezTo>
                  <a:pt x="1402081" y="121920"/>
                  <a:pt x="1400818" y="244020"/>
                  <a:pt x="1392702" y="365760"/>
                </a:cubicBezTo>
                <a:cubicBezTo>
                  <a:pt x="1391416" y="385051"/>
                  <a:pt x="1382828" y="403157"/>
                  <a:pt x="1378634" y="422031"/>
                </a:cubicBezTo>
                <a:cubicBezTo>
                  <a:pt x="1373447" y="445372"/>
                  <a:pt x="1368203" y="468737"/>
                  <a:pt x="1364567" y="492370"/>
                </a:cubicBezTo>
                <a:cubicBezTo>
                  <a:pt x="1358818" y="529736"/>
                  <a:pt x="1358420" y="567945"/>
                  <a:pt x="1350499" y="604911"/>
                </a:cubicBezTo>
                <a:cubicBezTo>
                  <a:pt x="1350497" y="604922"/>
                  <a:pt x="1315332" y="710413"/>
                  <a:pt x="1308296" y="731520"/>
                </a:cubicBezTo>
                <a:lnTo>
                  <a:pt x="1294228" y="773724"/>
                </a:lnTo>
                <a:cubicBezTo>
                  <a:pt x="1289539" y="787792"/>
                  <a:pt x="1283756" y="801541"/>
                  <a:pt x="1280160" y="815927"/>
                </a:cubicBezTo>
                <a:cubicBezTo>
                  <a:pt x="1275471" y="834684"/>
                  <a:pt x="1273709" y="854426"/>
                  <a:pt x="1266093" y="872197"/>
                </a:cubicBezTo>
                <a:cubicBezTo>
                  <a:pt x="1259433" y="887737"/>
                  <a:pt x="1247336" y="900332"/>
                  <a:pt x="1237957" y="914400"/>
                </a:cubicBezTo>
                <a:cubicBezTo>
                  <a:pt x="1228579" y="942536"/>
                  <a:pt x="1226273" y="974130"/>
                  <a:pt x="1209822" y="998807"/>
                </a:cubicBezTo>
                <a:cubicBezTo>
                  <a:pt x="1123226" y="1128703"/>
                  <a:pt x="1233732" y="968919"/>
                  <a:pt x="1153551" y="1069145"/>
                </a:cubicBezTo>
                <a:cubicBezTo>
                  <a:pt x="1082560" y="1157882"/>
                  <a:pt x="1165219" y="1071545"/>
                  <a:pt x="1097280" y="1139484"/>
                </a:cubicBezTo>
                <a:cubicBezTo>
                  <a:pt x="1064626" y="1237449"/>
                  <a:pt x="1106572" y="1132580"/>
                  <a:pt x="1055077" y="1209822"/>
                </a:cubicBezTo>
                <a:cubicBezTo>
                  <a:pt x="1043444" y="1227271"/>
                  <a:pt x="1039131" y="1249028"/>
                  <a:pt x="1026942" y="1266093"/>
                </a:cubicBezTo>
                <a:cubicBezTo>
                  <a:pt x="1015379" y="1282282"/>
                  <a:pt x="997475" y="1293012"/>
                  <a:pt x="984739" y="1308296"/>
                </a:cubicBezTo>
                <a:cubicBezTo>
                  <a:pt x="896018" y="1414762"/>
                  <a:pt x="1010316" y="1296789"/>
                  <a:pt x="928468" y="1378634"/>
                </a:cubicBezTo>
                <a:cubicBezTo>
                  <a:pt x="877157" y="1532563"/>
                  <a:pt x="958993" y="1299399"/>
                  <a:pt x="886265" y="1463040"/>
                </a:cubicBezTo>
                <a:cubicBezTo>
                  <a:pt x="874220" y="1490141"/>
                  <a:pt x="867508" y="1519311"/>
                  <a:pt x="858130" y="1547447"/>
                </a:cubicBezTo>
                <a:lnTo>
                  <a:pt x="844062" y="1589650"/>
                </a:lnTo>
                <a:lnTo>
                  <a:pt x="773724" y="1800665"/>
                </a:lnTo>
                <a:cubicBezTo>
                  <a:pt x="731036" y="1928731"/>
                  <a:pt x="796521" y="1726452"/>
                  <a:pt x="745588" y="1913207"/>
                </a:cubicBezTo>
                <a:cubicBezTo>
                  <a:pt x="737785" y="1941819"/>
                  <a:pt x="726831" y="1969478"/>
                  <a:pt x="717453" y="1997613"/>
                </a:cubicBezTo>
                <a:cubicBezTo>
                  <a:pt x="712764" y="2011681"/>
                  <a:pt x="710016" y="2026553"/>
                  <a:pt x="703385" y="2039816"/>
                </a:cubicBezTo>
                <a:lnTo>
                  <a:pt x="675250" y="2096087"/>
                </a:lnTo>
                <a:cubicBezTo>
                  <a:pt x="670561" y="2124222"/>
                  <a:pt x="668100" y="2152821"/>
                  <a:pt x="661182" y="2180493"/>
                </a:cubicBezTo>
                <a:cubicBezTo>
                  <a:pt x="653989" y="2209265"/>
                  <a:pt x="640240" y="2236127"/>
                  <a:pt x="633047" y="2264899"/>
                </a:cubicBezTo>
                <a:cubicBezTo>
                  <a:pt x="628358" y="2283656"/>
                  <a:pt x="624535" y="2302651"/>
                  <a:pt x="618979" y="2321170"/>
                </a:cubicBezTo>
                <a:cubicBezTo>
                  <a:pt x="618969" y="2321205"/>
                  <a:pt x="583816" y="2426660"/>
                  <a:pt x="576776" y="2447779"/>
                </a:cubicBezTo>
                <a:cubicBezTo>
                  <a:pt x="572087" y="2461847"/>
                  <a:pt x="566304" y="2475596"/>
                  <a:pt x="562708" y="2489982"/>
                </a:cubicBezTo>
                <a:lnTo>
                  <a:pt x="534573" y="2602524"/>
                </a:lnTo>
                <a:cubicBezTo>
                  <a:pt x="529884" y="2621281"/>
                  <a:pt x="526619" y="2640452"/>
                  <a:pt x="520505" y="2658794"/>
                </a:cubicBezTo>
                <a:lnTo>
                  <a:pt x="506437" y="2700997"/>
                </a:lnTo>
                <a:cubicBezTo>
                  <a:pt x="501748" y="2729133"/>
                  <a:pt x="498558" y="2757559"/>
                  <a:pt x="492370" y="2785404"/>
                </a:cubicBezTo>
                <a:cubicBezTo>
                  <a:pt x="489153" y="2799880"/>
                  <a:pt x="480557" y="2812951"/>
                  <a:pt x="478302" y="2827607"/>
                </a:cubicBezTo>
                <a:cubicBezTo>
                  <a:pt x="471136" y="2874185"/>
                  <a:pt x="471982" y="2921799"/>
                  <a:pt x="464234" y="2968284"/>
                </a:cubicBezTo>
                <a:cubicBezTo>
                  <a:pt x="452458" y="3038939"/>
                  <a:pt x="430263" y="3098334"/>
                  <a:pt x="407964" y="3165231"/>
                </a:cubicBezTo>
                <a:lnTo>
                  <a:pt x="379828" y="3249637"/>
                </a:lnTo>
                <a:cubicBezTo>
                  <a:pt x="375139" y="3263705"/>
                  <a:pt x="376245" y="3281354"/>
                  <a:pt x="365760" y="3291840"/>
                </a:cubicBezTo>
                <a:lnTo>
                  <a:pt x="337625" y="3319976"/>
                </a:lnTo>
                <a:cubicBezTo>
                  <a:pt x="308346" y="3437090"/>
                  <a:pt x="349360" y="3326661"/>
                  <a:pt x="281354" y="3404382"/>
                </a:cubicBezTo>
                <a:cubicBezTo>
                  <a:pt x="259087" y="3429830"/>
                  <a:pt x="248994" y="3464878"/>
                  <a:pt x="225084" y="3488788"/>
                </a:cubicBezTo>
                <a:cubicBezTo>
                  <a:pt x="180369" y="3533503"/>
                  <a:pt x="207559" y="3508966"/>
                  <a:pt x="140677" y="3559127"/>
                </a:cubicBezTo>
                <a:cubicBezTo>
                  <a:pt x="65650" y="3671668"/>
                  <a:pt x="164123" y="3535681"/>
                  <a:pt x="70339" y="3629465"/>
                </a:cubicBezTo>
                <a:cubicBezTo>
                  <a:pt x="58384" y="3641420"/>
                  <a:pt x="52766" y="3658466"/>
                  <a:pt x="42204" y="3671668"/>
                </a:cubicBezTo>
                <a:cubicBezTo>
                  <a:pt x="42195" y="3671680"/>
                  <a:pt x="7040" y="3706832"/>
                  <a:pt x="0" y="3713871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Полилиния: фигура 30">
            <a:extLst>
              <a:ext uri="{FF2B5EF4-FFF2-40B4-BE49-F238E27FC236}">
                <a16:creationId xmlns:a16="http://schemas.microsoft.com/office/drawing/2014/main" xmlns="" id="{7522E23C-9B01-4A66-ACAF-58586AECA0B6}"/>
              </a:ext>
            </a:extLst>
          </p:cNvPr>
          <p:cNvSpPr/>
          <p:nvPr/>
        </p:nvSpPr>
        <p:spPr>
          <a:xfrm>
            <a:off x="3277772" y="1181686"/>
            <a:ext cx="815926" cy="3319976"/>
          </a:xfrm>
          <a:custGeom>
            <a:avLst/>
            <a:gdLst>
              <a:gd name="connsiteX0" fmla="*/ 815926 w 815926"/>
              <a:gd name="connsiteY0" fmla="*/ 0 h 3319976"/>
              <a:gd name="connsiteX1" fmla="*/ 759656 w 815926"/>
              <a:gd name="connsiteY1" fmla="*/ 84406 h 3319976"/>
              <a:gd name="connsiteX2" fmla="*/ 717453 w 815926"/>
              <a:gd name="connsiteY2" fmla="*/ 154745 h 3319976"/>
              <a:gd name="connsiteX3" fmla="*/ 675250 w 815926"/>
              <a:gd name="connsiteY3" fmla="*/ 196948 h 3319976"/>
              <a:gd name="connsiteX4" fmla="*/ 661182 w 815926"/>
              <a:gd name="connsiteY4" fmla="*/ 239151 h 3319976"/>
              <a:gd name="connsiteX5" fmla="*/ 604911 w 815926"/>
              <a:gd name="connsiteY5" fmla="*/ 323557 h 3319976"/>
              <a:gd name="connsiteX6" fmla="*/ 576776 w 815926"/>
              <a:gd name="connsiteY6" fmla="*/ 407963 h 3319976"/>
              <a:gd name="connsiteX7" fmla="*/ 562708 w 815926"/>
              <a:gd name="connsiteY7" fmla="*/ 450166 h 3319976"/>
              <a:gd name="connsiteX8" fmla="*/ 548640 w 815926"/>
              <a:gd name="connsiteY8" fmla="*/ 492369 h 3319976"/>
              <a:gd name="connsiteX9" fmla="*/ 534573 w 815926"/>
              <a:gd name="connsiteY9" fmla="*/ 590843 h 3319976"/>
              <a:gd name="connsiteX10" fmla="*/ 506437 w 815926"/>
              <a:gd name="connsiteY10" fmla="*/ 731520 h 3319976"/>
              <a:gd name="connsiteX11" fmla="*/ 478302 w 815926"/>
              <a:gd name="connsiteY11" fmla="*/ 956603 h 3319976"/>
              <a:gd name="connsiteX12" fmla="*/ 450166 w 815926"/>
              <a:gd name="connsiteY12" fmla="*/ 1069145 h 3319976"/>
              <a:gd name="connsiteX13" fmla="*/ 436099 w 815926"/>
              <a:gd name="connsiteY13" fmla="*/ 1280160 h 3319976"/>
              <a:gd name="connsiteX14" fmla="*/ 422031 w 815926"/>
              <a:gd name="connsiteY14" fmla="*/ 1336431 h 3319976"/>
              <a:gd name="connsiteX15" fmla="*/ 365760 w 815926"/>
              <a:gd name="connsiteY15" fmla="*/ 1463040 h 3319976"/>
              <a:gd name="connsiteX16" fmla="*/ 337625 w 815926"/>
              <a:gd name="connsiteY16" fmla="*/ 1491176 h 3319976"/>
              <a:gd name="connsiteX17" fmla="*/ 281354 w 815926"/>
              <a:gd name="connsiteY17" fmla="*/ 1575582 h 3319976"/>
              <a:gd name="connsiteX18" fmla="*/ 253219 w 815926"/>
              <a:gd name="connsiteY18" fmla="*/ 1617785 h 3319976"/>
              <a:gd name="connsiteX19" fmla="*/ 211016 w 815926"/>
              <a:gd name="connsiteY19" fmla="*/ 1674056 h 3319976"/>
              <a:gd name="connsiteX20" fmla="*/ 140677 w 815926"/>
              <a:gd name="connsiteY20" fmla="*/ 1800665 h 3319976"/>
              <a:gd name="connsiteX21" fmla="*/ 98474 w 815926"/>
              <a:gd name="connsiteY21" fmla="*/ 1885071 h 3319976"/>
              <a:gd name="connsiteX22" fmla="*/ 70339 w 815926"/>
              <a:gd name="connsiteY22" fmla="*/ 1969477 h 3319976"/>
              <a:gd name="connsiteX23" fmla="*/ 56271 w 815926"/>
              <a:gd name="connsiteY23" fmla="*/ 2011680 h 3319976"/>
              <a:gd name="connsiteX24" fmla="*/ 42203 w 815926"/>
              <a:gd name="connsiteY24" fmla="*/ 2053883 h 3319976"/>
              <a:gd name="connsiteX25" fmla="*/ 28136 w 815926"/>
              <a:gd name="connsiteY25" fmla="*/ 2110154 h 3319976"/>
              <a:gd name="connsiteX26" fmla="*/ 14068 w 815926"/>
              <a:gd name="connsiteY26" fmla="*/ 2152357 h 3319976"/>
              <a:gd name="connsiteX27" fmla="*/ 0 w 815926"/>
              <a:gd name="connsiteY27" fmla="*/ 2236763 h 3319976"/>
              <a:gd name="connsiteX28" fmla="*/ 14068 w 815926"/>
              <a:gd name="connsiteY28" fmla="*/ 2644726 h 3319976"/>
              <a:gd name="connsiteX29" fmla="*/ 84406 w 815926"/>
              <a:gd name="connsiteY29" fmla="*/ 2771336 h 3319976"/>
              <a:gd name="connsiteX30" fmla="*/ 140677 w 815926"/>
              <a:gd name="connsiteY30" fmla="*/ 2940148 h 3319976"/>
              <a:gd name="connsiteX31" fmla="*/ 154745 w 815926"/>
              <a:gd name="connsiteY31" fmla="*/ 2982351 h 3319976"/>
              <a:gd name="connsiteX32" fmla="*/ 168813 w 815926"/>
              <a:gd name="connsiteY32" fmla="*/ 3024554 h 3319976"/>
              <a:gd name="connsiteX33" fmla="*/ 253219 w 815926"/>
              <a:gd name="connsiteY33" fmla="*/ 3137096 h 3319976"/>
              <a:gd name="connsiteX34" fmla="*/ 281354 w 815926"/>
              <a:gd name="connsiteY34" fmla="*/ 3221502 h 3319976"/>
              <a:gd name="connsiteX35" fmla="*/ 309490 w 815926"/>
              <a:gd name="connsiteY35" fmla="*/ 3249637 h 3319976"/>
              <a:gd name="connsiteX36" fmla="*/ 351693 w 815926"/>
              <a:gd name="connsiteY36" fmla="*/ 3319976 h 33199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</a:cxnLst>
            <a:rect l="l" t="t" r="r" b="b"/>
            <a:pathLst>
              <a:path w="815926" h="3319976">
                <a:moveTo>
                  <a:pt x="815926" y="0"/>
                </a:moveTo>
                <a:cubicBezTo>
                  <a:pt x="797169" y="28135"/>
                  <a:pt x="777810" y="55878"/>
                  <a:pt x="759656" y="84406"/>
                </a:cubicBezTo>
                <a:cubicBezTo>
                  <a:pt x="744976" y="107474"/>
                  <a:pt x="733859" y="132871"/>
                  <a:pt x="717453" y="154745"/>
                </a:cubicBezTo>
                <a:cubicBezTo>
                  <a:pt x="705516" y="170661"/>
                  <a:pt x="689318" y="182880"/>
                  <a:pt x="675250" y="196948"/>
                </a:cubicBezTo>
                <a:cubicBezTo>
                  <a:pt x="670561" y="211016"/>
                  <a:pt x="668383" y="226188"/>
                  <a:pt x="661182" y="239151"/>
                </a:cubicBezTo>
                <a:cubicBezTo>
                  <a:pt x="644760" y="268710"/>
                  <a:pt x="615604" y="291478"/>
                  <a:pt x="604911" y="323557"/>
                </a:cubicBezTo>
                <a:lnTo>
                  <a:pt x="576776" y="407963"/>
                </a:lnTo>
                <a:lnTo>
                  <a:pt x="562708" y="450166"/>
                </a:lnTo>
                <a:lnTo>
                  <a:pt x="548640" y="492369"/>
                </a:lnTo>
                <a:cubicBezTo>
                  <a:pt x="543951" y="525194"/>
                  <a:pt x="540504" y="558220"/>
                  <a:pt x="534573" y="590843"/>
                </a:cubicBezTo>
                <a:cubicBezTo>
                  <a:pt x="504917" y="753952"/>
                  <a:pt x="536474" y="511251"/>
                  <a:pt x="506437" y="731520"/>
                </a:cubicBezTo>
                <a:cubicBezTo>
                  <a:pt x="496221" y="806438"/>
                  <a:pt x="502213" y="884872"/>
                  <a:pt x="478302" y="956603"/>
                </a:cubicBezTo>
                <a:cubicBezTo>
                  <a:pt x="456673" y="1021490"/>
                  <a:pt x="467142" y="984265"/>
                  <a:pt x="450166" y="1069145"/>
                </a:cubicBezTo>
                <a:cubicBezTo>
                  <a:pt x="445477" y="1139483"/>
                  <a:pt x="443479" y="1210053"/>
                  <a:pt x="436099" y="1280160"/>
                </a:cubicBezTo>
                <a:cubicBezTo>
                  <a:pt x="434075" y="1299388"/>
                  <a:pt x="427587" y="1317912"/>
                  <a:pt x="422031" y="1336431"/>
                </a:cubicBezTo>
                <a:cubicBezTo>
                  <a:pt x="403290" y="1398902"/>
                  <a:pt x="401944" y="1417810"/>
                  <a:pt x="365760" y="1463040"/>
                </a:cubicBezTo>
                <a:cubicBezTo>
                  <a:pt x="357475" y="1473397"/>
                  <a:pt x="345583" y="1480565"/>
                  <a:pt x="337625" y="1491176"/>
                </a:cubicBezTo>
                <a:cubicBezTo>
                  <a:pt x="317336" y="1518228"/>
                  <a:pt x="300111" y="1547447"/>
                  <a:pt x="281354" y="1575582"/>
                </a:cubicBezTo>
                <a:cubicBezTo>
                  <a:pt x="271976" y="1589650"/>
                  <a:pt x="263363" y="1604259"/>
                  <a:pt x="253219" y="1617785"/>
                </a:cubicBezTo>
                <a:lnTo>
                  <a:pt x="211016" y="1674056"/>
                </a:lnTo>
                <a:cubicBezTo>
                  <a:pt x="176589" y="1777336"/>
                  <a:pt x="203851" y="1737491"/>
                  <a:pt x="140677" y="1800665"/>
                </a:cubicBezTo>
                <a:cubicBezTo>
                  <a:pt x="89379" y="1954568"/>
                  <a:pt x="171191" y="1721460"/>
                  <a:pt x="98474" y="1885071"/>
                </a:cubicBezTo>
                <a:cubicBezTo>
                  <a:pt x="86429" y="1912172"/>
                  <a:pt x="79717" y="1941342"/>
                  <a:pt x="70339" y="1969477"/>
                </a:cubicBezTo>
                <a:lnTo>
                  <a:pt x="56271" y="2011680"/>
                </a:lnTo>
                <a:cubicBezTo>
                  <a:pt x="51582" y="2025748"/>
                  <a:pt x="45799" y="2039497"/>
                  <a:pt x="42203" y="2053883"/>
                </a:cubicBezTo>
                <a:cubicBezTo>
                  <a:pt x="37514" y="2072640"/>
                  <a:pt x="33447" y="2091564"/>
                  <a:pt x="28136" y="2110154"/>
                </a:cubicBezTo>
                <a:cubicBezTo>
                  <a:pt x="24062" y="2124412"/>
                  <a:pt x="17285" y="2137881"/>
                  <a:pt x="14068" y="2152357"/>
                </a:cubicBezTo>
                <a:cubicBezTo>
                  <a:pt x="7880" y="2180201"/>
                  <a:pt x="4689" y="2208628"/>
                  <a:pt x="0" y="2236763"/>
                </a:cubicBezTo>
                <a:cubicBezTo>
                  <a:pt x="4689" y="2372751"/>
                  <a:pt x="5580" y="2508922"/>
                  <a:pt x="14068" y="2644726"/>
                </a:cubicBezTo>
                <a:cubicBezTo>
                  <a:pt x="17331" y="2696937"/>
                  <a:pt x="68934" y="2724921"/>
                  <a:pt x="84406" y="2771336"/>
                </a:cubicBezTo>
                <a:lnTo>
                  <a:pt x="140677" y="2940148"/>
                </a:lnTo>
                <a:lnTo>
                  <a:pt x="154745" y="2982351"/>
                </a:lnTo>
                <a:cubicBezTo>
                  <a:pt x="159434" y="2996419"/>
                  <a:pt x="160588" y="3012216"/>
                  <a:pt x="168813" y="3024554"/>
                </a:cubicBezTo>
                <a:cubicBezTo>
                  <a:pt x="232440" y="3119996"/>
                  <a:pt x="201173" y="3085050"/>
                  <a:pt x="253219" y="3137096"/>
                </a:cubicBezTo>
                <a:cubicBezTo>
                  <a:pt x="262597" y="3165231"/>
                  <a:pt x="260383" y="3200532"/>
                  <a:pt x="281354" y="3221502"/>
                </a:cubicBezTo>
                <a:cubicBezTo>
                  <a:pt x="290733" y="3230880"/>
                  <a:pt x="301204" y="3239280"/>
                  <a:pt x="309490" y="3249637"/>
                </a:cubicBezTo>
                <a:cubicBezTo>
                  <a:pt x="332123" y="3277928"/>
                  <a:pt x="337083" y="3290757"/>
                  <a:pt x="351693" y="3319976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Полилиния: фигура 31">
            <a:extLst>
              <a:ext uri="{FF2B5EF4-FFF2-40B4-BE49-F238E27FC236}">
                <a16:creationId xmlns:a16="http://schemas.microsoft.com/office/drawing/2014/main" xmlns="" id="{DFBC15ED-CBE1-44A1-8AE0-9D8C91749209}"/>
              </a:ext>
            </a:extLst>
          </p:cNvPr>
          <p:cNvSpPr/>
          <p:nvPr/>
        </p:nvSpPr>
        <p:spPr>
          <a:xfrm>
            <a:off x="4389120" y="1125415"/>
            <a:ext cx="408358" cy="928468"/>
          </a:xfrm>
          <a:custGeom>
            <a:avLst/>
            <a:gdLst>
              <a:gd name="connsiteX0" fmla="*/ 0 w 408358"/>
              <a:gd name="connsiteY0" fmla="*/ 0 h 928468"/>
              <a:gd name="connsiteX1" fmla="*/ 28135 w 408358"/>
              <a:gd name="connsiteY1" fmla="*/ 70339 h 928468"/>
              <a:gd name="connsiteX2" fmla="*/ 56271 w 408358"/>
              <a:gd name="connsiteY2" fmla="*/ 98474 h 928468"/>
              <a:gd name="connsiteX3" fmla="*/ 70338 w 408358"/>
              <a:gd name="connsiteY3" fmla="*/ 140677 h 928468"/>
              <a:gd name="connsiteX4" fmla="*/ 98474 w 408358"/>
              <a:gd name="connsiteY4" fmla="*/ 168813 h 928468"/>
              <a:gd name="connsiteX5" fmla="*/ 126609 w 408358"/>
              <a:gd name="connsiteY5" fmla="*/ 211016 h 928468"/>
              <a:gd name="connsiteX6" fmla="*/ 140677 w 408358"/>
              <a:gd name="connsiteY6" fmla="*/ 253219 h 928468"/>
              <a:gd name="connsiteX7" fmla="*/ 196948 w 408358"/>
              <a:gd name="connsiteY7" fmla="*/ 295422 h 928468"/>
              <a:gd name="connsiteX8" fmla="*/ 211015 w 408358"/>
              <a:gd name="connsiteY8" fmla="*/ 337625 h 928468"/>
              <a:gd name="connsiteX9" fmla="*/ 239151 w 408358"/>
              <a:gd name="connsiteY9" fmla="*/ 365760 h 928468"/>
              <a:gd name="connsiteX10" fmla="*/ 281354 w 408358"/>
              <a:gd name="connsiteY10" fmla="*/ 450167 h 928468"/>
              <a:gd name="connsiteX11" fmla="*/ 309489 w 408358"/>
              <a:gd name="connsiteY11" fmla="*/ 534573 h 928468"/>
              <a:gd name="connsiteX12" fmla="*/ 323557 w 408358"/>
              <a:gd name="connsiteY12" fmla="*/ 590843 h 928468"/>
              <a:gd name="connsiteX13" fmla="*/ 351692 w 408358"/>
              <a:gd name="connsiteY13" fmla="*/ 675250 h 928468"/>
              <a:gd name="connsiteX14" fmla="*/ 365760 w 408358"/>
              <a:gd name="connsiteY14" fmla="*/ 717453 h 928468"/>
              <a:gd name="connsiteX15" fmla="*/ 379828 w 408358"/>
              <a:gd name="connsiteY15" fmla="*/ 787791 h 928468"/>
              <a:gd name="connsiteX16" fmla="*/ 407963 w 408358"/>
              <a:gd name="connsiteY16" fmla="*/ 928468 h 9284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08358" h="928468">
                <a:moveTo>
                  <a:pt x="0" y="0"/>
                </a:moveTo>
                <a:cubicBezTo>
                  <a:pt x="9378" y="23446"/>
                  <a:pt x="15606" y="48414"/>
                  <a:pt x="28135" y="70339"/>
                </a:cubicBezTo>
                <a:cubicBezTo>
                  <a:pt x="34715" y="81855"/>
                  <a:pt x="49447" y="87101"/>
                  <a:pt x="56271" y="98474"/>
                </a:cubicBezTo>
                <a:cubicBezTo>
                  <a:pt x="63900" y="111189"/>
                  <a:pt x="62709" y="127962"/>
                  <a:pt x="70338" y="140677"/>
                </a:cubicBezTo>
                <a:cubicBezTo>
                  <a:pt x="77162" y="152050"/>
                  <a:pt x="90188" y="158456"/>
                  <a:pt x="98474" y="168813"/>
                </a:cubicBezTo>
                <a:cubicBezTo>
                  <a:pt x="109036" y="182015"/>
                  <a:pt x="119048" y="195894"/>
                  <a:pt x="126609" y="211016"/>
                </a:cubicBezTo>
                <a:cubicBezTo>
                  <a:pt x="133241" y="224279"/>
                  <a:pt x="131184" y="241827"/>
                  <a:pt x="140677" y="253219"/>
                </a:cubicBezTo>
                <a:cubicBezTo>
                  <a:pt x="155687" y="271231"/>
                  <a:pt x="178191" y="281354"/>
                  <a:pt x="196948" y="295422"/>
                </a:cubicBezTo>
                <a:cubicBezTo>
                  <a:pt x="201637" y="309490"/>
                  <a:pt x="203386" y="324910"/>
                  <a:pt x="211015" y="337625"/>
                </a:cubicBezTo>
                <a:cubicBezTo>
                  <a:pt x="217839" y="348998"/>
                  <a:pt x="233220" y="353897"/>
                  <a:pt x="239151" y="365760"/>
                </a:cubicBezTo>
                <a:cubicBezTo>
                  <a:pt x="291006" y="469470"/>
                  <a:pt x="215831" y="384644"/>
                  <a:pt x="281354" y="450167"/>
                </a:cubicBezTo>
                <a:cubicBezTo>
                  <a:pt x="290732" y="478302"/>
                  <a:pt x="302296" y="505801"/>
                  <a:pt x="309489" y="534573"/>
                </a:cubicBezTo>
                <a:cubicBezTo>
                  <a:pt x="314178" y="553330"/>
                  <a:pt x="318001" y="572324"/>
                  <a:pt x="323557" y="590843"/>
                </a:cubicBezTo>
                <a:cubicBezTo>
                  <a:pt x="332079" y="619250"/>
                  <a:pt x="342314" y="647114"/>
                  <a:pt x="351692" y="675250"/>
                </a:cubicBezTo>
                <a:cubicBezTo>
                  <a:pt x="356381" y="689318"/>
                  <a:pt x="362852" y="702912"/>
                  <a:pt x="365760" y="717453"/>
                </a:cubicBezTo>
                <a:cubicBezTo>
                  <a:pt x="370449" y="740899"/>
                  <a:pt x="373537" y="764723"/>
                  <a:pt x="379828" y="787791"/>
                </a:cubicBezTo>
                <a:cubicBezTo>
                  <a:pt x="413894" y="912701"/>
                  <a:pt x="407963" y="828177"/>
                  <a:pt x="407963" y="928468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Полилиния: фигура 32">
            <a:extLst>
              <a:ext uri="{FF2B5EF4-FFF2-40B4-BE49-F238E27FC236}">
                <a16:creationId xmlns:a16="http://schemas.microsoft.com/office/drawing/2014/main" xmlns="" id="{16CD484C-D4CA-4659-B291-5122A3709BF2}"/>
              </a:ext>
            </a:extLst>
          </p:cNvPr>
          <p:cNvSpPr/>
          <p:nvPr/>
        </p:nvSpPr>
        <p:spPr>
          <a:xfrm>
            <a:off x="4642338" y="1167618"/>
            <a:ext cx="1969477" cy="1969477"/>
          </a:xfrm>
          <a:custGeom>
            <a:avLst/>
            <a:gdLst>
              <a:gd name="connsiteX0" fmla="*/ 1069145 w 1969477"/>
              <a:gd name="connsiteY0" fmla="*/ 0 h 1969477"/>
              <a:gd name="connsiteX1" fmla="*/ 1139484 w 1969477"/>
              <a:gd name="connsiteY1" fmla="*/ 56271 h 1969477"/>
              <a:gd name="connsiteX2" fmla="*/ 1223890 w 1969477"/>
              <a:gd name="connsiteY2" fmla="*/ 112542 h 1969477"/>
              <a:gd name="connsiteX3" fmla="*/ 1237957 w 1969477"/>
              <a:gd name="connsiteY3" fmla="*/ 154745 h 1969477"/>
              <a:gd name="connsiteX4" fmla="*/ 1322364 w 1969477"/>
              <a:gd name="connsiteY4" fmla="*/ 196948 h 1969477"/>
              <a:gd name="connsiteX5" fmla="*/ 1350499 w 1969477"/>
              <a:gd name="connsiteY5" fmla="*/ 225084 h 1969477"/>
              <a:gd name="connsiteX6" fmla="*/ 1505244 w 1969477"/>
              <a:gd name="connsiteY6" fmla="*/ 337625 h 1969477"/>
              <a:gd name="connsiteX7" fmla="*/ 1631853 w 1969477"/>
              <a:gd name="connsiteY7" fmla="*/ 436099 h 1969477"/>
              <a:gd name="connsiteX8" fmla="*/ 1786597 w 1969477"/>
              <a:gd name="connsiteY8" fmla="*/ 590844 h 1969477"/>
              <a:gd name="connsiteX9" fmla="*/ 1856936 w 1969477"/>
              <a:gd name="connsiteY9" fmla="*/ 661182 h 1969477"/>
              <a:gd name="connsiteX10" fmla="*/ 1913207 w 1969477"/>
              <a:gd name="connsiteY10" fmla="*/ 731520 h 1969477"/>
              <a:gd name="connsiteX11" fmla="*/ 1927274 w 1969477"/>
              <a:gd name="connsiteY11" fmla="*/ 773724 h 1969477"/>
              <a:gd name="connsiteX12" fmla="*/ 1955410 w 1969477"/>
              <a:gd name="connsiteY12" fmla="*/ 801859 h 1969477"/>
              <a:gd name="connsiteX13" fmla="*/ 1969477 w 1969477"/>
              <a:gd name="connsiteY13" fmla="*/ 858130 h 1969477"/>
              <a:gd name="connsiteX14" fmla="*/ 1955410 w 1969477"/>
              <a:gd name="connsiteY14" fmla="*/ 984739 h 1969477"/>
              <a:gd name="connsiteX15" fmla="*/ 1871004 w 1969477"/>
              <a:gd name="connsiteY15" fmla="*/ 1041010 h 1969477"/>
              <a:gd name="connsiteX16" fmla="*/ 1786597 w 1969477"/>
              <a:gd name="connsiteY16" fmla="*/ 1069145 h 1969477"/>
              <a:gd name="connsiteX17" fmla="*/ 1688124 w 1969477"/>
              <a:gd name="connsiteY17" fmla="*/ 1097280 h 1969477"/>
              <a:gd name="connsiteX18" fmla="*/ 1659988 w 1969477"/>
              <a:gd name="connsiteY18" fmla="*/ 1125416 h 1969477"/>
              <a:gd name="connsiteX19" fmla="*/ 1491176 w 1969477"/>
              <a:gd name="connsiteY19" fmla="*/ 1167619 h 1969477"/>
              <a:gd name="connsiteX20" fmla="*/ 1336431 w 1969477"/>
              <a:gd name="connsiteY20" fmla="*/ 1209822 h 1969477"/>
              <a:gd name="connsiteX21" fmla="*/ 1294228 w 1969477"/>
              <a:gd name="connsiteY21" fmla="*/ 1223890 h 1969477"/>
              <a:gd name="connsiteX22" fmla="*/ 1069145 w 1969477"/>
              <a:gd name="connsiteY22" fmla="*/ 1252025 h 1969477"/>
              <a:gd name="connsiteX23" fmla="*/ 1026942 w 1969477"/>
              <a:gd name="connsiteY23" fmla="*/ 1280160 h 1969477"/>
              <a:gd name="connsiteX24" fmla="*/ 942536 w 1969477"/>
              <a:gd name="connsiteY24" fmla="*/ 1308296 h 1969477"/>
              <a:gd name="connsiteX25" fmla="*/ 900333 w 1969477"/>
              <a:gd name="connsiteY25" fmla="*/ 1336431 h 1969477"/>
              <a:gd name="connsiteX26" fmla="*/ 844062 w 1969477"/>
              <a:gd name="connsiteY26" fmla="*/ 1350499 h 1969477"/>
              <a:gd name="connsiteX27" fmla="*/ 801859 w 1969477"/>
              <a:gd name="connsiteY27" fmla="*/ 1364567 h 1969477"/>
              <a:gd name="connsiteX28" fmla="*/ 731520 w 1969477"/>
              <a:gd name="connsiteY28" fmla="*/ 1392702 h 1969477"/>
              <a:gd name="connsiteX29" fmla="*/ 647114 w 1969477"/>
              <a:gd name="connsiteY29" fmla="*/ 1406770 h 1969477"/>
              <a:gd name="connsiteX30" fmla="*/ 562708 w 1969477"/>
              <a:gd name="connsiteY30" fmla="*/ 1434905 h 1969477"/>
              <a:gd name="connsiteX31" fmla="*/ 520505 w 1969477"/>
              <a:gd name="connsiteY31" fmla="*/ 1448973 h 1969477"/>
              <a:gd name="connsiteX32" fmla="*/ 422031 w 1969477"/>
              <a:gd name="connsiteY32" fmla="*/ 1491176 h 1969477"/>
              <a:gd name="connsiteX33" fmla="*/ 365760 w 1969477"/>
              <a:gd name="connsiteY33" fmla="*/ 1519311 h 1969477"/>
              <a:gd name="connsiteX34" fmla="*/ 295422 w 1969477"/>
              <a:gd name="connsiteY34" fmla="*/ 1547447 h 1969477"/>
              <a:gd name="connsiteX35" fmla="*/ 211016 w 1969477"/>
              <a:gd name="connsiteY35" fmla="*/ 1589650 h 1969477"/>
              <a:gd name="connsiteX36" fmla="*/ 112542 w 1969477"/>
              <a:gd name="connsiteY36" fmla="*/ 1716259 h 1969477"/>
              <a:gd name="connsiteX37" fmla="*/ 84407 w 1969477"/>
              <a:gd name="connsiteY37" fmla="*/ 1758462 h 1969477"/>
              <a:gd name="connsiteX38" fmla="*/ 42204 w 1969477"/>
              <a:gd name="connsiteY38" fmla="*/ 1842868 h 1969477"/>
              <a:gd name="connsiteX39" fmla="*/ 14068 w 1969477"/>
              <a:gd name="connsiteY39" fmla="*/ 1941342 h 1969477"/>
              <a:gd name="connsiteX40" fmla="*/ 0 w 1969477"/>
              <a:gd name="connsiteY40" fmla="*/ 1969477 h 19694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</a:cxnLst>
            <a:rect l="l" t="t" r="r" b="b"/>
            <a:pathLst>
              <a:path w="1969477" h="1969477">
                <a:moveTo>
                  <a:pt x="1069145" y="0"/>
                </a:moveTo>
                <a:cubicBezTo>
                  <a:pt x="1092591" y="18757"/>
                  <a:pt x="1115201" y="38611"/>
                  <a:pt x="1139484" y="56271"/>
                </a:cubicBezTo>
                <a:cubicBezTo>
                  <a:pt x="1166831" y="76160"/>
                  <a:pt x="1223890" y="112542"/>
                  <a:pt x="1223890" y="112542"/>
                </a:cubicBezTo>
                <a:cubicBezTo>
                  <a:pt x="1228579" y="126610"/>
                  <a:pt x="1228694" y="143166"/>
                  <a:pt x="1237957" y="154745"/>
                </a:cubicBezTo>
                <a:cubicBezTo>
                  <a:pt x="1257790" y="179536"/>
                  <a:pt x="1294563" y="187681"/>
                  <a:pt x="1322364" y="196948"/>
                </a:cubicBezTo>
                <a:cubicBezTo>
                  <a:pt x="1331742" y="206327"/>
                  <a:pt x="1340142" y="216798"/>
                  <a:pt x="1350499" y="225084"/>
                </a:cubicBezTo>
                <a:cubicBezTo>
                  <a:pt x="1429054" y="287928"/>
                  <a:pt x="1386569" y="218950"/>
                  <a:pt x="1505244" y="337625"/>
                </a:cubicBezTo>
                <a:cubicBezTo>
                  <a:pt x="1600135" y="432516"/>
                  <a:pt x="1551903" y="409448"/>
                  <a:pt x="1631853" y="436099"/>
                </a:cubicBezTo>
                <a:lnTo>
                  <a:pt x="1786597" y="590844"/>
                </a:lnTo>
                <a:lnTo>
                  <a:pt x="1856936" y="661182"/>
                </a:lnTo>
                <a:cubicBezTo>
                  <a:pt x="1892428" y="714421"/>
                  <a:pt x="1873116" y="691430"/>
                  <a:pt x="1913207" y="731520"/>
                </a:cubicBezTo>
                <a:cubicBezTo>
                  <a:pt x="1917896" y="745588"/>
                  <a:pt x="1919645" y="761008"/>
                  <a:pt x="1927274" y="773724"/>
                </a:cubicBezTo>
                <a:cubicBezTo>
                  <a:pt x="1934098" y="785097"/>
                  <a:pt x="1949479" y="789996"/>
                  <a:pt x="1955410" y="801859"/>
                </a:cubicBezTo>
                <a:cubicBezTo>
                  <a:pt x="1964057" y="819152"/>
                  <a:pt x="1964788" y="839373"/>
                  <a:pt x="1969477" y="858130"/>
                </a:cubicBezTo>
                <a:cubicBezTo>
                  <a:pt x="1964788" y="900333"/>
                  <a:pt x="1966583" y="943773"/>
                  <a:pt x="1955410" y="984739"/>
                </a:cubicBezTo>
                <a:cubicBezTo>
                  <a:pt x="1948838" y="1008835"/>
                  <a:pt x="1881595" y="1036774"/>
                  <a:pt x="1871004" y="1041010"/>
                </a:cubicBezTo>
                <a:cubicBezTo>
                  <a:pt x="1843468" y="1052025"/>
                  <a:pt x="1814733" y="1059767"/>
                  <a:pt x="1786597" y="1069145"/>
                </a:cubicBezTo>
                <a:cubicBezTo>
                  <a:pt x="1726045" y="1089329"/>
                  <a:pt x="1758790" y="1079614"/>
                  <a:pt x="1688124" y="1097280"/>
                </a:cubicBezTo>
                <a:cubicBezTo>
                  <a:pt x="1678745" y="1106659"/>
                  <a:pt x="1672303" y="1120490"/>
                  <a:pt x="1659988" y="1125416"/>
                </a:cubicBezTo>
                <a:cubicBezTo>
                  <a:pt x="1589677" y="1153540"/>
                  <a:pt x="1554467" y="1146522"/>
                  <a:pt x="1491176" y="1167619"/>
                </a:cubicBezTo>
                <a:cubicBezTo>
                  <a:pt x="1310088" y="1227981"/>
                  <a:pt x="1495511" y="1170051"/>
                  <a:pt x="1336431" y="1209822"/>
                </a:cubicBezTo>
                <a:cubicBezTo>
                  <a:pt x="1322045" y="1213419"/>
                  <a:pt x="1308704" y="1220673"/>
                  <a:pt x="1294228" y="1223890"/>
                </a:cubicBezTo>
                <a:cubicBezTo>
                  <a:pt x="1222841" y="1239754"/>
                  <a:pt x="1139892" y="1244950"/>
                  <a:pt x="1069145" y="1252025"/>
                </a:cubicBezTo>
                <a:cubicBezTo>
                  <a:pt x="1055077" y="1261403"/>
                  <a:pt x="1042392" y="1273293"/>
                  <a:pt x="1026942" y="1280160"/>
                </a:cubicBezTo>
                <a:cubicBezTo>
                  <a:pt x="999841" y="1292205"/>
                  <a:pt x="967212" y="1291845"/>
                  <a:pt x="942536" y="1308296"/>
                </a:cubicBezTo>
                <a:cubicBezTo>
                  <a:pt x="928468" y="1317674"/>
                  <a:pt x="915873" y="1329771"/>
                  <a:pt x="900333" y="1336431"/>
                </a:cubicBezTo>
                <a:cubicBezTo>
                  <a:pt x="882562" y="1344047"/>
                  <a:pt x="862652" y="1345187"/>
                  <a:pt x="844062" y="1350499"/>
                </a:cubicBezTo>
                <a:cubicBezTo>
                  <a:pt x="829804" y="1354573"/>
                  <a:pt x="815744" y="1359360"/>
                  <a:pt x="801859" y="1364567"/>
                </a:cubicBezTo>
                <a:cubicBezTo>
                  <a:pt x="778214" y="1373434"/>
                  <a:pt x="755883" y="1386058"/>
                  <a:pt x="731520" y="1392702"/>
                </a:cubicBezTo>
                <a:cubicBezTo>
                  <a:pt x="704002" y="1400207"/>
                  <a:pt x="674786" y="1399852"/>
                  <a:pt x="647114" y="1406770"/>
                </a:cubicBezTo>
                <a:cubicBezTo>
                  <a:pt x="618342" y="1413963"/>
                  <a:pt x="590843" y="1425527"/>
                  <a:pt x="562708" y="1434905"/>
                </a:cubicBezTo>
                <a:cubicBezTo>
                  <a:pt x="548640" y="1439594"/>
                  <a:pt x="533768" y="1442342"/>
                  <a:pt x="520505" y="1448973"/>
                </a:cubicBezTo>
                <a:cubicBezTo>
                  <a:pt x="333878" y="1542285"/>
                  <a:pt x="566926" y="1429078"/>
                  <a:pt x="422031" y="1491176"/>
                </a:cubicBezTo>
                <a:cubicBezTo>
                  <a:pt x="402756" y="1499437"/>
                  <a:pt x="384923" y="1510794"/>
                  <a:pt x="365760" y="1519311"/>
                </a:cubicBezTo>
                <a:cubicBezTo>
                  <a:pt x="342684" y="1529567"/>
                  <a:pt x="318008" y="1536154"/>
                  <a:pt x="295422" y="1547447"/>
                </a:cubicBezTo>
                <a:cubicBezTo>
                  <a:pt x="186342" y="1601987"/>
                  <a:pt x="317092" y="1554290"/>
                  <a:pt x="211016" y="1589650"/>
                </a:cubicBezTo>
                <a:cubicBezTo>
                  <a:pt x="172576" y="1704967"/>
                  <a:pt x="239067" y="1526469"/>
                  <a:pt x="112542" y="1716259"/>
                </a:cubicBezTo>
                <a:cubicBezTo>
                  <a:pt x="103164" y="1730327"/>
                  <a:pt x="91968" y="1743340"/>
                  <a:pt x="84407" y="1758462"/>
                </a:cubicBezTo>
                <a:cubicBezTo>
                  <a:pt x="26164" y="1874947"/>
                  <a:pt x="122835" y="1721920"/>
                  <a:pt x="42204" y="1842868"/>
                </a:cubicBezTo>
                <a:cubicBezTo>
                  <a:pt x="33311" y="1878440"/>
                  <a:pt x="27523" y="1907706"/>
                  <a:pt x="14068" y="1941342"/>
                </a:cubicBezTo>
                <a:cubicBezTo>
                  <a:pt x="10174" y="1951077"/>
                  <a:pt x="4689" y="1960099"/>
                  <a:pt x="0" y="1969477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олилиния: фигура 33">
            <a:extLst>
              <a:ext uri="{FF2B5EF4-FFF2-40B4-BE49-F238E27FC236}">
                <a16:creationId xmlns:a16="http://schemas.microsoft.com/office/drawing/2014/main" xmlns="" id="{773F8D79-550D-40FB-84F9-7B35231C5A89}"/>
              </a:ext>
            </a:extLst>
          </p:cNvPr>
          <p:cNvSpPr/>
          <p:nvPr/>
        </p:nvSpPr>
        <p:spPr>
          <a:xfrm>
            <a:off x="6133514" y="1026942"/>
            <a:ext cx="745588" cy="1617784"/>
          </a:xfrm>
          <a:custGeom>
            <a:avLst/>
            <a:gdLst>
              <a:gd name="connsiteX0" fmla="*/ 0 w 745588"/>
              <a:gd name="connsiteY0" fmla="*/ 0 h 1617784"/>
              <a:gd name="connsiteX1" fmla="*/ 70338 w 745588"/>
              <a:gd name="connsiteY1" fmla="*/ 28135 h 1617784"/>
              <a:gd name="connsiteX2" fmla="*/ 168812 w 745588"/>
              <a:gd name="connsiteY2" fmla="*/ 126609 h 1617784"/>
              <a:gd name="connsiteX3" fmla="*/ 196948 w 745588"/>
              <a:gd name="connsiteY3" fmla="*/ 154744 h 1617784"/>
              <a:gd name="connsiteX4" fmla="*/ 225083 w 745588"/>
              <a:gd name="connsiteY4" fmla="*/ 196947 h 1617784"/>
              <a:gd name="connsiteX5" fmla="*/ 281354 w 745588"/>
              <a:gd name="connsiteY5" fmla="*/ 253218 h 1617784"/>
              <a:gd name="connsiteX6" fmla="*/ 309489 w 745588"/>
              <a:gd name="connsiteY6" fmla="*/ 295421 h 1617784"/>
              <a:gd name="connsiteX7" fmla="*/ 379828 w 745588"/>
              <a:gd name="connsiteY7" fmla="*/ 365760 h 1617784"/>
              <a:gd name="connsiteX8" fmla="*/ 407963 w 745588"/>
              <a:gd name="connsiteY8" fmla="*/ 422030 h 1617784"/>
              <a:gd name="connsiteX9" fmla="*/ 478301 w 745588"/>
              <a:gd name="connsiteY9" fmla="*/ 478301 h 1617784"/>
              <a:gd name="connsiteX10" fmla="*/ 506437 w 745588"/>
              <a:gd name="connsiteY10" fmla="*/ 520504 h 1617784"/>
              <a:gd name="connsiteX11" fmla="*/ 562708 w 745588"/>
              <a:gd name="connsiteY11" fmla="*/ 576775 h 1617784"/>
              <a:gd name="connsiteX12" fmla="*/ 633046 w 745588"/>
              <a:gd name="connsiteY12" fmla="*/ 661181 h 1617784"/>
              <a:gd name="connsiteX13" fmla="*/ 661181 w 745588"/>
              <a:gd name="connsiteY13" fmla="*/ 745587 h 1617784"/>
              <a:gd name="connsiteX14" fmla="*/ 717452 w 745588"/>
              <a:gd name="connsiteY14" fmla="*/ 815926 h 1617784"/>
              <a:gd name="connsiteX15" fmla="*/ 745588 w 745588"/>
              <a:gd name="connsiteY15" fmla="*/ 900332 h 1617784"/>
              <a:gd name="connsiteX16" fmla="*/ 717452 w 745588"/>
              <a:gd name="connsiteY16" fmla="*/ 1266092 h 1617784"/>
              <a:gd name="connsiteX17" fmla="*/ 675249 w 745588"/>
              <a:gd name="connsiteY17" fmla="*/ 1392701 h 1617784"/>
              <a:gd name="connsiteX18" fmla="*/ 661181 w 745588"/>
              <a:gd name="connsiteY18" fmla="*/ 1434904 h 1617784"/>
              <a:gd name="connsiteX19" fmla="*/ 604911 w 745588"/>
              <a:gd name="connsiteY19" fmla="*/ 1561513 h 1617784"/>
              <a:gd name="connsiteX20" fmla="*/ 590843 w 745588"/>
              <a:gd name="connsiteY20" fmla="*/ 1617784 h 16177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745588" h="1617784">
                <a:moveTo>
                  <a:pt x="0" y="0"/>
                </a:moveTo>
                <a:cubicBezTo>
                  <a:pt x="23446" y="9378"/>
                  <a:pt x="50136" y="12984"/>
                  <a:pt x="70338" y="28135"/>
                </a:cubicBezTo>
                <a:cubicBezTo>
                  <a:pt x="107475" y="55988"/>
                  <a:pt x="135987" y="93784"/>
                  <a:pt x="168812" y="126609"/>
                </a:cubicBezTo>
                <a:cubicBezTo>
                  <a:pt x="178191" y="135987"/>
                  <a:pt x="189591" y="143708"/>
                  <a:pt x="196948" y="154744"/>
                </a:cubicBezTo>
                <a:cubicBezTo>
                  <a:pt x="206326" y="168812"/>
                  <a:pt x="214080" y="184110"/>
                  <a:pt x="225083" y="196947"/>
                </a:cubicBezTo>
                <a:cubicBezTo>
                  <a:pt x="242346" y="217087"/>
                  <a:pt x="266640" y="231147"/>
                  <a:pt x="281354" y="253218"/>
                </a:cubicBezTo>
                <a:cubicBezTo>
                  <a:pt x="290732" y="267286"/>
                  <a:pt x="298356" y="282697"/>
                  <a:pt x="309489" y="295421"/>
                </a:cubicBezTo>
                <a:cubicBezTo>
                  <a:pt x="331324" y="320375"/>
                  <a:pt x="364999" y="336102"/>
                  <a:pt x="379828" y="365760"/>
                </a:cubicBezTo>
                <a:cubicBezTo>
                  <a:pt x="389206" y="384517"/>
                  <a:pt x="396331" y="404581"/>
                  <a:pt x="407963" y="422030"/>
                </a:cubicBezTo>
                <a:cubicBezTo>
                  <a:pt x="424001" y="446087"/>
                  <a:pt x="455723" y="463249"/>
                  <a:pt x="478301" y="478301"/>
                </a:cubicBezTo>
                <a:cubicBezTo>
                  <a:pt x="487680" y="492369"/>
                  <a:pt x="495434" y="507667"/>
                  <a:pt x="506437" y="520504"/>
                </a:cubicBezTo>
                <a:cubicBezTo>
                  <a:pt x="523700" y="540644"/>
                  <a:pt x="547994" y="554704"/>
                  <a:pt x="562708" y="576775"/>
                </a:cubicBezTo>
                <a:cubicBezTo>
                  <a:pt x="601878" y="635531"/>
                  <a:pt x="578888" y="607023"/>
                  <a:pt x="633046" y="661181"/>
                </a:cubicBezTo>
                <a:cubicBezTo>
                  <a:pt x="642424" y="689316"/>
                  <a:pt x="640210" y="724616"/>
                  <a:pt x="661181" y="745587"/>
                </a:cubicBezTo>
                <a:cubicBezTo>
                  <a:pt x="684567" y="768973"/>
                  <a:pt x="703254" y="783982"/>
                  <a:pt x="717452" y="815926"/>
                </a:cubicBezTo>
                <a:cubicBezTo>
                  <a:pt x="729497" y="843027"/>
                  <a:pt x="745588" y="900332"/>
                  <a:pt x="745588" y="900332"/>
                </a:cubicBezTo>
                <a:cubicBezTo>
                  <a:pt x="740976" y="997178"/>
                  <a:pt x="748285" y="1153037"/>
                  <a:pt x="717452" y="1266092"/>
                </a:cubicBezTo>
                <a:cubicBezTo>
                  <a:pt x="717447" y="1266111"/>
                  <a:pt x="682286" y="1371590"/>
                  <a:pt x="675249" y="1392701"/>
                </a:cubicBezTo>
                <a:cubicBezTo>
                  <a:pt x="670560" y="1406769"/>
                  <a:pt x="669406" y="1422566"/>
                  <a:pt x="661181" y="1434904"/>
                </a:cubicBezTo>
                <a:cubicBezTo>
                  <a:pt x="616595" y="1501784"/>
                  <a:pt x="638393" y="1461066"/>
                  <a:pt x="604911" y="1561513"/>
                </a:cubicBezTo>
                <a:cubicBezTo>
                  <a:pt x="589360" y="1608166"/>
                  <a:pt x="590843" y="1588887"/>
                  <a:pt x="590843" y="1617784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олилиния: фигура 34">
            <a:extLst>
              <a:ext uri="{FF2B5EF4-FFF2-40B4-BE49-F238E27FC236}">
                <a16:creationId xmlns:a16="http://schemas.microsoft.com/office/drawing/2014/main" xmlns="" id="{7FF07584-40DC-43A6-9851-7F9B39F77601}"/>
              </a:ext>
            </a:extLst>
          </p:cNvPr>
          <p:cNvSpPr/>
          <p:nvPr/>
        </p:nvSpPr>
        <p:spPr>
          <a:xfrm>
            <a:off x="5397739" y="1007472"/>
            <a:ext cx="1547447" cy="4557933"/>
          </a:xfrm>
          <a:custGeom>
            <a:avLst/>
            <a:gdLst>
              <a:gd name="connsiteX0" fmla="*/ 1012874 w 1547447"/>
              <a:gd name="connsiteY0" fmla="*/ 0 h 4557933"/>
              <a:gd name="connsiteX1" fmla="*/ 1083213 w 1547447"/>
              <a:gd name="connsiteY1" fmla="*/ 84407 h 4557933"/>
              <a:gd name="connsiteX2" fmla="*/ 1125416 w 1547447"/>
              <a:gd name="connsiteY2" fmla="*/ 126610 h 4557933"/>
              <a:gd name="connsiteX3" fmla="*/ 1153551 w 1547447"/>
              <a:gd name="connsiteY3" fmla="*/ 182880 h 4557933"/>
              <a:gd name="connsiteX4" fmla="*/ 1209822 w 1547447"/>
              <a:gd name="connsiteY4" fmla="*/ 253219 h 4557933"/>
              <a:gd name="connsiteX5" fmla="*/ 1266093 w 1547447"/>
              <a:gd name="connsiteY5" fmla="*/ 323557 h 4557933"/>
              <a:gd name="connsiteX6" fmla="*/ 1280160 w 1547447"/>
              <a:gd name="connsiteY6" fmla="*/ 365760 h 4557933"/>
              <a:gd name="connsiteX7" fmla="*/ 1308296 w 1547447"/>
              <a:gd name="connsiteY7" fmla="*/ 407963 h 4557933"/>
              <a:gd name="connsiteX8" fmla="*/ 1336431 w 1547447"/>
              <a:gd name="connsiteY8" fmla="*/ 464234 h 4557933"/>
              <a:gd name="connsiteX9" fmla="*/ 1350499 w 1547447"/>
              <a:gd name="connsiteY9" fmla="*/ 506437 h 4557933"/>
              <a:gd name="connsiteX10" fmla="*/ 1378634 w 1547447"/>
              <a:gd name="connsiteY10" fmla="*/ 548640 h 4557933"/>
              <a:gd name="connsiteX11" fmla="*/ 1406770 w 1547447"/>
              <a:gd name="connsiteY11" fmla="*/ 633047 h 4557933"/>
              <a:gd name="connsiteX12" fmla="*/ 1463040 w 1547447"/>
              <a:gd name="connsiteY12" fmla="*/ 717453 h 4557933"/>
              <a:gd name="connsiteX13" fmla="*/ 1477108 w 1547447"/>
              <a:gd name="connsiteY13" fmla="*/ 759656 h 4557933"/>
              <a:gd name="connsiteX14" fmla="*/ 1519311 w 1547447"/>
              <a:gd name="connsiteY14" fmla="*/ 844062 h 4557933"/>
              <a:gd name="connsiteX15" fmla="*/ 1547447 w 1547447"/>
              <a:gd name="connsiteY15" fmla="*/ 1026942 h 4557933"/>
              <a:gd name="connsiteX16" fmla="*/ 1533379 w 1547447"/>
              <a:gd name="connsiteY16" fmla="*/ 2096087 h 4557933"/>
              <a:gd name="connsiteX17" fmla="*/ 1519311 w 1547447"/>
              <a:gd name="connsiteY17" fmla="*/ 2152357 h 4557933"/>
              <a:gd name="connsiteX18" fmla="*/ 1434905 w 1547447"/>
              <a:gd name="connsiteY18" fmla="*/ 2208628 h 4557933"/>
              <a:gd name="connsiteX19" fmla="*/ 1350499 w 1547447"/>
              <a:gd name="connsiteY19" fmla="*/ 2236763 h 4557933"/>
              <a:gd name="connsiteX20" fmla="*/ 1308296 w 1547447"/>
              <a:gd name="connsiteY20" fmla="*/ 2250831 h 4557933"/>
              <a:gd name="connsiteX21" fmla="*/ 1266093 w 1547447"/>
              <a:gd name="connsiteY21" fmla="*/ 2264899 h 4557933"/>
              <a:gd name="connsiteX22" fmla="*/ 1083213 w 1547447"/>
              <a:gd name="connsiteY22" fmla="*/ 2278967 h 4557933"/>
              <a:gd name="connsiteX23" fmla="*/ 970671 w 1547447"/>
              <a:gd name="connsiteY23" fmla="*/ 2307102 h 4557933"/>
              <a:gd name="connsiteX24" fmla="*/ 928468 w 1547447"/>
              <a:gd name="connsiteY24" fmla="*/ 2349305 h 4557933"/>
              <a:gd name="connsiteX25" fmla="*/ 844062 w 1547447"/>
              <a:gd name="connsiteY25" fmla="*/ 2377440 h 4557933"/>
              <a:gd name="connsiteX26" fmla="*/ 745588 w 1547447"/>
              <a:gd name="connsiteY26" fmla="*/ 2461847 h 4557933"/>
              <a:gd name="connsiteX27" fmla="*/ 731520 w 1547447"/>
              <a:gd name="connsiteY27" fmla="*/ 2504050 h 4557933"/>
              <a:gd name="connsiteX28" fmla="*/ 647114 w 1547447"/>
              <a:gd name="connsiteY28" fmla="*/ 2630659 h 4557933"/>
              <a:gd name="connsiteX29" fmla="*/ 618979 w 1547447"/>
              <a:gd name="connsiteY29" fmla="*/ 2672862 h 4557933"/>
              <a:gd name="connsiteX30" fmla="*/ 576776 w 1547447"/>
              <a:gd name="connsiteY30" fmla="*/ 2771336 h 4557933"/>
              <a:gd name="connsiteX31" fmla="*/ 548640 w 1547447"/>
              <a:gd name="connsiteY31" fmla="*/ 2855742 h 4557933"/>
              <a:gd name="connsiteX32" fmla="*/ 534573 w 1547447"/>
              <a:gd name="connsiteY32" fmla="*/ 2897945 h 4557933"/>
              <a:gd name="connsiteX33" fmla="*/ 520505 w 1547447"/>
              <a:gd name="connsiteY33" fmla="*/ 2940148 h 4557933"/>
              <a:gd name="connsiteX34" fmla="*/ 478302 w 1547447"/>
              <a:gd name="connsiteY34" fmla="*/ 3123028 h 4557933"/>
              <a:gd name="connsiteX35" fmla="*/ 464234 w 1547447"/>
              <a:gd name="connsiteY35" fmla="*/ 3291840 h 4557933"/>
              <a:gd name="connsiteX36" fmla="*/ 450167 w 1547447"/>
              <a:gd name="connsiteY36" fmla="*/ 3348111 h 4557933"/>
              <a:gd name="connsiteX37" fmla="*/ 436099 w 1547447"/>
              <a:gd name="connsiteY37" fmla="*/ 3432517 h 4557933"/>
              <a:gd name="connsiteX38" fmla="*/ 422031 w 1547447"/>
              <a:gd name="connsiteY38" fmla="*/ 3530991 h 4557933"/>
              <a:gd name="connsiteX39" fmla="*/ 407963 w 1547447"/>
              <a:gd name="connsiteY39" fmla="*/ 3573194 h 4557933"/>
              <a:gd name="connsiteX40" fmla="*/ 393896 w 1547447"/>
              <a:gd name="connsiteY40" fmla="*/ 3629465 h 4557933"/>
              <a:gd name="connsiteX41" fmla="*/ 351693 w 1547447"/>
              <a:gd name="connsiteY41" fmla="*/ 3784210 h 4557933"/>
              <a:gd name="connsiteX42" fmla="*/ 337625 w 1547447"/>
              <a:gd name="connsiteY42" fmla="*/ 3826413 h 4557933"/>
              <a:gd name="connsiteX43" fmla="*/ 323557 w 1547447"/>
              <a:gd name="connsiteY43" fmla="*/ 3868616 h 4557933"/>
              <a:gd name="connsiteX44" fmla="*/ 295422 w 1547447"/>
              <a:gd name="connsiteY44" fmla="*/ 3924887 h 4557933"/>
              <a:gd name="connsiteX45" fmla="*/ 281354 w 1547447"/>
              <a:gd name="connsiteY45" fmla="*/ 3967090 h 4557933"/>
              <a:gd name="connsiteX46" fmla="*/ 253219 w 1547447"/>
              <a:gd name="connsiteY46" fmla="*/ 4009293 h 4557933"/>
              <a:gd name="connsiteX47" fmla="*/ 239151 w 1547447"/>
              <a:gd name="connsiteY47" fmla="*/ 4051496 h 4557933"/>
              <a:gd name="connsiteX48" fmla="*/ 182880 w 1547447"/>
              <a:gd name="connsiteY48" fmla="*/ 4149970 h 4557933"/>
              <a:gd name="connsiteX49" fmla="*/ 154745 w 1547447"/>
              <a:gd name="connsiteY49" fmla="*/ 4234376 h 4557933"/>
              <a:gd name="connsiteX50" fmla="*/ 140677 w 1547447"/>
              <a:gd name="connsiteY50" fmla="*/ 4276579 h 4557933"/>
              <a:gd name="connsiteX51" fmla="*/ 98474 w 1547447"/>
              <a:gd name="connsiteY51" fmla="*/ 4360985 h 4557933"/>
              <a:gd name="connsiteX52" fmla="*/ 70339 w 1547447"/>
              <a:gd name="connsiteY52" fmla="*/ 4403188 h 4557933"/>
              <a:gd name="connsiteX53" fmla="*/ 28136 w 1547447"/>
              <a:gd name="connsiteY53" fmla="*/ 4473527 h 4557933"/>
              <a:gd name="connsiteX54" fmla="*/ 0 w 1547447"/>
              <a:gd name="connsiteY54" fmla="*/ 4557933 h 45579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</a:cxnLst>
            <a:rect l="l" t="t" r="r" b="b"/>
            <a:pathLst>
              <a:path w="1547447" h="4557933">
                <a:moveTo>
                  <a:pt x="1012874" y="0"/>
                </a:moveTo>
                <a:cubicBezTo>
                  <a:pt x="1036320" y="28136"/>
                  <a:pt x="1058881" y="57034"/>
                  <a:pt x="1083213" y="84407"/>
                </a:cubicBezTo>
                <a:cubicBezTo>
                  <a:pt x="1096430" y="99276"/>
                  <a:pt x="1113852" y="110421"/>
                  <a:pt x="1125416" y="126610"/>
                </a:cubicBezTo>
                <a:cubicBezTo>
                  <a:pt x="1137605" y="143674"/>
                  <a:pt x="1143147" y="164672"/>
                  <a:pt x="1153551" y="182880"/>
                </a:cubicBezTo>
                <a:cubicBezTo>
                  <a:pt x="1177212" y="224286"/>
                  <a:pt x="1179014" y="222410"/>
                  <a:pt x="1209822" y="253219"/>
                </a:cubicBezTo>
                <a:cubicBezTo>
                  <a:pt x="1245183" y="359300"/>
                  <a:pt x="1193370" y="232653"/>
                  <a:pt x="1266093" y="323557"/>
                </a:cubicBezTo>
                <a:cubicBezTo>
                  <a:pt x="1275356" y="335136"/>
                  <a:pt x="1273528" y="352497"/>
                  <a:pt x="1280160" y="365760"/>
                </a:cubicBezTo>
                <a:cubicBezTo>
                  <a:pt x="1287721" y="380882"/>
                  <a:pt x="1299908" y="393283"/>
                  <a:pt x="1308296" y="407963"/>
                </a:cubicBezTo>
                <a:cubicBezTo>
                  <a:pt x="1318700" y="426171"/>
                  <a:pt x="1328170" y="444959"/>
                  <a:pt x="1336431" y="464234"/>
                </a:cubicBezTo>
                <a:cubicBezTo>
                  <a:pt x="1342272" y="477864"/>
                  <a:pt x="1343867" y="493174"/>
                  <a:pt x="1350499" y="506437"/>
                </a:cubicBezTo>
                <a:cubicBezTo>
                  <a:pt x="1358060" y="521559"/>
                  <a:pt x="1371767" y="533190"/>
                  <a:pt x="1378634" y="548640"/>
                </a:cubicBezTo>
                <a:cubicBezTo>
                  <a:pt x="1390679" y="575741"/>
                  <a:pt x="1390319" y="608370"/>
                  <a:pt x="1406770" y="633047"/>
                </a:cubicBezTo>
                <a:cubicBezTo>
                  <a:pt x="1425527" y="661182"/>
                  <a:pt x="1452347" y="685374"/>
                  <a:pt x="1463040" y="717453"/>
                </a:cubicBezTo>
                <a:cubicBezTo>
                  <a:pt x="1467729" y="731521"/>
                  <a:pt x="1470476" y="746393"/>
                  <a:pt x="1477108" y="759656"/>
                </a:cubicBezTo>
                <a:cubicBezTo>
                  <a:pt x="1507459" y="820357"/>
                  <a:pt x="1505167" y="780417"/>
                  <a:pt x="1519311" y="844062"/>
                </a:cubicBezTo>
                <a:cubicBezTo>
                  <a:pt x="1527119" y="879196"/>
                  <a:pt x="1542959" y="995530"/>
                  <a:pt x="1547447" y="1026942"/>
                </a:cubicBezTo>
                <a:cubicBezTo>
                  <a:pt x="1542758" y="1383324"/>
                  <a:pt x="1542287" y="1739786"/>
                  <a:pt x="1533379" y="2096087"/>
                </a:cubicBezTo>
                <a:cubicBezTo>
                  <a:pt x="1532896" y="2115415"/>
                  <a:pt x="1527957" y="2135064"/>
                  <a:pt x="1519311" y="2152357"/>
                </a:cubicBezTo>
                <a:cubicBezTo>
                  <a:pt x="1505892" y="2179195"/>
                  <a:pt x="1456326" y="2200060"/>
                  <a:pt x="1434905" y="2208628"/>
                </a:cubicBezTo>
                <a:cubicBezTo>
                  <a:pt x="1407369" y="2219642"/>
                  <a:pt x="1378634" y="2227385"/>
                  <a:pt x="1350499" y="2236763"/>
                </a:cubicBezTo>
                <a:lnTo>
                  <a:pt x="1308296" y="2250831"/>
                </a:lnTo>
                <a:cubicBezTo>
                  <a:pt x="1294228" y="2255520"/>
                  <a:pt x="1280878" y="2263762"/>
                  <a:pt x="1266093" y="2264899"/>
                </a:cubicBezTo>
                <a:lnTo>
                  <a:pt x="1083213" y="2278967"/>
                </a:lnTo>
                <a:cubicBezTo>
                  <a:pt x="1045699" y="2288345"/>
                  <a:pt x="998014" y="2279759"/>
                  <a:pt x="970671" y="2307102"/>
                </a:cubicBezTo>
                <a:cubicBezTo>
                  <a:pt x="956603" y="2321170"/>
                  <a:pt x="945859" y="2339643"/>
                  <a:pt x="928468" y="2349305"/>
                </a:cubicBezTo>
                <a:cubicBezTo>
                  <a:pt x="902543" y="2363708"/>
                  <a:pt x="844062" y="2377440"/>
                  <a:pt x="844062" y="2377440"/>
                </a:cubicBezTo>
                <a:cubicBezTo>
                  <a:pt x="775836" y="2445666"/>
                  <a:pt x="809862" y="2418997"/>
                  <a:pt x="745588" y="2461847"/>
                </a:cubicBezTo>
                <a:cubicBezTo>
                  <a:pt x="740899" y="2475915"/>
                  <a:pt x="738721" y="2491087"/>
                  <a:pt x="731520" y="2504050"/>
                </a:cubicBezTo>
                <a:cubicBezTo>
                  <a:pt x="731506" y="2504075"/>
                  <a:pt x="661190" y="2609546"/>
                  <a:pt x="647114" y="2630659"/>
                </a:cubicBezTo>
                <a:cubicBezTo>
                  <a:pt x="637736" y="2644727"/>
                  <a:pt x="624326" y="2656822"/>
                  <a:pt x="618979" y="2672862"/>
                </a:cubicBezTo>
                <a:cubicBezTo>
                  <a:pt x="573695" y="2808711"/>
                  <a:pt x="646310" y="2597501"/>
                  <a:pt x="576776" y="2771336"/>
                </a:cubicBezTo>
                <a:cubicBezTo>
                  <a:pt x="565762" y="2798872"/>
                  <a:pt x="558018" y="2827607"/>
                  <a:pt x="548640" y="2855742"/>
                </a:cubicBezTo>
                <a:lnTo>
                  <a:pt x="534573" y="2897945"/>
                </a:lnTo>
                <a:cubicBezTo>
                  <a:pt x="529884" y="2912013"/>
                  <a:pt x="524101" y="2925762"/>
                  <a:pt x="520505" y="2940148"/>
                </a:cubicBezTo>
                <a:cubicBezTo>
                  <a:pt x="486571" y="3075886"/>
                  <a:pt x="499954" y="3014772"/>
                  <a:pt x="478302" y="3123028"/>
                </a:cubicBezTo>
                <a:cubicBezTo>
                  <a:pt x="473613" y="3179299"/>
                  <a:pt x="471238" y="3235810"/>
                  <a:pt x="464234" y="3291840"/>
                </a:cubicBezTo>
                <a:cubicBezTo>
                  <a:pt x="461836" y="3311025"/>
                  <a:pt x="453959" y="3329152"/>
                  <a:pt x="450167" y="3348111"/>
                </a:cubicBezTo>
                <a:cubicBezTo>
                  <a:pt x="444573" y="3376081"/>
                  <a:pt x="440436" y="3404325"/>
                  <a:pt x="436099" y="3432517"/>
                </a:cubicBezTo>
                <a:cubicBezTo>
                  <a:pt x="431057" y="3465289"/>
                  <a:pt x="428534" y="3498477"/>
                  <a:pt x="422031" y="3530991"/>
                </a:cubicBezTo>
                <a:cubicBezTo>
                  <a:pt x="419123" y="3545532"/>
                  <a:pt x="412037" y="3558936"/>
                  <a:pt x="407963" y="3573194"/>
                </a:cubicBezTo>
                <a:cubicBezTo>
                  <a:pt x="402652" y="3591784"/>
                  <a:pt x="398090" y="3610591"/>
                  <a:pt x="393896" y="3629465"/>
                </a:cubicBezTo>
                <a:cubicBezTo>
                  <a:pt x="367387" y="3748757"/>
                  <a:pt x="395606" y="3652471"/>
                  <a:pt x="351693" y="3784210"/>
                </a:cubicBezTo>
                <a:lnTo>
                  <a:pt x="337625" y="3826413"/>
                </a:lnTo>
                <a:cubicBezTo>
                  <a:pt x="332936" y="3840481"/>
                  <a:pt x="330188" y="3855353"/>
                  <a:pt x="323557" y="3868616"/>
                </a:cubicBezTo>
                <a:cubicBezTo>
                  <a:pt x="314179" y="3887373"/>
                  <a:pt x="303683" y="3905612"/>
                  <a:pt x="295422" y="3924887"/>
                </a:cubicBezTo>
                <a:cubicBezTo>
                  <a:pt x="289581" y="3938517"/>
                  <a:pt x="287986" y="3953827"/>
                  <a:pt x="281354" y="3967090"/>
                </a:cubicBezTo>
                <a:cubicBezTo>
                  <a:pt x="273793" y="3982212"/>
                  <a:pt x="260780" y="3994171"/>
                  <a:pt x="253219" y="4009293"/>
                </a:cubicBezTo>
                <a:cubicBezTo>
                  <a:pt x="246587" y="4022556"/>
                  <a:pt x="245783" y="4038233"/>
                  <a:pt x="239151" y="4051496"/>
                </a:cubicBezTo>
                <a:cubicBezTo>
                  <a:pt x="188398" y="4153001"/>
                  <a:pt x="232203" y="4026663"/>
                  <a:pt x="182880" y="4149970"/>
                </a:cubicBezTo>
                <a:cubicBezTo>
                  <a:pt x="171866" y="4177506"/>
                  <a:pt x="164123" y="4206241"/>
                  <a:pt x="154745" y="4234376"/>
                </a:cubicBezTo>
                <a:cubicBezTo>
                  <a:pt x="150056" y="4248444"/>
                  <a:pt x="148902" y="4264241"/>
                  <a:pt x="140677" y="4276579"/>
                </a:cubicBezTo>
                <a:cubicBezTo>
                  <a:pt x="60046" y="4397527"/>
                  <a:pt x="156717" y="4244500"/>
                  <a:pt x="98474" y="4360985"/>
                </a:cubicBezTo>
                <a:cubicBezTo>
                  <a:pt x="90913" y="4376107"/>
                  <a:pt x="77900" y="4388066"/>
                  <a:pt x="70339" y="4403188"/>
                </a:cubicBezTo>
                <a:cubicBezTo>
                  <a:pt x="33815" y="4476236"/>
                  <a:pt x="83090" y="4418571"/>
                  <a:pt x="28136" y="4473527"/>
                </a:cubicBezTo>
                <a:lnTo>
                  <a:pt x="0" y="4557933"/>
                </a:ln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Полилиния: фигура 35">
            <a:extLst>
              <a:ext uri="{FF2B5EF4-FFF2-40B4-BE49-F238E27FC236}">
                <a16:creationId xmlns:a16="http://schemas.microsoft.com/office/drawing/2014/main" xmlns="" id="{044AE4AA-2D1B-4659-9939-8C2ECBF1CCF9}"/>
              </a:ext>
            </a:extLst>
          </p:cNvPr>
          <p:cNvSpPr/>
          <p:nvPr/>
        </p:nvSpPr>
        <p:spPr>
          <a:xfrm>
            <a:off x="6358597" y="673036"/>
            <a:ext cx="2397130" cy="4447604"/>
          </a:xfrm>
          <a:custGeom>
            <a:avLst/>
            <a:gdLst>
              <a:gd name="connsiteX0" fmla="*/ 0 w 2397130"/>
              <a:gd name="connsiteY0" fmla="*/ 16281 h 4447604"/>
              <a:gd name="connsiteX1" fmla="*/ 436098 w 2397130"/>
              <a:gd name="connsiteY1" fmla="*/ 16281 h 4447604"/>
              <a:gd name="connsiteX2" fmla="*/ 492369 w 2397130"/>
              <a:gd name="connsiteY2" fmla="*/ 30349 h 4447604"/>
              <a:gd name="connsiteX3" fmla="*/ 562708 w 2397130"/>
              <a:gd name="connsiteY3" fmla="*/ 44416 h 4447604"/>
              <a:gd name="connsiteX4" fmla="*/ 647114 w 2397130"/>
              <a:gd name="connsiteY4" fmla="*/ 72552 h 4447604"/>
              <a:gd name="connsiteX5" fmla="*/ 759655 w 2397130"/>
              <a:gd name="connsiteY5" fmla="*/ 100687 h 4447604"/>
              <a:gd name="connsiteX6" fmla="*/ 801858 w 2397130"/>
              <a:gd name="connsiteY6" fmla="*/ 114755 h 4447604"/>
              <a:gd name="connsiteX7" fmla="*/ 858129 w 2397130"/>
              <a:gd name="connsiteY7" fmla="*/ 128822 h 4447604"/>
              <a:gd name="connsiteX8" fmla="*/ 984738 w 2397130"/>
              <a:gd name="connsiteY8" fmla="*/ 171026 h 4447604"/>
              <a:gd name="connsiteX9" fmla="*/ 1026941 w 2397130"/>
              <a:gd name="connsiteY9" fmla="*/ 185093 h 4447604"/>
              <a:gd name="connsiteX10" fmla="*/ 1069145 w 2397130"/>
              <a:gd name="connsiteY10" fmla="*/ 213229 h 4447604"/>
              <a:gd name="connsiteX11" fmla="*/ 1111348 w 2397130"/>
              <a:gd name="connsiteY11" fmla="*/ 227296 h 4447604"/>
              <a:gd name="connsiteX12" fmla="*/ 1139483 w 2397130"/>
              <a:gd name="connsiteY12" fmla="*/ 255432 h 4447604"/>
              <a:gd name="connsiteX13" fmla="*/ 1195754 w 2397130"/>
              <a:gd name="connsiteY13" fmla="*/ 283567 h 4447604"/>
              <a:gd name="connsiteX14" fmla="*/ 1280160 w 2397130"/>
              <a:gd name="connsiteY14" fmla="*/ 353906 h 4447604"/>
              <a:gd name="connsiteX15" fmla="*/ 1364566 w 2397130"/>
              <a:gd name="connsiteY15" fmla="*/ 396109 h 4447604"/>
              <a:gd name="connsiteX16" fmla="*/ 1448972 w 2397130"/>
              <a:gd name="connsiteY16" fmla="*/ 452379 h 4447604"/>
              <a:gd name="connsiteX17" fmla="*/ 1617785 w 2397130"/>
              <a:gd name="connsiteY17" fmla="*/ 508650 h 4447604"/>
              <a:gd name="connsiteX18" fmla="*/ 1659988 w 2397130"/>
              <a:gd name="connsiteY18" fmla="*/ 522718 h 4447604"/>
              <a:gd name="connsiteX19" fmla="*/ 1871003 w 2397130"/>
              <a:gd name="connsiteY19" fmla="*/ 663395 h 4447604"/>
              <a:gd name="connsiteX20" fmla="*/ 1913206 w 2397130"/>
              <a:gd name="connsiteY20" fmla="*/ 691530 h 4447604"/>
              <a:gd name="connsiteX21" fmla="*/ 1941341 w 2397130"/>
              <a:gd name="connsiteY21" fmla="*/ 719666 h 4447604"/>
              <a:gd name="connsiteX22" fmla="*/ 1983545 w 2397130"/>
              <a:gd name="connsiteY22" fmla="*/ 733733 h 4447604"/>
              <a:gd name="connsiteX23" fmla="*/ 2011680 w 2397130"/>
              <a:gd name="connsiteY23" fmla="*/ 761869 h 4447604"/>
              <a:gd name="connsiteX24" fmla="*/ 2053883 w 2397130"/>
              <a:gd name="connsiteY24" fmla="*/ 790004 h 4447604"/>
              <a:gd name="connsiteX25" fmla="*/ 2124221 w 2397130"/>
              <a:gd name="connsiteY25" fmla="*/ 860342 h 4447604"/>
              <a:gd name="connsiteX26" fmla="*/ 2152357 w 2397130"/>
              <a:gd name="connsiteY26" fmla="*/ 902546 h 4447604"/>
              <a:gd name="connsiteX27" fmla="*/ 2194560 w 2397130"/>
              <a:gd name="connsiteY27" fmla="*/ 930681 h 4447604"/>
              <a:gd name="connsiteX28" fmla="*/ 2222695 w 2397130"/>
              <a:gd name="connsiteY28" fmla="*/ 986952 h 4447604"/>
              <a:gd name="connsiteX29" fmla="*/ 2250831 w 2397130"/>
              <a:gd name="connsiteY29" fmla="*/ 1015087 h 4447604"/>
              <a:gd name="connsiteX30" fmla="*/ 2264898 w 2397130"/>
              <a:gd name="connsiteY30" fmla="*/ 1057290 h 4447604"/>
              <a:gd name="connsiteX31" fmla="*/ 2293034 w 2397130"/>
              <a:gd name="connsiteY31" fmla="*/ 1085426 h 4447604"/>
              <a:gd name="connsiteX32" fmla="*/ 2335237 w 2397130"/>
              <a:gd name="connsiteY32" fmla="*/ 1226102 h 4447604"/>
              <a:gd name="connsiteX33" fmla="*/ 2363372 w 2397130"/>
              <a:gd name="connsiteY33" fmla="*/ 1268306 h 4447604"/>
              <a:gd name="connsiteX34" fmla="*/ 2377440 w 2397130"/>
              <a:gd name="connsiteY34" fmla="*/ 1310509 h 4447604"/>
              <a:gd name="connsiteX35" fmla="*/ 2377440 w 2397130"/>
              <a:gd name="connsiteY35" fmla="*/ 2112367 h 4447604"/>
              <a:gd name="connsiteX36" fmla="*/ 2349305 w 2397130"/>
              <a:gd name="connsiteY36" fmla="*/ 2253044 h 4447604"/>
              <a:gd name="connsiteX37" fmla="*/ 2335237 w 2397130"/>
              <a:gd name="connsiteY37" fmla="*/ 2435924 h 4447604"/>
              <a:gd name="connsiteX38" fmla="*/ 2321169 w 2397130"/>
              <a:gd name="connsiteY38" fmla="*/ 2773549 h 4447604"/>
              <a:gd name="connsiteX39" fmla="*/ 2307101 w 2397130"/>
              <a:gd name="connsiteY39" fmla="*/ 3068970 h 4447604"/>
              <a:gd name="connsiteX40" fmla="*/ 2278966 w 2397130"/>
              <a:gd name="connsiteY40" fmla="*/ 3476933 h 4447604"/>
              <a:gd name="connsiteX41" fmla="*/ 2264898 w 2397130"/>
              <a:gd name="connsiteY41" fmla="*/ 3631678 h 4447604"/>
              <a:gd name="connsiteX42" fmla="*/ 2250831 w 2397130"/>
              <a:gd name="connsiteY42" fmla="*/ 3687949 h 4447604"/>
              <a:gd name="connsiteX43" fmla="*/ 2236763 w 2397130"/>
              <a:gd name="connsiteY43" fmla="*/ 3772355 h 4447604"/>
              <a:gd name="connsiteX44" fmla="*/ 2222695 w 2397130"/>
              <a:gd name="connsiteY44" fmla="*/ 3884896 h 4447604"/>
              <a:gd name="connsiteX45" fmla="*/ 2208628 w 2397130"/>
              <a:gd name="connsiteY45" fmla="*/ 3927099 h 4447604"/>
              <a:gd name="connsiteX46" fmla="*/ 2194560 w 2397130"/>
              <a:gd name="connsiteY46" fmla="*/ 3997438 h 4447604"/>
              <a:gd name="connsiteX47" fmla="*/ 2180492 w 2397130"/>
              <a:gd name="connsiteY47" fmla="*/ 4166250 h 4447604"/>
              <a:gd name="connsiteX48" fmla="*/ 2166425 w 2397130"/>
              <a:gd name="connsiteY48" fmla="*/ 4208453 h 4447604"/>
              <a:gd name="connsiteX49" fmla="*/ 2152357 w 2397130"/>
              <a:gd name="connsiteY49" fmla="*/ 4278792 h 4447604"/>
              <a:gd name="connsiteX50" fmla="*/ 2124221 w 2397130"/>
              <a:gd name="connsiteY50" fmla="*/ 4363198 h 4447604"/>
              <a:gd name="connsiteX51" fmla="*/ 2096086 w 2397130"/>
              <a:gd name="connsiteY51" fmla="*/ 4447604 h 44476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</a:cxnLst>
            <a:rect l="l" t="t" r="r" b="b"/>
            <a:pathLst>
              <a:path w="2397130" h="4447604">
                <a:moveTo>
                  <a:pt x="0" y="16281"/>
                </a:moveTo>
                <a:cubicBezTo>
                  <a:pt x="209321" y="-4652"/>
                  <a:pt x="155217" y="-6190"/>
                  <a:pt x="436098" y="16281"/>
                </a:cubicBezTo>
                <a:cubicBezTo>
                  <a:pt x="455371" y="17823"/>
                  <a:pt x="473495" y="26155"/>
                  <a:pt x="492369" y="30349"/>
                </a:cubicBezTo>
                <a:cubicBezTo>
                  <a:pt x="515710" y="35536"/>
                  <a:pt x="539640" y="38125"/>
                  <a:pt x="562708" y="44416"/>
                </a:cubicBezTo>
                <a:cubicBezTo>
                  <a:pt x="591320" y="52219"/>
                  <a:pt x="618342" y="65359"/>
                  <a:pt x="647114" y="72552"/>
                </a:cubicBezTo>
                <a:cubicBezTo>
                  <a:pt x="684628" y="81930"/>
                  <a:pt x="722971" y="88459"/>
                  <a:pt x="759655" y="100687"/>
                </a:cubicBezTo>
                <a:cubicBezTo>
                  <a:pt x="773723" y="105376"/>
                  <a:pt x="787600" y="110681"/>
                  <a:pt x="801858" y="114755"/>
                </a:cubicBezTo>
                <a:cubicBezTo>
                  <a:pt x="820448" y="120066"/>
                  <a:pt x="839610" y="123266"/>
                  <a:pt x="858129" y="128822"/>
                </a:cubicBezTo>
                <a:lnTo>
                  <a:pt x="984738" y="171026"/>
                </a:lnTo>
                <a:lnTo>
                  <a:pt x="1026941" y="185093"/>
                </a:lnTo>
                <a:cubicBezTo>
                  <a:pt x="1041009" y="194472"/>
                  <a:pt x="1054022" y="205668"/>
                  <a:pt x="1069145" y="213229"/>
                </a:cubicBezTo>
                <a:cubicBezTo>
                  <a:pt x="1082408" y="219860"/>
                  <a:pt x="1098633" y="219667"/>
                  <a:pt x="1111348" y="227296"/>
                </a:cubicBezTo>
                <a:cubicBezTo>
                  <a:pt x="1122721" y="234120"/>
                  <a:pt x="1128447" y="248075"/>
                  <a:pt x="1139483" y="255432"/>
                </a:cubicBezTo>
                <a:cubicBezTo>
                  <a:pt x="1156932" y="267065"/>
                  <a:pt x="1177971" y="272453"/>
                  <a:pt x="1195754" y="283567"/>
                </a:cubicBezTo>
                <a:cubicBezTo>
                  <a:pt x="1305206" y="351974"/>
                  <a:pt x="1211365" y="298869"/>
                  <a:pt x="1280160" y="353906"/>
                </a:cubicBezTo>
                <a:cubicBezTo>
                  <a:pt x="1365313" y="422029"/>
                  <a:pt x="1279475" y="348837"/>
                  <a:pt x="1364566" y="396109"/>
                </a:cubicBezTo>
                <a:cubicBezTo>
                  <a:pt x="1394125" y="412531"/>
                  <a:pt x="1416893" y="441686"/>
                  <a:pt x="1448972" y="452379"/>
                </a:cubicBezTo>
                <a:lnTo>
                  <a:pt x="1617785" y="508650"/>
                </a:lnTo>
                <a:cubicBezTo>
                  <a:pt x="1631853" y="513339"/>
                  <a:pt x="1647650" y="514493"/>
                  <a:pt x="1659988" y="522718"/>
                </a:cubicBezTo>
                <a:lnTo>
                  <a:pt x="1871003" y="663395"/>
                </a:lnTo>
                <a:cubicBezTo>
                  <a:pt x="1885071" y="672773"/>
                  <a:pt x="1901251" y="679575"/>
                  <a:pt x="1913206" y="691530"/>
                </a:cubicBezTo>
                <a:cubicBezTo>
                  <a:pt x="1922584" y="700909"/>
                  <a:pt x="1929968" y="712842"/>
                  <a:pt x="1941341" y="719666"/>
                </a:cubicBezTo>
                <a:cubicBezTo>
                  <a:pt x="1954057" y="727295"/>
                  <a:pt x="1969477" y="729044"/>
                  <a:pt x="1983545" y="733733"/>
                </a:cubicBezTo>
                <a:cubicBezTo>
                  <a:pt x="1992923" y="743112"/>
                  <a:pt x="2001323" y="753583"/>
                  <a:pt x="2011680" y="761869"/>
                </a:cubicBezTo>
                <a:cubicBezTo>
                  <a:pt x="2024882" y="772431"/>
                  <a:pt x="2041928" y="778049"/>
                  <a:pt x="2053883" y="790004"/>
                </a:cubicBezTo>
                <a:cubicBezTo>
                  <a:pt x="2147667" y="883788"/>
                  <a:pt x="2011680" y="785315"/>
                  <a:pt x="2124221" y="860342"/>
                </a:cubicBezTo>
                <a:cubicBezTo>
                  <a:pt x="2133600" y="874410"/>
                  <a:pt x="2140401" y="890590"/>
                  <a:pt x="2152357" y="902546"/>
                </a:cubicBezTo>
                <a:cubicBezTo>
                  <a:pt x="2164312" y="914501"/>
                  <a:pt x="2183736" y="917693"/>
                  <a:pt x="2194560" y="930681"/>
                </a:cubicBezTo>
                <a:cubicBezTo>
                  <a:pt x="2207985" y="946791"/>
                  <a:pt x="2211062" y="969503"/>
                  <a:pt x="2222695" y="986952"/>
                </a:cubicBezTo>
                <a:cubicBezTo>
                  <a:pt x="2230052" y="997988"/>
                  <a:pt x="2241452" y="1005709"/>
                  <a:pt x="2250831" y="1015087"/>
                </a:cubicBezTo>
                <a:cubicBezTo>
                  <a:pt x="2255520" y="1029155"/>
                  <a:pt x="2257269" y="1044575"/>
                  <a:pt x="2264898" y="1057290"/>
                </a:cubicBezTo>
                <a:cubicBezTo>
                  <a:pt x="2271722" y="1068663"/>
                  <a:pt x="2287102" y="1073563"/>
                  <a:pt x="2293034" y="1085426"/>
                </a:cubicBezTo>
                <a:cubicBezTo>
                  <a:pt x="2387584" y="1274525"/>
                  <a:pt x="2274665" y="1084767"/>
                  <a:pt x="2335237" y="1226102"/>
                </a:cubicBezTo>
                <a:cubicBezTo>
                  <a:pt x="2341897" y="1241642"/>
                  <a:pt x="2355811" y="1253183"/>
                  <a:pt x="2363372" y="1268306"/>
                </a:cubicBezTo>
                <a:cubicBezTo>
                  <a:pt x="2370004" y="1281569"/>
                  <a:pt x="2372751" y="1296441"/>
                  <a:pt x="2377440" y="1310509"/>
                </a:cubicBezTo>
                <a:cubicBezTo>
                  <a:pt x="2401806" y="1651630"/>
                  <a:pt x="2405516" y="1616348"/>
                  <a:pt x="2377440" y="2112367"/>
                </a:cubicBezTo>
                <a:cubicBezTo>
                  <a:pt x="2374737" y="2160112"/>
                  <a:pt x="2349305" y="2253044"/>
                  <a:pt x="2349305" y="2253044"/>
                </a:cubicBezTo>
                <a:cubicBezTo>
                  <a:pt x="2344616" y="2314004"/>
                  <a:pt x="2338537" y="2374873"/>
                  <a:pt x="2335237" y="2435924"/>
                </a:cubicBezTo>
                <a:cubicBezTo>
                  <a:pt x="2329157" y="2548399"/>
                  <a:pt x="2326170" y="2661021"/>
                  <a:pt x="2321169" y="2773549"/>
                </a:cubicBezTo>
                <a:cubicBezTo>
                  <a:pt x="2316792" y="2872037"/>
                  <a:pt x="2311383" y="2970478"/>
                  <a:pt x="2307101" y="3068970"/>
                </a:cubicBezTo>
                <a:cubicBezTo>
                  <a:pt x="2290699" y="3446232"/>
                  <a:pt x="2321747" y="3305811"/>
                  <a:pt x="2278966" y="3476933"/>
                </a:cubicBezTo>
                <a:cubicBezTo>
                  <a:pt x="2274277" y="3528515"/>
                  <a:pt x="2271743" y="3580338"/>
                  <a:pt x="2264898" y="3631678"/>
                </a:cubicBezTo>
                <a:cubicBezTo>
                  <a:pt x="2262343" y="3650843"/>
                  <a:pt x="2254623" y="3668990"/>
                  <a:pt x="2250831" y="3687949"/>
                </a:cubicBezTo>
                <a:cubicBezTo>
                  <a:pt x="2245237" y="3715919"/>
                  <a:pt x="2240797" y="3744118"/>
                  <a:pt x="2236763" y="3772355"/>
                </a:cubicBezTo>
                <a:cubicBezTo>
                  <a:pt x="2231416" y="3809781"/>
                  <a:pt x="2229458" y="3847700"/>
                  <a:pt x="2222695" y="3884896"/>
                </a:cubicBezTo>
                <a:cubicBezTo>
                  <a:pt x="2220042" y="3899485"/>
                  <a:pt x="2212224" y="3912713"/>
                  <a:pt x="2208628" y="3927099"/>
                </a:cubicBezTo>
                <a:cubicBezTo>
                  <a:pt x="2202829" y="3950296"/>
                  <a:pt x="2199249" y="3973992"/>
                  <a:pt x="2194560" y="3997438"/>
                </a:cubicBezTo>
                <a:cubicBezTo>
                  <a:pt x="2189871" y="4053709"/>
                  <a:pt x="2187955" y="4110280"/>
                  <a:pt x="2180492" y="4166250"/>
                </a:cubicBezTo>
                <a:cubicBezTo>
                  <a:pt x="2178532" y="4180948"/>
                  <a:pt x="2170021" y="4194067"/>
                  <a:pt x="2166425" y="4208453"/>
                </a:cubicBezTo>
                <a:cubicBezTo>
                  <a:pt x="2160626" y="4231650"/>
                  <a:pt x="2158648" y="4255724"/>
                  <a:pt x="2152357" y="4278792"/>
                </a:cubicBezTo>
                <a:cubicBezTo>
                  <a:pt x="2144554" y="4307404"/>
                  <a:pt x="2131414" y="4334426"/>
                  <a:pt x="2124221" y="4363198"/>
                </a:cubicBezTo>
                <a:cubicBezTo>
                  <a:pt x="2107611" y="4429641"/>
                  <a:pt x="2118801" y="4402176"/>
                  <a:pt x="2096086" y="4447604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Полилиния: фигура 36">
            <a:extLst>
              <a:ext uri="{FF2B5EF4-FFF2-40B4-BE49-F238E27FC236}">
                <a16:creationId xmlns:a16="http://schemas.microsoft.com/office/drawing/2014/main" xmlns="" id="{E8D26E58-4F0C-410F-AD21-BEA6E5F81F0F}"/>
              </a:ext>
            </a:extLst>
          </p:cNvPr>
          <p:cNvSpPr/>
          <p:nvPr/>
        </p:nvSpPr>
        <p:spPr>
          <a:xfrm>
            <a:off x="6105378" y="787791"/>
            <a:ext cx="1519311" cy="900332"/>
          </a:xfrm>
          <a:custGeom>
            <a:avLst/>
            <a:gdLst>
              <a:gd name="connsiteX0" fmla="*/ 0 w 1519311"/>
              <a:gd name="connsiteY0" fmla="*/ 0 h 900332"/>
              <a:gd name="connsiteX1" fmla="*/ 393896 w 1519311"/>
              <a:gd name="connsiteY1" fmla="*/ 14067 h 900332"/>
              <a:gd name="connsiteX2" fmla="*/ 562708 w 1519311"/>
              <a:gd name="connsiteY2" fmla="*/ 56271 h 900332"/>
              <a:gd name="connsiteX3" fmla="*/ 604911 w 1519311"/>
              <a:gd name="connsiteY3" fmla="*/ 70338 h 900332"/>
              <a:gd name="connsiteX4" fmla="*/ 689317 w 1519311"/>
              <a:gd name="connsiteY4" fmla="*/ 126609 h 900332"/>
              <a:gd name="connsiteX5" fmla="*/ 759656 w 1519311"/>
              <a:gd name="connsiteY5" fmla="*/ 168812 h 900332"/>
              <a:gd name="connsiteX6" fmla="*/ 815927 w 1519311"/>
              <a:gd name="connsiteY6" fmla="*/ 211015 h 900332"/>
              <a:gd name="connsiteX7" fmla="*/ 872197 w 1519311"/>
              <a:gd name="connsiteY7" fmla="*/ 239151 h 900332"/>
              <a:gd name="connsiteX8" fmla="*/ 956604 w 1519311"/>
              <a:gd name="connsiteY8" fmla="*/ 295421 h 900332"/>
              <a:gd name="connsiteX9" fmla="*/ 984739 w 1519311"/>
              <a:gd name="connsiteY9" fmla="*/ 323557 h 900332"/>
              <a:gd name="connsiteX10" fmla="*/ 1069145 w 1519311"/>
              <a:gd name="connsiteY10" fmla="*/ 379827 h 900332"/>
              <a:gd name="connsiteX11" fmla="*/ 1139484 w 1519311"/>
              <a:gd name="connsiteY11" fmla="*/ 436098 h 900332"/>
              <a:gd name="connsiteX12" fmla="*/ 1209822 w 1519311"/>
              <a:gd name="connsiteY12" fmla="*/ 492369 h 900332"/>
              <a:gd name="connsiteX13" fmla="*/ 1294228 w 1519311"/>
              <a:gd name="connsiteY13" fmla="*/ 590843 h 900332"/>
              <a:gd name="connsiteX14" fmla="*/ 1322364 w 1519311"/>
              <a:gd name="connsiteY14" fmla="*/ 618978 h 900332"/>
              <a:gd name="connsiteX15" fmla="*/ 1350499 w 1519311"/>
              <a:gd name="connsiteY15" fmla="*/ 647114 h 900332"/>
              <a:gd name="connsiteX16" fmla="*/ 1392702 w 1519311"/>
              <a:gd name="connsiteY16" fmla="*/ 675249 h 900332"/>
              <a:gd name="connsiteX17" fmla="*/ 1434905 w 1519311"/>
              <a:gd name="connsiteY17" fmla="*/ 759655 h 900332"/>
              <a:gd name="connsiteX18" fmla="*/ 1448973 w 1519311"/>
              <a:gd name="connsiteY18" fmla="*/ 801858 h 900332"/>
              <a:gd name="connsiteX19" fmla="*/ 1477108 w 1519311"/>
              <a:gd name="connsiteY19" fmla="*/ 829994 h 900332"/>
              <a:gd name="connsiteX20" fmla="*/ 1519311 w 1519311"/>
              <a:gd name="connsiteY20" fmla="*/ 900332 h 9003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1519311" h="900332">
                <a:moveTo>
                  <a:pt x="0" y="0"/>
                </a:moveTo>
                <a:cubicBezTo>
                  <a:pt x="131299" y="4689"/>
                  <a:pt x="262740" y="6352"/>
                  <a:pt x="393896" y="14067"/>
                </a:cubicBezTo>
                <a:cubicBezTo>
                  <a:pt x="462905" y="18126"/>
                  <a:pt x="497668" y="34591"/>
                  <a:pt x="562708" y="56271"/>
                </a:cubicBezTo>
                <a:lnTo>
                  <a:pt x="604911" y="70338"/>
                </a:lnTo>
                <a:cubicBezTo>
                  <a:pt x="712224" y="177651"/>
                  <a:pt x="587525" y="65534"/>
                  <a:pt x="689317" y="126609"/>
                </a:cubicBezTo>
                <a:cubicBezTo>
                  <a:pt x="785870" y="184540"/>
                  <a:pt x="640102" y="128960"/>
                  <a:pt x="759656" y="168812"/>
                </a:cubicBezTo>
                <a:cubicBezTo>
                  <a:pt x="778413" y="182880"/>
                  <a:pt x="796045" y="198588"/>
                  <a:pt x="815927" y="211015"/>
                </a:cubicBezTo>
                <a:cubicBezTo>
                  <a:pt x="833710" y="222130"/>
                  <a:pt x="855133" y="226962"/>
                  <a:pt x="872197" y="239151"/>
                </a:cubicBezTo>
                <a:cubicBezTo>
                  <a:pt x="964397" y="305009"/>
                  <a:pt x="866076" y="265247"/>
                  <a:pt x="956604" y="295421"/>
                </a:cubicBezTo>
                <a:cubicBezTo>
                  <a:pt x="965982" y="304800"/>
                  <a:pt x="974128" y="315599"/>
                  <a:pt x="984739" y="323557"/>
                </a:cubicBezTo>
                <a:cubicBezTo>
                  <a:pt x="1011790" y="343846"/>
                  <a:pt x="1045235" y="355916"/>
                  <a:pt x="1069145" y="379827"/>
                </a:cubicBezTo>
                <a:cubicBezTo>
                  <a:pt x="1137077" y="447762"/>
                  <a:pt x="1050752" y="365113"/>
                  <a:pt x="1139484" y="436098"/>
                </a:cubicBezTo>
                <a:cubicBezTo>
                  <a:pt x="1239718" y="516285"/>
                  <a:pt x="1079915" y="405765"/>
                  <a:pt x="1209822" y="492369"/>
                </a:cubicBezTo>
                <a:cubicBezTo>
                  <a:pt x="1252670" y="556642"/>
                  <a:pt x="1226003" y="522619"/>
                  <a:pt x="1294228" y="590843"/>
                </a:cubicBezTo>
                <a:lnTo>
                  <a:pt x="1322364" y="618978"/>
                </a:lnTo>
                <a:cubicBezTo>
                  <a:pt x="1331743" y="628357"/>
                  <a:pt x="1339463" y="639757"/>
                  <a:pt x="1350499" y="647114"/>
                </a:cubicBezTo>
                <a:lnTo>
                  <a:pt x="1392702" y="675249"/>
                </a:lnTo>
                <a:cubicBezTo>
                  <a:pt x="1428062" y="781328"/>
                  <a:pt x="1380364" y="650573"/>
                  <a:pt x="1434905" y="759655"/>
                </a:cubicBezTo>
                <a:cubicBezTo>
                  <a:pt x="1441537" y="772918"/>
                  <a:pt x="1441344" y="789142"/>
                  <a:pt x="1448973" y="801858"/>
                </a:cubicBezTo>
                <a:cubicBezTo>
                  <a:pt x="1455797" y="813231"/>
                  <a:pt x="1468823" y="819637"/>
                  <a:pt x="1477108" y="829994"/>
                </a:cubicBezTo>
                <a:cubicBezTo>
                  <a:pt x="1499746" y="858291"/>
                  <a:pt x="1504700" y="871109"/>
                  <a:pt x="1519311" y="900332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Полилиния: фигура 37">
            <a:extLst>
              <a:ext uri="{FF2B5EF4-FFF2-40B4-BE49-F238E27FC236}">
                <a16:creationId xmlns:a16="http://schemas.microsoft.com/office/drawing/2014/main" xmlns="" id="{9A169883-8E2D-4A47-BDE4-D5B321D2DF4F}"/>
              </a:ext>
            </a:extLst>
          </p:cNvPr>
          <p:cNvSpPr/>
          <p:nvPr/>
        </p:nvSpPr>
        <p:spPr>
          <a:xfrm>
            <a:off x="6119446" y="942535"/>
            <a:ext cx="1111348" cy="2743200"/>
          </a:xfrm>
          <a:custGeom>
            <a:avLst/>
            <a:gdLst>
              <a:gd name="connsiteX0" fmla="*/ 0 w 1111348"/>
              <a:gd name="connsiteY0" fmla="*/ 0 h 2743200"/>
              <a:gd name="connsiteX1" fmla="*/ 295422 w 1111348"/>
              <a:gd name="connsiteY1" fmla="*/ 14068 h 2743200"/>
              <a:gd name="connsiteX2" fmla="*/ 337625 w 1111348"/>
              <a:gd name="connsiteY2" fmla="*/ 28136 h 2743200"/>
              <a:gd name="connsiteX3" fmla="*/ 393896 w 1111348"/>
              <a:gd name="connsiteY3" fmla="*/ 42203 h 2743200"/>
              <a:gd name="connsiteX4" fmla="*/ 548640 w 1111348"/>
              <a:gd name="connsiteY4" fmla="*/ 70339 h 2743200"/>
              <a:gd name="connsiteX5" fmla="*/ 633046 w 1111348"/>
              <a:gd name="connsiteY5" fmla="*/ 112542 h 2743200"/>
              <a:gd name="connsiteX6" fmla="*/ 661182 w 1111348"/>
              <a:gd name="connsiteY6" fmla="*/ 140677 h 2743200"/>
              <a:gd name="connsiteX7" fmla="*/ 745588 w 1111348"/>
              <a:gd name="connsiteY7" fmla="*/ 196948 h 2743200"/>
              <a:gd name="connsiteX8" fmla="*/ 773723 w 1111348"/>
              <a:gd name="connsiteY8" fmla="*/ 239151 h 2743200"/>
              <a:gd name="connsiteX9" fmla="*/ 801859 w 1111348"/>
              <a:gd name="connsiteY9" fmla="*/ 267287 h 2743200"/>
              <a:gd name="connsiteX10" fmla="*/ 815926 w 1111348"/>
              <a:gd name="connsiteY10" fmla="*/ 309490 h 2743200"/>
              <a:gd name="connsiteX11" fmla="*/ 844062 w 1111348"/>
              <a:gd name="connsiteY11" fmla="*/ 337625 h 2743200"/>
              <a:gd name="connsiteX12" fmla="*/ 900332 w 1111348"/>
              <a:gd name="connsiteY12" fmla="*/ 422031 h 2743200"/>
              <a:gd name="connsiteX13" fmla="*/ 956603 w 1111348"/>
              <a:gd name="connsiteY13" fmla="*/ 492370 h 2743200"/>
              <a:gd name="connsiteX14" fmla="*/ 984739 w 1111348"/>
              <a:gd name="connsiteY14" fmla="*/ 520505 h 2743200"/>
              <a:gd name="connsiteX15" fmla="*/ 1012874 w 1111348"/>
              <a:gd name="connsiteY15" fmla="*/ 604911 h 2743200"/>
              <a:gd name="connsiteX16" fmla="*/ 1026942 w 1111348"/>
              <a:gd name="connsiteY16" fmla="*/ 647114 h 2743200"/>
              <a:gd name="connsiteX17" fmla="*/ 1041009 w 1111348"/>
              <a:gd name="connsiteY17" fmla="*/ 703385 h 2743200"/>
              <a:gd name="connsiteX18" fmla="*/ 1069145 w 1111348"/>
              <a:gd name="connsiteY18" fmla="*/ 801859 h 2743200"/>
              <a:gd name="connsiteX19" fmla="*/ 1097280 w 1111348"/>
              <a:gd name="connsiteY19" fmla="*/ 1055077 h 2743200"/>
              <a:gd name="connsiteX20" fmla="*/ 1111348 w 1111348"/>
              <a:gd name="connsiteY20" fmla="*/ 1350499 h 2743200"/>
              <a:gd name="connsiteX21" fmla="*/ 1097280 w 1111348"/>
              <a:gd name="connsiteY21" fmla="*/ 1533379 h 2743200"/>
              <a:gd name="connsiteX22" fmla="*/ 1083212 w 1111348"/>
              <a:gd name="connsiteY22" fmla="*/ 1885071 h 2743200"/>
              <a:gd name="connsiteX23" fmla="*/ 1069145 w 1111348"/>
              <a:gd name="connsiteY23" fmla="*/ 1955410 h 2743200"/>
              <a:gd name="connsiteX24" fmla="*/ 1055077 w 1111348"/>
              <a:gd name="connsiteY24" fmla="*/ 2039816 h 2743200"/>
              <a:gd name="connsiteX25" fmla="*/ 1012874 w 1111348"/>
              <a:gd name="connsiteY25" fmla="*/ 2180493 h 2743200"/>
              <a:gd name="connsiteX26" fmla="*/ 998806 w 1111348"/>
              <a:gd name="connsiteY26" fmla="*/ 2222696 h 2743200"/>
              <a:gd name="connsiteX27" fmla="*/ 984739 w 1111348"/>
              <a:gd name="connsiteY27" fmla="*/ 2264899 h 2743200"/>
              <a:gd name="connsiteX28" fmla="*/ 956603 w 1111348"/>
              <a:gd name="connsiteY28" fmla="*/ 2307102 h 2743200"/>
              <a:gd name="connsiteX29" fmla="*/ 928468 w 1111348"/>
              <a:gd name="connsiteY29" fmla="*/ 2419643 h 2743200"/>
              <a:gd name="connsiteX30" fmla="*/ 914400 w 1111348"/>
              <a:gd name="connsiteY30" fmla="*/ 2461847 h 2743200"/>
              <a:gd name="connsiteX31" fmla="*/ 886265 w 1111348"/>
              <a:gd name="connsiteY31" fmla="*/ 2574388 h 2743200"/>
              <a:gd name="connsiteX32" fmla="*/ 829994 w 1111348"/>
              <a:gd name="connsiteY32" fmla="*/ 2644727 h 2743200"/>
              <a:gd name="connsiteX33" fmla="*/ 801859 w 1111348"/>
              <a:gd name="connsiteY33" fmla="*/ 2686930 h 2743200"/>
              <a:gd name="connsiteX34" fmla="*/ 759656 w 1111348"/>
              <a:gd name="connsiteY34" fmla="*/ 2743200 h 2743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1111348" h="2743200">
                <a:moveTo>
                  <a:pt x="0" y="0"/>
                </a:moveTo>
                <a:cubicBezTo>
                  <a:pt x="98474" y="4689"/>
                  <a:pt x="197177" y="5881"/>
                  <a:pt x="295422" y="14068"/>
                </a:cubicBezTo>
                <a:cubicBezTo>
                  <a:pt x="310199" y="15299"/>
                  <a:pt x="323367" y="24062"/>
                  <a:pt x="337625" y="28136"/>
                </a:cubicBezTo>
                <a:cubicBezTo>
                  <a:pt x="356215" y="33447"/>
                  <a:pt x="374937" y="38411"/>
                  <a:pt x="393896" y="42203"/>
                </a:cubicBezTo>
                <a:cubicBezTo>
                  <a:pt x="456598" y="54743"/>
                  <a:pt x="488297" y="55253"/>
                  <a:pt x="548640" y="70339"/>
                </a:cubicBezTo>
                <a:cubicBezTo>
                  <a:pt x="586461" y="79795"/>
                  <a:pt x="601789" y="87537"/>
                  <a:pt x="633046" y="112542"/>
                </a:cubicBezTo>
                <a:cubicBezTo>
                  <a:pt x="643403" y="120827"/>
                  <a:pt x="650571" y="132719"/>
                  <a:pt x="661182" y="140677"/>
                </a:cubicBezTo>
                <a:cubicBezTo>
                  <a:pt x="688234" y="160966"/>
                  <a:pt x="745588" y="196948"/>
                  <a:pt x="745588" y="196948"/>
                </a:cubicBezTo>
                <a:cubicBezTo>
                  <a:pt x="754966" y="211016"/>
                  <a:pt x="763161" y="225949"/>
                  <a:pt x="773723" y="239151"/>
                </a:cubicBezTo>
                <a:cubicBezTo>
                  <a:pt x="782009" y="249508"/>
                  <a:pt x="795035" y="255914"/>
                  <a:pt x="801859" y="267287"/>
                </a:cubicBezTo>
                <a:cubicBezTo>
                  <a:pt x="809488" y="280002"/>
                  <a:pt x="808297" y="296775"/>
                  <a:pt x="815926" y="309490"/>
                </a:cubicBezTo>
                <a:cubicBezTo>
                  <a:pt x="822750" y="320863"/>
                  <a:pt x="836104" y="327014"/>
                  <a:pt x="844062" y="337625"/>
                </a:cubicBezTo>
                <a:cubicBezTo>
                  <a:pt x="864351" y="364676"/>
                  <a:pt x="876422" y="398121"/>
                  <a:pt x="900332" y="422031"/>
                </a:cubicBezTo>
                <a:cubicBezTo>
                  <a:pt x="968271" y="489970"/>
                  <a:pt x="885612" y="403633"/>
                  <a:pt x="956603" y="492370"/>
                </a:cubicBezTo>
                <a:cubicBezTo>
                  <a:pt x="964889" y="502727"/>
                  <a:pt x="975360" y="511127"/>
                  <a:pt x="984739" y="520505"/>
                </a:cubicBezTo>
                <a:lnTo>
                  <a:pt x="1012874" y="604911"/>
                </a:lnTo>
                <a:cubicBezTo>
                  <a:pt x="1017563" y="618979"/>
                  <a:pt x="1023346" y="632728"/>
                  <a:pt x="1026942" y="647114"/>
                </a:cubicBezTo>
                <a:cubicBezTo>
                  <a:pt x="1031631" y="665871"/>
                  <a:pt x="1035698" y="684795"/>
                  <a:pt x="1041009" y="703385"/>
                </a:cubicBezTo>
                <a:cubicBezTo>
                  <a:pt x="1058887" y="765959"/>
                  <a:pt x="1054485" y="728557"/>
                  <a:pt x="1069145" y="801859"/>
                </a:cubicBezTo>
                <a:cubicBezTo>
                  <a:pt x="1087215" y="892208"/>
                  <a:pt x="1091296" y="956336"/>
                  <a:pt x="1097280" y="1055077"/>
                </a:cubicBezTo>
                <a:cubicBezTo>
                  <a:pt x="1103244" y="1153482"/>
                  <a:pt x="1106659" y="1252025"/>
                  <a:pt x="1111348" y="1350499"/>
                </a:cubicBezTo>
                <a:cubicBezTo>
                  <a:pt x="1106659" y="1411459"/>
                  <a:pt x="1100494" y="1472323"/>
                  <a:pt x="1097280" y="1533379"/>
                </a:cubicBezTo>
                <a:cubicBezTo>
                  <a:pt x="1091113" y="1650541"/>
                  <a:pt x="1091016" y="1768006"/>
                  <a:pt x="1083212" y="1885071"/>
                </a:cubicBezTo>
                <a:cubicBezTo>
                  <a:pt x="1081622" y="1908929"/>
                  <a:pt x="1073422" y="1931885"/>
                  <a:pt x="1069145" y="1955410"/>
                </a:cubicBezTo>
                <a:cubicBezTo>
                  <a:pt x="1064043" y="1983473"/>
                  <a:pt x="1060671" y="2011846"/>
                  <a:pt x="1055077" y="2039816"/>
                </a:cubicBezTo>
                <a:cubicBezTo>
                  <a:pt x="1044447" y="2092965"/>
                  <a:pt x="1030816" y="2126668"/>
                  <a:pt x="1012874" y="2180493"/>
                </a:cubicBezTo>
                <a:lnTo>
                  <a:pt x="998806" y="2222696"/>
                </a:lnTo>
                <a:cubicBezTo>
                  <a:pt x="994117" y="2236764"/>
                  <a:pt x="992965" y="2252561"/>
                  <a:pt x="984739" y="2264899"/>
                </a:cubicBezTo>
                <a:lnTo>
                  <a:pt x="956603" y="2307102"/>
                </a:lnTo>
                <a:cubicBezTo>
                  <a:pt x="947225" y="2344616"/>
                  <a:pt x="940696" y="2382959"/>
                  <a:pt x="928468" y="2419643"/>
                </a:cubicBezTo>
                <a:cubicBezTo>
                  <a:pt x="923779" y="2433711"/>
                  <a:pt x="918302" y="2447541"/>
                  <a:pt x="914400" y="2461847"/>
                </a:cubicBezTo>
                <a:cubicBezTo>
                  <a:pt x="904226" y="2499153"/>
                  <a:pt x="907715" y="2542214"/>
                  <a:pt x="886265" y="2574388"/>
                </a:cubicBezTo>
                <a:cubicBezTo>
                  <a:pt x="799656" y="2704299"/>
                  <a:pt x="910183" y="2544489"/>
                  <a:pt x="829994" y="2644727"/>
                </a:cubicBezTo>
                <a:cubicBezTo>
                  <a:pt x="819432" y="2657929"/>
                  <a:pt x="812421" y="2673728"/>
                  <a:pt x="801859" y="2686930"/>
                </a:cubicBezTo>
                <a:cubicBezTo>
                  <a:pt x="754459" y="2746180"/>
                  <a:pt x="789022" y="2684466"/>
                  <a:pt x="759656" y="2743200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514370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7CDD7D2D-7E2F-48C7-A822-E81DABB2FBA3}"/>
              </a:ext>
            </a:extLst>
          </p:cNvPr>
          <p:cNvSpPr txBox="1"/>
          <p:nvPr/>
        </p:nvSpPr>
        <p:spPr>
          <a:xfrm>
            <a:off x="2051720" y="0"/>
            <a:ext cx="554461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/>
              <a:t>Системная паутинка (работа педагога)</a:t>
            </a:r>
          </a:p>
          <a:p>
            <a:pPr algn="ctr"/>
            <a:r>
              <a:rPr lang="ru-RU" dirty="0"/>
              <a:t>На тему:</a:t>
            </a:r>
          </a:p>
          <a:p>
            <a:pPr algn="ctr"/>
            <a:r>
              <a:rPr lang="ru-RU" dirty="0"/>
              <a:t>«Новогодняя игрушка»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D7E2C125-6B04-4CC0-B650-74432A041830}"/>
              </a:ext>
            </a:extLst>
          </p:cNvPr>
          <p:cNvSpPr txBox="1"/>
          <p:nvPr/>
        </p:nvSpPr>
        <p:spPr>
          <a:xfrm>
            <a:off x="628035" y="1104416"/>
            <a:ext cx="264604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600" dirty="0"/>
              <a:t>- Ввести детей в проблему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DB7A2176-3DA1-4C10-8674-63637BC9DDFB}"/>
              </a:ext>
            </a:extLst>
          </p:cNvPr>
          <p:cNvSpPr txBox="1"/>
          <p:nvPr/>
        </p:nvSpPr>
        <p:spPr>
          <a:xfrm>
            <a:off x="3274075" y="1268748"/>
            <a:ext cx="2862064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600" dirty="0"/>
              <a:t>- Рассказать о проблемах детей родителям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18736BF9-0E19-46A6-948B-EDFFBFCF0DF3}"/>
              </a:ext>
            </a:extLst>
          </p:cNvPr>
          <p:cNvSpPr txBox="1"/>
          <p:nvPr/>
        </p:nvSpPr>
        <p:spPr>
          <a:xfrm>
            <a:off x="6858000" y="1202347"/>
            <a:ext cx="2286000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600" dirty="0"/>
              <a:t>- Подготовка информационного и наглядного материала для ознакомления родителей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3EDDC321-B16D-477D-8388-494C31E88AC1}"/>
              </a:ext>
            </a:extLst>
          </p:cNvPr>
          <p:cNvSpPr txBox="1"/>
          <p:nvPr/>
        </p:nvSpPr>
        <p:spPr>
          <a:xfrm>
            <a:off x="404665" y="2113183"/>
            <a:ext cx="2286000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600" dirty="0"/>
              <a:t>- Подбор художественной литературы: стихотворений, загадок, сказок, песен о Новом годе.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1AE3F290-9BDB-4A23-971B-71216BAF054C}"/>
              </a:ext>
            </a:extLst>
          </p:cNvPr>
          <p:cNvSpPr txBox="1"/>
          <p:nvPr/>
        </p:nvSpPr>
        <p:spPr>
          <a:xfrm>
            <a:off x="2690665" y="2178637"/>
            <a:ext cx="1853952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600" dirty="0"/>
              <a:t>- Подбор демонстрационного и печатного материала по теме проекта.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xmlns="" id="{0BDB0837-F039-4D9F-94BD-9D7DC4B677DC}"/>
              </a:ext>
            </a:extLst>
          </p:cNvPr>
          <p:cNvSpPr txBox="1"/>
          <p:nvPr/>
        </p:nvSpPr>
        <p:spPr>
          <a:xfrm>
            <a:off x="6705473" y="3673664"/>
            <a:ext cx="2160240" cy="11079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dirty="0"/>
              <a:t>-</a:t>
            </a:r>
            <a:r>
              <a:rPr lang="ru-RU" sz="1600" dirty="0"/>
              <a:t>Оформление папок – передвижек для родителей по теме проекта</a:t>
            </a:r>
            <a:endParaRPr lang="ru-RU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xmlns="" id="{9E1D525F-43A3-4E1B-95A3-8B2B3C4C593D}"/>
              </a:ext>
            </a:extLst>
          </p:cNvPr>
          <p:cNvSpPr txBox="1"/>
          <p:nvPr/>
        </p:nvSpPr>
        <p:spPr>
          <a:xfrm>
            <a:off x="404665" y="4291942"/>
            <a:ext cx="1989348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600" dirty="0"/>
              <a:t>-Организация и руководство проектной деятельностью.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xmlns="" id="{ACBDC13D-097E-447F-9E74-0D0024B94034}"/>
              </a:ext>
            </a:extLst>
          </p:cNvPr>
          <p:cNvSpPr txBox="1"/>
          <p:nvPr/>
        </p:nvSpPr>
        <p:spPr>
          <a:xfrm>
            <a:off x="4544617" y="4776957"/>
            <a:ext cx="1989348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600" dirty="0"/>
              <a:t>- Индивидуально - групповые консультации, беседы по теме проекта для родителей.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xmlns="" id="{CA66CF31-1840-47E0-A76A-9851D608DA55}"/>
              </a:ext>
            </a:extLst>
          </p:cNvPr>
          <p:cNvSpPr txBox="1"/>
          <p:nvPr/>
        </p:nvSpPr>
        <p:spPr>
          <a:xfrm>
            <a:off x="6876365" y="5486750"/>
            <a:ext cx="1989348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600" dirty="0"/>
              <a:t>-Распределение заданий для родителей.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xmlns="" id="{4568D4A7-3D6D-4EA5-9746-F2DE5C11C56E}"/>
              </a:ext>
            </a:extLst>
          </p:cNvPr>
          <p:cNvSpPr txBox="1"/>
          <p:nvPr/>
        </p:nvSpPr>
        <p:spPr>
          <a:xfrm>
            <a:off x="2565521" y="4007957"/>
            <a:ext cx="2286000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600" dirty="0"/>
              <a:t>-Индивидуальная помощь родителям и детям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xmlns="" id="{CFC6D891-FD73-4388-B20D-CAD711F696F2}"/>
              </a:ext>
            </a:extLst>
          </p:cNvPr>
          <p:cNvSpPr txBox="1"/>
          <p:nvPr/>
        </p:nvSpPr>
        <p:spPr>
          <a:xfrm>
            <a:off x="5035653" y="2337163"/>
            <a:ext cx="1779995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600" dirty="0"/>
              <a:t>-Проведение досуга совместно с детьми и родителями.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xmlns="" id="{C2B3F51B-A307-4CE3-A923-E6E8D1900617}"/>
              </a:ext>
            </a:extLst>
          </p:cNvPr>
          <p:cNvSpPr txBox="1"/>
          <p:nvPr/>
        </p:nvSpPr>
        <p:spPr>
          <a:xfrm>
            <a:off x="2119814" y="5594330"/>
            <a:ext cx="1659769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600" dirty="0"/>
              <a:t>- Оформление выставки по теме проекта</a:t>
            </a:r>
          </a:p>
        </p:txBody>
      </p:sp>
      <p:sp>
        <p:nvSpPr>
          <p:cNvPr id="27" name="Полилиния: фигура 26">
            <a:extLst>
              <a:ext uri="{FF2B5EF4-FFF2-40B4-BE49-F238E27FC236}">
                <a16:creationId xmlns:a16="http://schemas.microsoft.com/office/drawing/2014/main" xmlns="" id="{31C68874-90DF-4B42-93FC-EEFF25CABAD8}"/>
              </a:ext>
            </a:extLst>
          </p:cNvPr>
          <p:cNvSpPr/>
          <p:nvPr/>
        </p:nvSpPr>
        <p:spPr>
          <a:xfrm>
            <a:off x="1856935" y="604911"/>
            <a:ext cx="1702191" cy="633046"/>
          </a:xfrm>
          <a:custGeom>
            <a:avLst/>
            <a:gdLst>
              <a:gd name="connsiteX0" fmla="*/ 1702191 w 1702191"/>
              <a:gd name="connsiteY0" fmla="*/ 0 h 633046"/>
              <a:gd name="connsiteX1" fmla="*/ 1589650 w 1702191"/>
              <a:gd name="connsiteY1" fmla="*/ 14067 h 633046"/>
              <a:gd name="connsiteX2" fmla="*/ 1533379 w 1702191"/>
              <a:gd name="connsiteY2" fmla="*/ 28135 h 633046"/>
              <a:gd name="connsiteX3" fmla="*/ 1378634 w 1702191"/>
              <a:gd name="connsiteY3" fmla="*/ 56271 h 633046"/>
              <a:gd name="connsiteX4" fmla="*/ 1294228 w 1702191"/>
              <a:gd name="connsiteY4" fmla="*/ 84406 h 633046"/>
              <a:gd name="connsiteX5" fmla="*/ 1223890 w 1702191"/>
              <a:gd name="connsiteY5" fmla="*/ 98474 h 633046"/>
              <a:gd name="connsiteX6" fmla="*/ 1139483 w 1702191"/>
              <a:gd name="connsiteY6" fmla="*/ 126609 h 633046"/>
              <a:gd name="connsiteX7" fmla="*/ 970671 w 1702191"/>
              <a:gd name="connsiteY7" fmla="*/ 140677 h 633046"/>
              <a:gd name="connsiteX8" fmla="*/ 773723 w 1702191"/>
              <a:gd name="connsiteY8" fmla="*/ 168812 h 633046"/>
              <a:gd name="connsiteX9" fmla="*/ 604911 w 1702191"/>
              <a:gd name="connsiteY9" fmla="*/ 225083 h 633046"/>
              <a:gd name="connsiteX10" fmla="*/ 562708 w 1702191"/>
              <a:gd name="connsiteY10" fmla="*/ 239151 h 633046"/>
              <a:gd name="connsiteX11" fmla="*/ 520505 w 1702191"/>
              <a:gd name="connsiteY11" fmla="*/ 267286 h 633046"/>
              <a:gd name="connsiteX12" fmla="*/ 436099 w 1702191"/>
              <a:gd name="connsiteY12" fmla="*/ 295421 h 633046"/>
              <a:gd name="connsiteX13" fmla="*/ 393896 w 1702191"/>
              <a:gd name="connsiteY13" fmla="*/ 309489 h 633046"/>
              <a:gd name="connsiteX14" fmla="*/ 351693 w 1702191"/>
              <a:gd name="connsiteY14" fmla="*/ 323557 h 633046"/>
              <a:gd name="connsiteX15" fmla="*/ 323557 w 1702191"/>
              <a:gd name="connsiteY15" fmla="*/ 351692 h 633046"/>
              <a:gd name="connsiteX16" fmla="*/ 239151 w 1702191"/>
              <a:gd name="connsiteY16" fmla="*/ 393895 h 633046"/>
              <a:gd name="connsiteX17" fmla="*/ 211016 w 1702191"/>
              <a:gd name="connsiteY17" fmla="*/ 422031 h 633046"/>
              <a:gd name="connsiteX18" fmla="*/ 168813 w 1702191"/>
              <a:gd name="connsiteY18" fmla="*/ 450166 h 633046"/>
              <a:gd name="connsiteX19" fmla="*/ 140677 w 1702191"/>
              <a:gd name="connsiteY19" fmla="*/ 478301 h 633046"/>
              <a:gd name="connsiteX20" fmla="*/ 98474 w 1702191"/>
              <a:gd name="connsiteY20" fmla="*/ 492369 h 633046"/>
              <a:gd name="connsiteX21" fmla="*/ 70339 w 1702191"/>
              <a:gd name="connsiteY21" fmla="*/ 534572 h 633046"/>
              <a:gd name="connsiteX22" fmla="*/ 28136 w 1702191"/>
              <a:gd name="connsiteY22" fmla="*/ 562707 h 633046"/>
              <a:gd name="connsiteX23" fmla="*/ 14068 w 1702191"/>
              <a:gd name="connsiteY23" fmla="*/ 604911 h 633046"/>
              <a:gd name="connsiteX24" fmla="*/ 0 w 1702191"/>
              <a:gd name="connsiteY24" fmla="*/ 633046 h 6330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1702191" h="633046">
                <a:moveTo>
                  <a:pt x="1702191" y="0"/>
                </a:moveTo>
                <a:cubicBezTo>
                  <a:pt x="1664677" y="4689"/>
                  <a:pt x="1626941" y="7852"/>
                  <a:pt x="1589650" y="14067"/>
                </a:cubicBezTo>
                <a:cubicBezTo>
                  <a:pt x="1570579" y="17246"/>
                  <a:pt x="1552401" y="24676"/>
                  <a:pt x="1533379" y="28135"/>
                </a:cubicBezTo>
                <a:cubicBezTo>
                  <a:pt x="1441153" y="44904"/>
                  <a:pt x="1452269" y="34181"/>
                  <a:pt x="1378634" y="56271"/>
                </a:cubicBezTo>
                <a:cubicBezTo>
                  <a:pt x="1350228" y="64793"/>
                  <a:pt x="1323309" y="78590"/>
                  <a:pt x="1294228" y="84406"/>
                </a:cubicBezTo>
                <a:cubicBezTo>
                  <a:pt x="1270782" y="89095"/>
                  <a:pt x="1246958" y="92183"/>
                  <a:pt x="1223890" y="98474"/>
                </a:cubicBezTo>
                <a:cubicBezTo>
                  <a:pt x="1195277" y="106277"/>
                  <a:pt x="1169038" y="124146"/>
                  <a:pt x="1139483" y="126609"/>
                </a:cubicBezTo>
                <a:lnTo>
                  <a:pt x="970671" y="140677"/>
                </a:lnTo>
                <a:cubicBezTo>
                  <a:pt x="882631" y="149481"/>
                  <a:pt x="855581" y="155169"/>
                  <a:pt x="773723" y="168812"/>
                </a:cubicBezTo>
                <a:lnTo>
                  <a:pt x="604911" y="225083"/>
                </a:lnTo>
                <a:cubicBezTo>
                  <a:pt x="590843" y="229772"/>
                  <a:pt x="575046" y="230926"/>
                  <a:pt x="562708" y="239151"/>
                </a:cubicBezTo>
                <a:cubicBezTo>
                  <a:pt x="548640" y="248529"/>
                  <a:pt x="535955" y="260419"/>
                  <a:pt x="520505" y="267286"/>
                </a:cubicBezTo>
                <a:cubicBezTo>
                  <a:pt x="493404" y="279331"/>
                  <a:pt x="464234" y="286043"/>
                  <a:pt x="436099" y="295421"/>
                </a:cubicBezTo>
                <a:lnTo>
                  <a:pt x="393896" y="309489"/>
                </a:lnTo>
                <a:lnTo>
                  <a:pt x="351693" y="323557"/>
                </a:lnTo>
                <a:cubicBezTo>
                  <a:pt x="342314" y="332935"/>
                  <a:pt x="334930" y="344868"/>
                  <a:pt x="323557" y="351692"/>
                </a:cubicBezTo>
                <a:cubicBezTo>
                  <a:pt x="219560" y="414090"/>
                  <a:pt x="345860" y="308527"/>
                  <a:pt x="239151" y="393895"/>
                </a:cubicBezTo>
                <a:cubicBezTo>
                  <a:pt x="228794" y="402181"/>
                  <a:pt x="221373" y="413745"/>
                  <a:pt x="211016" y="422031"/>
                </a:cubicBezTo>
                <a:cubicBezTo>
                  <a:pt x="197814" y="432593"/>
                  <a:pt x="182015" y="439604"/>
                  <a:pt x="168813" y="450166"/>
                </a:cubicBezTo>
                <a:cubicBezTo>
                  <a:pt x="158456" y="458451"/>
                  <a:pt x="152050" y="471477"/>
                  <a:pt x="140677" y="478301"/>
                </a:cubicBezTo>
                <a:cubicBezTo>
                  <a:pt x="127961" y="485930"/>
                  <a:pt x="112542" y="487680"/>
                  <a:pt x="98474" y="492369"/>
                </a:cubicBezTo>
                <a:cubicBezTo>
                  <a:pt x="89096" y="506437"/>
                  <a:pt x="82294" y="522617"/>
                  <a:pt x="70339" y="534572"/>
                </a:cubicBezTo>
                <a:cubicBezTo>
                  <a:pt x="58384" y="546527"/>
                  <a:pt x="38698" y="549505"/>
                  <a:pt x="28136" y="562707"/>
                </a:cubicBezTo>
                <a:cubicBezTo>
                  <a:pt x="18872" y="574286"/>
                  <a:pt x="19575" y="591143"/>
                  <a:pt x="14068" y="604911"/>
                </a:cubicBezTo>
                <a:cubicBezTo>
                  <a:pt x="10174" y="614646"/>
                  <a:pt x="4689" y="623668"/>
                  <a:pt x="0" y="633046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Полилиния: фигура 27">
            <a:extLst>
              <a:ext uri="{FF2B5EF4-FFF2-40B4-BE49-F238E27FC236}">
                <a16:creationId xmlns:a16="http://schemas.microsoft.com/office/drawing/2014/main" xmlns="" id="{EF393A65-810B-489E-A424-9968CF9FEDC6}"/>
              </a:ext>
            </a:extLst>
          </p:cNvPr>
          <p:cNvSpPr/>
          <p:nvPr/>
        </p:nvSpPr>
        <p:spPr>
          <a:xfrm>
            <a:off x="516802" y="464234"/>
            <a:ext cx="3140798" cy="1744394"/>
          </a:xfrm>
          <a:custGeom>
            <a:avLst/>
            <a:gdLst>
              <a:gd name="connsiteX0" fmla="*/ 3140798 w 3140798"/>
              <a:gd name="connsiteY0" fmla="*/ 0 h 1744394"/>
              <a:gd name="connsiteX1" fmla="*/ 2704700 w 3140798"/>
              <a:gd name="connsiteY1" fmla="*/ 42203 h 1744394"/>
              <a:gd name="connsiteX2" fmla="*/ 2479616 w 3140798"/>
              <a:gd name="connsiteY2" fmla="*/ 84406 h 1744394"/>
              <a:gd name="connsiteX3" fmla="*/ 2423346 w 3140798"/>
              <a:gd name="connsiteY3" fmla="*/ 98474 h 1744394"/>
              <a:gd name="connsiteX4" fmla="*/ 2240466 w 3140798"/>
              <a:gd name="connsiteY4" fmla="*/ 126609 h 1744394"/>
              <a:gd name="connsiteX5" fmla="*/ 1860638 w 3140798"/>
              <a:gd name="connsiteY5" fmla="*/ 168812 h 1744394"/>
              <a:gd name="connsiteX6" fmla="*/ 1635555 w 3140798"/>
              <a:gd name="connsiteY6" fmla="*/ 196948 h 1744394"/>
              <a:gd name="connsiteX7" fmla="*/ 1551149 w 3140798"/>
              <a:gd name="connsiteY7" fmla="*/ 211015 h 1744394"/>
              <a:gd name="connsiteX8" fmla="*/ 1283863 w 3140798"/>
              <a:gd name="connsiteY8" fmla="*/ 253218 h 1744394"/>
              <a:gd name="connsiteX9" fmla="*/ 1199456 w 3140798"/>
              <a:gd name="connsiteY9" fmla="*/ 267286 h 1744394"/>
              <a:gd name="connsiteX10" fmla="*/ 1002509 w 3140798"/>
              <a:gd name="connsiteY10" fmla="*/ 295421 h 1744394"/>
              <a:gd name="connsiteX11" fmla="*/ 932170 w 3140798"/>
              <a:gd name="connsiteY11" fmla="*/ 309489 h 1744394"/>
              <a:gd name="connsiteX12" fmla="*/ 721155 w 3140798"/>
              <a:gd name="connsiteY12" fmla="*/ 323557 h 1744394"/>
              <a:gd name="connsiteX13" fmla="*/ 566410 w 3140798"/>
              <a:gd name="connsiteY13" fmla="*/ 337624 h 1744394"/>
              <a:gd name="connsiteX14" fmla="*/ 496072 w 3140798"/>
              <a:gd name="connsiteY14" fmla="*/ 351692 h 1744394"/>
              <a:gd name="connsiteX15" fmla="*/ 397598 w 3140798"/>
              <a:gd name="connsiteY15" fmla="*/ 365760 h 1744394"/>
              <a:gd name="connsiteX16" fmla="*/ 355395 w 3140798"/>
              <a:gd name="connsiteY16" fmla="*/ 379828 h 1744394"/>
              <a:gd name="connsiteX17" fmla="*/ 299124 w 3140798"/>
              <a:gd name="connsiteY17" fmla="*/ 393895 h 1744394"/>
              <a:gd name="connsiteX18" fmla="*/ 228786 w 3140798"/>
              <a:gd name="connsiteY18" fmla="*/ 450166 h 1744394"/>
              <a:gd name="connsiteX19" fmla="*/ 130312 w 3140798"/>
              <a:gd name="connsiteY19" fmla="*/ 548640 h 1744394"/>
              <a:gd name="connsiteX20" fmla="*/ 102176 w 3140798"/>
              <a:gd name="connsiteY20" fmla="*/ 576775 h 1744394"/>
              <a:gd name="connsiteX21" fmla="*/ 74041 w 3140798"/>
              <a:gd name="connsiteY21" fmla="*/ 618978 h 1744394"/>
              <a:gd name="connsiteX22" fmla="*/ 17770 w 3140798"/>
              <a:gd name="connsiteY22" fmla="*/ 689317 h 1744394"/>
              <a:gd name="connsiteX23" fmla="*/ 17770 w 3140798"/>
              <a:gd name="connsiteY23" fmla="*/ 1069144 h 1744394"/>
              <a:gd name="connsiteX24" fmla="*/ 59973 w 3140798"/>
              <a:gd name="connsiteY24" fmla="*/ 1209821 h 1744394"/>
              <a:gd name="connsiteX25" fmla="*/ 88109 w 3140798"/>
              <a:gd name="connsiteY25" fmla="*/ 1364566 h 1744394"/>
              <a:gd name="connsiteX26" fmla="*/ 116244 w 3140798"/>
              <a:gd name="connsiteY26" fmla="*/ 1477108 h 1744394"/>
              <a:gd name="connsiteX27" fmla="*/ 130312 w 3140798"/>
              <a:gd name="connsiteY27" fmla="*/ 1519311 h 1744394"/>
              <a:gd name="connsiteX28" fmla="*/ 186583 w 3140798"/>
              <a:gd name="connsiteY28" fmla="*/ 1645920 h 1744394"/>
              <a:gd name="connsiteX29" fmla="*/ 200650 w 3140798"/>
              <a:gd name="connsiteY29" fmla="*/ 1688123 h 1744394"/>
              <a:gd name="connsiteX30" fmla="*/ 214718 w 3140798"/>
              <a:gd name="connsiteY30" fmla="*/ 1744394 h 17443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3140798" h="1744394">
                <a:moveTo>
                  <a:pt x="3140798" y="0"/>
                </a:moveTo>
                <a:cubicBezTo>
                  <a:pt x="2883981" y="42802"/>
                  <a:pt x="3028954" y="25137"/>
                  <a:pt x="2704700" y="42203"/>
                </a:cubicBezTo>
                <a:cubicBezTo>
                  <a:pt x="2555481" y="79507"/>
                  <a:pt x="2630528" y="65542"/>
                  <a:pt x="2479616" y="84406"/>
                </a:cubicBezTo>
                <a:cubicBezTo>
                  <a:pt x="2460859" y="89095"/>
                  <a:pt x="2442305" y="94682"/>
                  <a:pt x="2423346" y="98474"/>
                </a:cubicBezTo>
                <a:cubicBezTo>
                  <a:pt x="2374567" y="108230"/>
                  <a:pt x="2287739" y="119856"/>
                  <a:pt x="2240466" y="126609"/>
                </a:cubicBezTo>
                <a:cubicBezTo>
                  <a:pt x="2062533" y="185919"/>
                  <a:pt x="2185684" y="153333"/>
                  <a:pt x="1860638" y="168812"/>
                </a:cubicBezTo>
                <a:cubicBezTo>
                  <a:pt x="1712755" y="198390"/>
                  <a:pt x="1872072" y="169123"/>
                  <a:pt x="1635555" y="196948"/>
                </a:cubicBezTo>
                <a:cubicBezTo>
                  <a:pt x="1607227" y="200281"/>
                  <a:pt x="1579284" y="206326"/>
                  <a:pt x="1551149" y="211015"/>
                </a:cubicBezTo>
                <a:cubicBezTo>
                  <a:pt x="1425457" y="252913"/>
                  <a:pt x="1583613" y="203259"/>
                  <a:pt x="1283863" y="253218"/>
                </a:cubicBezTo>
                <a:lnTo>
                  <a:pt x="1199456" y="267286"/>
                </a:lnTo>
                <a:cubicBezTo>
                  <a:pt x="1100175" y="300380"/>
                  <a:pt x="1199760" y="270765"/>
                  <a:pt x="1002509" y="295421"/>
                </a:cubicBezTo>
                <a:cubicBezTo>
                  <a:pt x="978783" y="298387"/>
                  <a:pt x="955962" y="307110"/>
                  <a:pt x="932170" y="309489"/>
                </a:cubicBezTo>
                <a:cubicBezTo>
                  <a:pt x="862025" y="316504"/>
                  <a:pt x="791442" y="318150"/>
                  <a:pt x="721155" y="323557"/>
                </a:cubicBezTo>
                <a:cubicBezTo>
                  <a:pt x="669513" y="327529"/>
                  <a:pt x="617992" y="332935"/>
                  <a:pt x="566410" y="337624"/>
                </a:cubicBezTo>
                <a:cubicBezTo>
                  <a:pt x="542964" y="342313"/>
                  <a:pt x="519657" y="347761"/>
                  <a:pt x="496072" y="351692"/>
                </a:cubicBezTo>
                <a:cubicBezTo>
                  <a:pt x="463365" y="357143"/>
                  <a:pt x="430112" y="359257"/>
                  <a:pt x="397598" y="365760"/>
                </a:cubicBezTo>
                <a:cubicBezTo>
                  <a:pt x="383057" y="368668"/>
                  <a:pt x="369653" y="375754"/>
                  <a:pt x="355395" y="379828"/>
                </a:cubicBezTo>
                <a:cubicBezTo>
                  <a:pt x="336805" y="385139"/>
                  <a:pt x="317881" y="389206"/>
                  <a:pt x="299124" y="393895"/>
                </a:cubicBezTo>
                <a:cubicBezTo>
                  <a:pt x="203362" y="489661"/>
                  <a:pt x="352992" y="343704"/>
                  <a:pt x="228786" y="450166"/>
                </a:cubicBezTo>
                <a:lnTo>
                  <a:pt x="130312" y="548640"/>
                </a:lnTo>
                <a:cubicBezTo>
                  <a:pt x="120933" y="558018"/>
                  <a:pt x="109533" y="565739"/>
                  <a:pt x="102176" y="576775"/>
                </a:cubicBezTo>
                <a:cubicBezTo>
                  <a:pt x="92798" y="590843"/>
                  <a:pt x="84603" y="605776"/>
                  <a:pt x="74041" y="618978"/>
                </a:cubicBezTo>
                <a:cubicBezTo>
                  <a:pt x="-6148" y="719216"/>
                  <a:pt x="104379" y="559406"/>
                  <a:pt x="17770" y="689317"/>
                </a:cubicBezTo>
                <a:cubicBezTo>
                  <a:pt x="-7238" y="864383"/>
                  <a:pt x="-4573" y="801021"/>
                  <a:pt x="17770" y="1069144"/>
                </a:cubicBezTo>
                <a:cubicBezTo>
                  <a:pt x="21846" y="1118061"/>
                  <a:pt x="52084" y="1162487"/>
                  <a:pt x="59973" y="1209821"/>
                </a:cubicBezTo>
                <a:cubicBezTo>
                  <a:pt x="68591" y="1261530"/>
                  <a:pt x="76310" y="1313438"/>
                  <a:pt x="88109" y="1364566"/>
                </a:cubicBezTo>
                <a:cubicBezTo>
                  <a:pt x="96804" y="1402244"/>
                  <a:pt x="104016" y="1440424"/>
                  <a:pt x="116244" y="1477108"/>
                </a:cubicBezTo>
                <a:cubicBezTo>
                  <a:pt x="120933" y="1491176"/>
                  <a:pt x="123680" y="1506048"/>
                  <a:pt x="130312" y="1519311"/>
                </a:cubicBezTo>
                <a:cubicBezTo>
                  <a:pt x="197189" y="1653064"/>
                  <a:pt x="114000" y="1428170"/>
                  <a:pt x="186583" y="1645920"/>
                </a:cubicBezTo>
                <a:cubicBezTo>
                  <a:pt x="191272" y="1659988"/>
                  <a:pt x="197053" y="1673737"/>
                  <a:pt x="200650" y="1688123"/>
                </a:cubicBezTo>
                <a:lnTo>
                  <a:pt x="214718" y="1744394"/>
                </a:ln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Полилиния: фигура 28">
            <a:extLst>
              <a:ext uri="{FF2B5EF4-FFF2-40B4-BE49-F238E27FC236}">
                <a16:creationId xmlns:a16="http://schemas.microsoft.com/office/drawing/2014/main" xmlns="" id="{09B67DBF-4ED2-4E19-BEBD-1CC882AB1F19}"/>
              </a:ext>
            </a:extLst>
          </p:cNvPr>
          <p:cNvSpPr/>
          <p:nvPr/>
        </p:nvSpPr>
        <p:spPr>
          <a:xfrm>
            <a:off x="276544" y="436098"/>
            <a:ext cx="3015296" cy="3967090"/>
          </a:xfrm>
          <a:custGeom>
            <a:avLst/>
            <a:gdLst>
              <a:gd name="connsiteX0" fmla="*/ 3015296 w 3015296"/>
              <a:gd name="connsiteY0" fmla="*/ 0 h 3967090"/>
              <a:gd name="connsiteX1" fmla="*/ 2860551 w 3015296"/>
              <a:gd name="connsiteY1" fmla="*/ 14068 h 3967090"/>
              <a:gd name="connsiteX2" fmla="*/ 2466656 w 3015296"/>
              <a:gd name="connsiteY2" fmla="*/ 42204 h 3967090"/>
              <a:gd name="connsiteX3" fmla="*/ 2129031 w 3015296"/>
              <a:gd name="connsiteY3" fmla="*/ 28136 h 3967090"/>
              <a:gd name="connsiteX4" fmla="*/ 1833610 w 3015296"/>
              <a:gd name="connsiteY4" fmla="*/ 42204 h 3967090"/>
              <a:gd name="connsiteX5" fmla="*/ 1777339 w 3015296"/>
              <a:gd name="connsiteY5" fmla="*/ 56271 h 3967090"/>
              <a:gd name="connsiteX6" fmla="*/ 1735136 w 3015296"/>
              <a:gd name="connsiteY6" fmla="*/ 70339 h 3967090"/>
              <a:gd name="connsiteX7" fmla="*/ 1453782 w 3015296"/>
              <a:gd name="connsiteY7" fmla="*/ 84407 h 3967090"/>
              <a:gd name="connsiteX8" fmla="*/ 1313105 w 3015296"/>
              <a:gd name="connsiteY8" fmla="*/ 98474 h 3967090"/>
              <a:gd name="connsiteX9" fmla="*/ 1256834 w 3015296"/>
              <a:gd name="connsiteY9" fmla="*/ 112542 h 3967090"/>
              <a:gd name="connsiteX10" fmla="*/ 1059887 w 3015296"/>
              <a:gd name="connsiteY10" fmla="*/ 140677 h 3967090"/>
              <a:gd name="connsiteX11" fmla="*/ 919210 w 3015296"/>
              <a:gd name="connsiteY11" fmla="*/ 168813 h 3967090"/>
              <a:gd name="connsiteX12" fmla="*/ 862939 w 3015296"/>
              <a:gd name="connsiteY12" fmla="*/ 182880 h 3967090"/>
              <a:gd name="connsiteX13" fmla="*/ 792601 w 3015296"/>
              <a:gd name="connsiteY13" fmla="*/ 196948 h 3967090"/>
              <a:gd name="connsiteX14" fmla="*/ 750398 w 3015296"/>
              <a:gd name="connsiteY14" fmla="*/ 211016 h 3967090"/>
              <a:gd name="connsiteX15" fmla="*/ 680059 w 3015296"/>
              <a:gd name="connsiteY15" fmla="*/ 225084 h 3967090"/>
              <a:gd name="connsiteX16" fmla="*/ 595653 w 3015296"/>
              <a:gd name="connsiteY16" fmla="*/ 253219 h 3967090"/>
              <a:gd name="connsiteX17" fmla="*/ 511247 w 3015296"/>
              <a:gd name="connsiteY17" fmla="*/ 281354 h 3967090"/>
              <a:gd name="connsiteX18" fmla="*/ 469044 w 3015296"/>
              <a:gd name="connsiteY18" fmla="*/ 295422 h 3967090"/>
              <a:gd name="connsiteX19" fmla="*/ 384638 w 3015296"/>
              <a:gd name="connsiteY19" fmla="*/ 337625 h 3967090"/>
              <a:gd name="connsiteX20" fmla="*/ 300231 w 3015296"/>
              <a:gd name="connsiteY20" fmla="*/ 379828 h 3967090"/>
              <a:gd name="connsiteX21" fmla="*/ 229893 w 3015296"/>
              <a:gd name="connsiteY21" fmla="*/ 436099 h 3967090"/>
              <a:gd name="connsiteX22" fmla="*/ 159554 w 3015296"/>
              <a:gd name="connsiteY22" fmla="*/ 506437 h 3967090"/>
              <a:gd name="connsiteX23" fmla="*/ 103284 w 3015296"/>
              <a:gd name="connsiteY23" fmla="*/ 604911 h 3967090"/>
              <a:gd name="connsiteX24" fmla="*/ 61081 w 3015296"/>
              <a:gd name="connsiteY24" fmla="*/ 731520 h 3967090"/>
              <a:gd name="connsiteX25" fmla="*/ 47013 w 3015296"/>
              <a:gd name="connsiteY25" fmla="*/ 773724 h 3967090"/>
              <a:gd name="connsiteX26" fmla="*/ 32945 w 3015296"/>
              <a:gd name="connsiteY26" fmla="*/ 815927 h 3967090"/>
              <a:gd name="connsiteX27" fmla="*/ 18878 w 3015296"/>
              <a:gd name="connsiteY27" fmla="*/ 1111348 h 3967090"/>
              <a:gd name="connsiteX28" fmla="*/ 18878 w 3015296"/>
              <a:gd name="connsiteY28" fmla="*/ 1392702 h 3967090"/>
              <a:gd name="connsiteX29" fmla="*/ 47013 w 3015296"/>
              <a:gd name="connsiteY29" fmla="*/ 1505244 h 3967090"/>
              <a:gd name="connsiteX30" fmla="*/ 61081 w 3015296"/>
              <a:gd name="connsiteY30" fmla="*/ 1561514 h 3967090"/>
              <a:gd name="connsiteX31" fmla="*/ 61081 w 3015296"/>
              <a:gd name="connsiteY31" fmla="*/ 2560320 h 3967090"/>
              <a:gd name="connsiteX32" fmla="*/ 75148 w 3015296"/>
              <a:gd name="connsiteY32" fmla="*/ 2672862 h 3967090"/>
              <a:gd name="connsiteX33" fmla="*/ 103284 w 3015296"/>
              <a:gd name="connsiteY33" fmla="*/ 2757268 h 3967090"/>
              <a:gd name="connsiteX34" fmla="*/ 117351 w 3015296"/>
              <a:gd name="connsiteY34" fmla="*/ 2813539 h 3967090"/>
              <a:gd name="connsiteX35" fmla="*/ 131419 w 3015296"/>
              <a:gd name="connsiteY35" fmla="*/ 2883877 h 3967090"/>
              <a:gd name="connsiteX36" fmla="*/ 173622 w 3015296"/>
              <a:gd name="connsiteY36" fmla="*/ 2982351 h 3967090"/>
              <a:gd name="connsiteX37" fmla="*/ 187690 w 3015296"/>
              <a:gd name="connsiteY37" fmla="*/ 3066757 h 3967090"/>
              <a:gd name="connsiteX38" fmla="*/ 229893 w 3015296"/>
              <a:gd name="connsiteY38" fmla="*/ 3207434 h 3967090"/>
              <a:gd name="connsiteX39" fmla="*/ 243961 w 3015296"/>
              <a:gd name="connsiteY39" fmla="*/ 3249637 h 3967090"/>
              <a:gd name="connsiteX40" fmla="*/ 258028 w 3015296"/>
              <a:gd name="connsiteY40" fmla="*/ 3291840 h 3967090"/>
              <a:gd name="connsiteX41" fmla="*/ 286164 w 3015296"/>
              <a:gd name="connsiteY41" fmla="*/ 3334044 h 3967090"/>
              <a:gd name="connsiteX42" fmla="*/ 328367 w 3015296"/>
              <a:gd name="connsiteY42" fmla="*/ 3418450 h 3967090"/>
              <a:gd name="connsiteX43" fmla="*/ 356502 w 3015296"/>
              <a:gd name="connsiteY43" fmla="*/ 3502856 h 3967090"/>
              <a:gd name="connsiteX44" fmla="*/ 398705 w 3015296"/>
              <a:gd name="connsiteY44" fmla="*/ 3629465 h 3967090"/>
              <a:gd name="connsiteX45" fmla="*/ 412773 w 3015296"/>
              <a:gd name="connsiteY45" fmla="*/ 3671668 h 3967090"/>
              <a:gd name="connsiteX46" fmla="*/ 426841 w 3015296"/>
              <a:gd name="connsiteY46" fmla="*/ 3713871 h 3967090"/>
              <a:gd name="connsiteX47" fmla="*/ 483111 w 3015296"/>
              <a:gd name="connsiteY47" fmla="*/ 3840480 h 3967090"/>
              <a:gd name="connsiteX48" fmla="*/ 511247 w 3015296"/>
              <a:gd name="connsiteY48" fmla="*/ 3924887 h 3967090"/>
              <a:gd name="connsiteX49" fmla="*/ 525314 w 3015296"/>
              <a:gd name="connsiteY49" fmla="*/ 3967090 h 3967090"/>
              <a:gd name="connsiteX50" fmla="*/ 553450 w 3015296"/>
              <a:gd name="connsiteY50" fmla="*/ 3967090 h 39670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</a:cxnLst>
            <a:rect l="l" t="t" r="r" b="b"/>
            <a:pathLst>
              <a:path w="3015296" h="3967090">
                <a:moveTo>
                  <a:pt x="3015296" y="0"/>
                </a:moveTo>
                <a:cubicBezTo>
                  <a:pt x="2963714" y="4689"/>
                  <a:pt x="2912256" y="11026"/>
                  <a:pt x="2860551" y="14068"/>
                </a:cubicBezTo>
                <a:cubicBezTo>
                  <a:pt x="2475341" y="36728"/>
                  <a:pt x="2651216" y="5291"/>
                  <a:pt x="2466656" y="42204"/>
                </a:cubicBezTo>
                <a:cubicBezTo>
                  <a:pt x="2354114" y="37515"/>
                  <a:pt x="2241670" y="28136"/>
                  <a:pt x="2129031" y="28136"/>
                </a:cubicBezTo>
                <a:cubicBezTo>
                  <a:pt x="2030446" y="28136"/>
                  <a:pt x="1931881" y="34342"/>
                  <a:pt x="1833610" y="42204"/>
                </a:cubicBezTo>
                <a:cubicBezTo>
                  <a:pt x="1814337" y="43746"/>
                  <a:pt x="1795929" y="50960"/>
                  <a:pt x="1777339" y="56271"/>
                </a:cubicBezTo>
                <a:cubicBezTo>
                  <a:pt x="1763081" y="60345"/>
                  <a:pt x="1749909" y="69054"/>
                  <a:pt x="1735136" y="70339"/>
                </a:cubicBezTo>
                <a:cubicBezTo>
                  <a:pt x="1641587" y="78474"/>
                  <a:pt x="1547476" y="78161"/>
                  <a:pt x="1453782" y="84407"/>
                </a:cubicBezTo>
                <a:cubicBezTo>
                  <a:pt x="1406760" y="87542"/>
                  <a:pt x="1359997" y="93785"/>
                  <a:pt x="1313105" y="98474"/>
                </a:cubicBezTo>
                <a:cubicBezTo>
                  <a:pt x="1294348" y="103163"/>
                  <a:pt x="1275793" y="108750"/>
                  <a:pt x="1256834" y="112542"/>
                </a:cubicBezTo>
                <a:cubicBezTo>
                  <a:pt x="1189218" y="126066"/>
                  <a:pt x="1129051" y="132032"/>
                  <a:pt x="1059887" y="140677"/>
                </a:cubicBezTo>
                <a:cubicBezTo>
                  <a:pt x="973218" y="169567"/>
                  <a:pt x="1061454" y="142951"/>
                  <a:pt x="919210" y="168813"/>
                </a:cubicBezTo>
                <a:cubicBezTo>
                  <a:pt x="900188" y="172272"/>
                  <a:pt x="881813" y="178686"/>
                  <a:pt x="862939" y="182880"/>
                </a:cubicBezTo>
                <a:cubicBezTo>
                  <a:pt x="839598" y="188067"/>
                  <a:pt x="815797" y="191149"/>
                  <a:pt x="792601" y="196948"/>
                </a:cubicBezTo>
                <a:cubicBezTo>
                  <a:pt x="778215" y="200545"/>
                  <a:pt x="764784" y="207419"/>
                  <a:pt x="750398" y="211016"/>
                </a:cubicBezTo>
                <a:cubicBezTo>
                  <a:pt x="727201" y="216815"/>
                  <a:pt x="703127" y="218793"/>
                  <a:pt x="680059" y="225084"/>
                </a:cubicBezTo>
                <a:cubicBezTo>
                  <a:pt x="651447" y="232887"/>
                  <a:pt x="623788" y="243841"/>
                  <a:pt x="595653" y="253219"/>
                </a:cubicBezTo>
                <a:lnTo>
                  <a:pt x="511247" y="281354"/>
                </a:lnTo>
                <a:cubicBezTo>
                  <a:pt x="497179" y="286043"/>
                  <a:pt x="481382" y="287197"/>
                  <a:pt x="469044" y="295422"/>
                </a:cubicBezTo>
                <a:cubicBezTo>
                  <a:pt x="348101" y="376050"/>
                  <a:pt x="501119" y="279385"/>
                  <a:pt x="384638" y="337625"/>
                </a:cubicBezTo>
                <a:cubicBezTo>
                  <a:pt x="275555" y="392166"/>
                  <a:pt x="406309" y="344468"/>
                  <a:pt x="300231" y="379828"/>
                </a:cubicBezTo>
                <a:cubicBezTo>
                  <a:pt x="190561" y="489502"/>
                  <a:pt x="371828" y="311907"/>
                  <a:pt x="229893" y="436099"/>
                </a:cubicBezTo>
                <a:cubicBezTo>
                  <a:pt x="204939" y="457933"/>
                  <a:pt x="177947" y="478848"/>
                  <a:pt x="159554" y="506437"/>
                </a:cubicBezTo>
                <a:cubicBezTo>
                  <a:pt x="134175" y="544506"/>
                  <a:pt x="121133" y="560288"/>
                  <a:pt x="103284" y="604911"/>
                </a:cubicBezTo>
                <a:cubicBezTo>
                  <a:pt x="103268" y="604951"/>
                  <a:pt x="68122" y="710398"/>
                  <a:pt x="61081" y="731520"/>
                </a:cubicBezTo>
                <a:lnTo>
                  <a:pt x="47013" y="773724"/>
                </a:lnTo>
                <a:lnTo>
                  <a:pt x="32945" y="815927"/>
                </a:lnTo>
                <a:cubicBezTo>
                  <a:pt x="28256" y="914401"/>
                  <a:pt x="25902" y="1013013"/>
                  <a:pt x="18878" y="1111348"/>
                </a:cubicBezTo>
                <a:cubicBezTo>
                  <a:pt x="6309" y="1287318"/>
                  <a:pt x="-16441" y="1145471"/>
                  <a:pt x="18878" y="1392702"/>
                </a:cubicBezTo>
                <a:cubicBezTo>
                  <a:pt x="24347" y="1430982"/>
                  <a:pt x="37635" y="1467730"/>
                  <a:pt x="47013" y="1505244"/>
                </a:cubicBezTo>
                <a:lnTo>
                  <a:pt x="61081" y="1561514"/>
                </a:lnTo>
                <a:cubicBezTo>
                  <a:pt x="43462" y="2054826"/>
                  <a:pt x="38358" y="1980873"/>
                  <a:pt x="61081" y="2560320"/>
                </a:cubicBezTo>
                <a:cubicBezTo>
                  <a:pt x="62562" y="2598097"/>
                  <a:pt x="67227" y="2635895"/>
                  <a:pt x="75148" y="2672862"/>
                </a:cubicBezTo>
                <a:cubicBezTo>
                  <a:pt x="81362" y="2701861"/>
                  <a:pt x="96091" y="2728496"/>
                  <a:pt x="103284" y="2757268"/>
                </a:cubicBezTo>
                <a:cubicBezTo>
                  <a:pt x="107973" y="2776025"/>
                  <a:pt x="113157" y="2794665"/>
                  <a:pt x="117351" y="2813539"/>
                </a:cubicBezTo>
                <a:cubicBezTo>
                  <a:pt x="122538" y="2836880"/>
                  <a:pt x="125620" y="2860681"/>
                  <a:pt x="131419" y="2883877"/>
                </a:cubicBezTo>
                <a:cubicBezTo>
                  <a:pt x="141768" y="2925274"/>
                  <a:pt x="153493" y="2942092"/>
                  <a:pt x="173622" y="2982351"/>
                </a:cubicBezTo>
                <a:cubicBezTo>
                  <a:pt x="178311" y="3010486"/>
                  <a:pt x="182096" y="3038787"/>
                  <a:pt x="187690" y="3066757"/>
                </a:cubicBezTo>
                <a:cubicBezTo>
                  <a:pt x="198320" y="3119906"/>
                  <a:pt x="211951" y="3153609"/>
                  <a:pt x="229893" y="3207434"/>
                </a:cubicBezTo>
                <a:lnTo>
                  <a:pt x="243961" y="3249637"/>
                </a:lnTo>
                <a:cubicBezTo>
                  <a:pt x="248650" y="3263705"/>
                  <a:pt x="249803" y="3279502"/>
                  <a:pt x="258028" y="3291840"/>
                </a:cubicBezTo>
                <a:lnTo>
                  <a:pt x="286164" y="3334044"/>
                </a:lnTo>
                <a:cubicBezTo>
                  <a:pt x="337462" y="3487947"/>
                  <a:pt x="255650" y="3254839"/>
                  <a:pt x="328367" y="3418450"/>
                </a:cubicBezTo>
                <a:cubicBezTo>
                  <a:pt x="340412" y="3445551"/>
                  <a:pt x="347124" y="3474721"/>
                  <a:pt x="356502" y="3502856"/>
                </a:cubicBezTo>
                <a:lnTo>
                  <a:pt x="398705" y="3629465"/>
                </a:lnTo>
                <a:lnTo>
                  <a:pt x="412773" y="3671668"/>
                </a:lnTo>
                <a:cubicBezTo>
                  <a:pt x="417462" y="3685736"/>
                  <a:pt x="418616" y="3701533"/>
                  <a:pt x="426841" y="3713871"/>
                </a:cubicBezTo>
                <a:cubicBezTo>
                  <a:pt x="471427" y="3780751"/>
                  <a:pt x="449629" y="3740034"/>
                  <a:pt x="483111" y="3840480"/>
                </a:cubicBezTo>
                <a:lnTo>
                  <a:pt x="511247" y="3924887"/>
                </a:lnTo>
                <a:cubicBezTo>
                  <a:pt x="515936" y="3938955"/>
                  <a:pt x="510485" y="3967090"/>
                  <a:pt x="525314" y="3967090"/>
                </a:cubicBezTo>
                <a:lnTo>
                  <a:pt x="553450" y="3967090"/>
                </a:ln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Полилиния: фигура 29">
            <a:extLst>
              <a:ext uri="{FF2B5EF4-FFF2-40B4-BE49-F238E27FC236}">
                <a16:creationId xmlns:a16="http://schemas.microsoft.com/office/drawing/2014/main" xmlns="" id="{70CAC721-7EF8-40FB-9D8F-C21F46E7163E}"/>
              </a:ext>
            </a:extLst>
          </p:cNvPr>
          <p:cNvSpPr/>
          <p:nvPr/>
        </p:nvSpPr>
        <p:spPr>
          <a:xfrm>
            <a:off x="2318178" y="815926"/>
            <a:ext cx="1212813" cy="4951828"/>
          </a:xfrm>
          <a:custGeom>
            <a:avLst/>
            <a:gdLst>
              <a:gd name="connsiteX0" fmla="*/ 1212813 w 1212813"/>
              <a:gd name="connsiteY0" fmla="*/ 0 h 4951828"/>
              <a:gd name="connsiteX1" fmla="*/ 1142474 w 1212813"/>
              <a:gd name="connsiteY1" fmla="*/ 14068 h 4951828"/>
              <a:gd name="connsiteX2" fmla="*/ 1100271 w 1212813"/>
              <a:gd name="connsiteY2" fmla="*/ 28136 h 4951828"/>
              <a:gd name="connsiteX3" fmla="*/ 1044000 w 1212813"/>
              <a:gd name="connsiteY3" fmla="*/ 42203 h 4951828"/>
              <a:gd name="connsiteX4" fmla="*/ 1001797 w 1212813"/>
              <a:gd name="connsiteY4" fmla="*/ 56271 h 4951828"/>
              <a:gd name="connsiteX5" fmla="*/ 889256 w 1212813"/>
              <a:gd name="connsiteY5" fmla="*/ 84406 h 4951828"/>
              <a:gd name="connsiteX6" fmla="*/ 847053 w 1212813"/>
              <a:gd name="connsiteY6" fmla="*/ 98474 h 4951828"/>
              <a:gd name="connsiteX7" fmla="*/ 720444 w 1212813"/>
              <a:gd name="connsiteY7" fmla="*/ 126609 h 4951828"/>
              <a:gd name="connsiteX8" fmla="*/ 636037 w 1212813"/>
              <a:gd name="connsiteY8" fmla="*/ 154745 h 4951828"/>
              <a:gd name="connsiteX9" fmla="*/ 579767 w 1212813"/>
              <a:gd name="connsiteY9" fmla="*/ 196948 h 4951828"/>
              <a:gd name="connsiteX10" fmla="*/ 537564 w 1212813"/>
              <a:gd name="connsiteY10" fmla="*/ 211016 h 4951828"/>
              <a:gd name="connsiteX11" fmla="*/ 509428 w 1212813"/>
              <a:gd name="connsiteY11" fmla="*/ 239151 h 4951828"/>
              <a:gd name="connsiteX12" fmla="*/ 467225 w 1212813"/>
              <a:gd name="connsiteY12" fmla="*/ 267286 h 4951828"/>
              <a:gd name="connsiteX13" fmla="*/ 439090 w 1212813"/>
              <a:gd name="connsiteY13" fmla="*/ 295422 h 4951828"/>
              <a:gd name="connsiteX14" fmla="*/ 354684 w 1212813"/>
              <a:gd name="connsiteY14" fmla="*/ 337625 h 4951828"/>
              <a:gd name="connsiteX15" fmla="*/ 298413 w 1212813"/>
              <a:gd name="connsiteY15" fmla="*/ 393896 h 4951828"/>
              <a:gd name="connsiteX16" fmla="*/ 214007 w 1212813"/>
              <a:gd name="connsiteY16" fmla="*/ 450166 h 4951828"/>
              <a:gd name="connsiteX17" fmla="*/ 143668 w 1212813"/>
              <a:gd name="connsiteY17" fmla="*/ 492369 h 4951828"/>
              <a:gd name="connsiteX18" fmla="*/ 129600 w 1212813"/>
              <a:gd name="connsiteY18" fmla="*/ 534572 h 4951828"/>
              <a:gd name="connsiteX19" fmla="*/ 101465 w 1212813"/>
              <a:gd name="connsiteY19" fmla="*/ 562708 h 4951828"/>
              <a:gd name="connsiteX20" fmla="*/ 73330 w 1212813"/>
              <a:gd name="connsiteY20" fmla="*/ 604911 h 4951828"/>
              <a:gd name="connsiteX21" fmla="*/ 59262 w 1212813"/>
              <a:gd name="connsiteY21" fmla="*/ 661182 h 4951828"/>
              <a:gd name="connsiteX22" fmla="*/ 31127 w 1212813"/>
              <a:gd name="connsiteY22" fmla="*/ 745588 h 4951828"/>
              <a:gd name="connsiteX23" fmla="*/ 17059 w 1212813"/>
              <a:gd name="connsiteY23" fmla="*/ 801859 h 4951828"/>
              <a:gd name="connsiteX24" fmla="*/ 17059 w 1212813"/>
              <a:gd name="connsiteY24" fmla="*/ 1378634 h 4951828"/>
              <a:gd name="connsiteX25" fmla="*/ 31127 w 1212813"/>
              <a:gd name="connsiteY25" fmla="*/ 1434905 h 4951828"/>
              <a:gd name="connsiteX26" fmla="*/ 45194 w 1212813"/>
              <a:gd name="connsiteY26" fmla="*/ 1505243 h 4951828"/>
              <a:gd name="connsiteX27" fmla="*/ 87397 w 1212813"/>
              <a:gd name="connsiteY27" fmla="*/ 1702191 h 4951828"/>
              <a:gd name="connsiteX28" fmla="*/ 115533 w 1212813"/>
              <a:gd name="connsiteY28" fmla="*/ 1871003 h 4951828"/>
              <a:gd name="connsiteX29" fmla="*/ 129600 w 1212813"/>
              <a:gd name="connsiteY29" fmla="*/ 2236763 h 4951828"/>
              <a:gd name="connsiteX30" fmla="*/ 143668 w 1212813"/>
              <a:gd name="connsiteY30" fmla="*/ 2321169 h 4951828"/>
              <a:gd name="connsiteX31" fmla="*/ 171804 w 1212813"/>
              <a:gd name="connsiteY31" fmla="*/ 2518117 h 4951828"/>
              <a:gd name="connsiteX32" fmla="*/ 199939 w 1212813"/>
              <a:gd name="connsiteY32" fmla="*/ 3742006 h 4951828"/>
              <a:gd name="connsiteX33" fmla="*/ 171804 w 1212813"/>
              <a:gd name="connsiteY33" fmla="*/ 3995225 h 4951828"/>
              <a:gd name="connsiteX34" fmla="*/ 143668 w 1212813"/>
              <a:gd name="connsiteY34" fmla="*/ 4079631 h 4951828"/>
              <a:gd name="connsiteX35" fmla="*/ 115533 w 1212813"/>
              <a:gd name="connsiteY35" fmla="*/ 4121834 h 4951828"/>
              <a:gd name="connsiteX36" fmla="*/ 87397 w 1212813"/>
              <a:gd name="connsiteY36" fmla="*/ 4206240 h 4951828"/>
              <a:gd name="connsiteX37" fmla="*/ 87397 w 1212813"/>
              <a:gd name="connsiteY37" fmla="*/ 4726745 h 4951828"/>
              <a:gd name="connsiteX38" fmla="*/ 101465 w 1212813"/>
              <a:gd name="connsiteY38" fmla="*/ 4853354 h 4951828"/>
              <a:gd name="connsiteX39" fmla="*/ 115533 w 1212813"/>
              <a:gd name="connsiteY39" fmla="*/ 4951828 h 49518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</a:cxnLst>
            <a:rect l="l" t="t" r="r" b="b"/>
            <a:pathLst>
              <a:path w="1212813" h="4951828">
                <a:moveTo>
                  <a:pt x="1212813" y="0"/>
                </a:moveTo>
                <a:cubicBezTo>
                  <a:pt x="1189367" y="4689"/>
                  <a:pt x="1165671" y="8269"/>
                  <a:pt x="1142474" y="14068"/>
                </a:cubicBezTo>
                <a:cubicBezTo>
                  <a:pt x="1128088" y="17665"/>
                  <a:pt x="1114529" y="24062"/>
                  <a:pt x="1100271" y="28136"/>
                </a:cubicBezTo>
                <a:cubicBezTo>
                  <a:pt x="1081681" y="33447"/>
                  <a:pt x="1062590" y="36892"/>
                  <a:pt x="1044000" y="42203"/>
                </a:cubicBezTo>
                <a:cubicBezTo>
                  <a:pt x="1029742" y="46277"/>
                  <a:pt x="1016103" y="52369"/>
                  <a:pt x="1001797" y="56271"/>
                </a:cubicBezTo>
                <a:cubicBezTo>
                  <a:pt x="964491" y="66445"/>
                  <a:pt x="925940" y="72178"/>
                  <a:pt x="889256" y="84406"/>
                </a:cubicBezTo>
                <a:cubicBezTo>
                  <a:pt x="875188" y="89095"/>
                  <a:pt x="861439" y="94877"/>
                  <a:pt x="847053" y="98474"/>
                </a:cubicBezTo>
                <a:cubicBezTo>
                  <a:pt x="766751" y="118550"/>
                  <a:pt x="792637" y="104951"/>
                  <a:pt x="720444" y="126609"/>
                </a:cubicBezTo>
                <a:cubicBezTo>
                  <a:pt x="692037" y="135131"/>
                  <a:pt x="636037" y="154745"/>
                  <a:pt x="636037" y="154745"/>
                </a:cubicBezTo>
                <a:cubicBezTo>
                  <a:pt x="617280" y="168813"/>
                  <a:pt x="600124" y="185315"/>
                  <a:pt x="579767" y="196948"/>
                </a:cubicBezTo>
                <a:cubicBezTo>
                  <a:pt x="566892" y="204305"/>
                  <a:pt x="550280" y="203387"/>
                  <a:pt x="537564" y="211016"/>
                </a:cubicBezTo>
                <a:cubicBezTo>
                  <a:pt x="526191" y="217840"/>
                  <a:pt x="519785" y="230866"/>
                  <a:pt x="509428" y="239151"/>
                </a:cubicBezTo>
                <a:cubicBezTo>
                  <a:pt x="496226" y="249713"/>
                  <a:pt x="480427" y="256724"/>
                  <a:pt x="467225" y="267286"/>
                </a:cubicBezTo>
                <a:cubicBezTo>
                  <a:pt x="456868" y="275572"/>
                  <a:pt x="449447" y="287136"/>
                  <a:pt x="439090" y="295422"/>
                </a:cubicBezTo>
                <a:cubicBezTo>
                  <a:pt x="400134" y="326587"/>
                  <a:pt x="399257" y="322767"/>
                  <a:pt x="354684" y="337625"/>
                </a:cubicBezTo>
                <a:cubicBezTo>
                  <a:pt x="335927" y="356382"/>
                  <a:pt x="320484" y="379182"/>
                  <a:pt x="298413" y="393896"/>
                </a:cubicBezTo>
                <a:cubicBezTo>
                  <a:pt x="270278" y="412653"/>
                  <a:pt x="237917" y="426256"/>
                  <a:pt x="214007" y="450166"/>
                </a:cubicBezTo>
                <a:cubicBezTo>
                  <a:pt x="175386" y="488787"/>
                  <a:pt x="198454" y="474108"/>
                  <a:pt x="143668" y="492369"/>
                </a:cubicBezTo>
                <a:cubicBezTo>
                  <a:pt x="138979" y="506437"/>
                  <a:pt x="137229" y="521856"/>
                  <a:pt x="129600" y="534572"/>
                </a:cubicBezTo>
                <a:cubicBezTo>
                  <a:pt x="122776" y="545945"/>
                  <a:pt x="109750" y="552351"/>
                  <a:pt x="101465" y="562708"/>
                </a:cubicBezTo>
                <a:cubicBezTo>
                  <a:pt x="90903" y="575910"/>
                  <a:pt x="82708" y="590843"/>
                  <a:pt x="73330" y="604911"/>
                </a:cubicBezTo>
                <a:cubicBezTo>
                  <a:pt x="68641" y="623668"/>
                  <a:pt x="64818" y="642663"/>
                  <a:pt x="59262" y="661182"/>
                </a:cubicBezTo>
                <a:cubicBezTo>
                  <a:pt x="50740" y="689588"/>
                  <a:pt x="38320" y="716816"/>
                  <a:pt x="31127" y="745588"/>
                </a:cubicBezTo>
                <a:lnTo>
                  <a:pt x="17059" y="801859"/>
                </a:lnTo>
                <a:cubicBezTo>
                  <a:pt x="-5394" y="1071294"/>
                  <a:pt x="-5979" y="998521"/>
                  <a:pt x="17059" y="1378634"/>
                </a:cubicBezTo>
                <a:cubicBezTo>
                  <a:pt x="18229" y="1397933"/>
                  <a:pt x="26933" y="1416031"/>
                  <a:pt x="31127" y="1434905"/>
                </a:cubicBezTo>
                <a:cubicBezTo>
                  <a:pt x="36314" y="1458246"/>
                  <a:pt x="40007" y="1481902"/>
                  <a:pt x="45194" y="1505243"/>
                </a:cubicBezTo>
                <a:cubicBezTo>
                  <a:pt x="70814" y="1620537"/>
                  <a:pt x="55584" y="1511318"/>
                  <a:pt x="87397" y="1702191"/>
                </a:cubicBezTo>
                <a:lnTo>
                  <a:pt x="115533" y="1871003"/>
                </a:lnTo>
                <a:cubicBezTo>
                  <a:pt x="120222" y="1992923"/>
                  <a:pt x="121989" y="2114990"/>
                  <a:pt x="129600" y="2236763"/>
                </a:cubicBezTo>
                <a:cubicBezTo>
                  <a:pt x="131379" y="2265231"/>
                  <a:pt x="139634" y="2292932"/>
                  <a:pt x="143668" y="2321169"/>
                </a:cubicBezTo>
                <a:cubicBezTo>
                  <a:pt x="178880" y="2567647"/>
                  <a:pt x="138237" y="2316722"/>
                  <a:pt x="171804" y="2518117"/>
                </a:cubicBezTo>
                <a:cubicBezTo>
                  <a:pt x="177114" y="2725198"/>
                  <a:pt x="199939" y="3581153"/>
                  <a:pt x="199939" y="3742006"/>
                </a:cubicBezTo>
                <a:cubicBezTo>
                  <a:pt x="199939" y="3801563"/>
                  <a:pt x="191642" y="3922485"/>
                  <a:pt x="171804" y="3995225"/>
                </a:cubicBezTo>
                <a:cubicBezTo>
                  <a:pt x="164001" y="4023837"/>
                  <a:pt x="160119" y="4054955"/>
                  <a:pt x="143668" y="4079631"/>
                </a:cubicBezTo>
                <a:cubicBezTo>
                  <a:pt x="134290" y="4093699"/>
                  <a:pt x="122400" y="4106384"/>
                  <a:pt x="115533" y="4121834"/>
                </a:cubicBezTo>
                <a:cubicBezTo>
                  <a:pt x="103488" y="4148935"/>
                  <a:pt x="87397" y="4206240"/>
                  <a:pt x="87397" y="4206240"/>
                </a:cubicBezTo>
                <a:cubicBezTo>
                  <a:pt x="70497" y="4493550"/>
                  <a:pt x="66190" y="4419235"/>
                  <a:pt x="87397" y="4726745"/>
                </a:cubicBezTo>
                <a:cubicBezTo>
                  <a:pt x="90318" y="4769107"/>
                  <a:pt x="95853" y="4811264"/>
                  <a:pt x="101465" y="4853354"/>
                </a:cubicBezTo>
                <a:cubicBezTo>
                  <a:pt x="116304" y="4964643"/>
                  <a:pt x="115533" y="4905577"/>
                  <a:pt x="115533" y="4951828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Полилиния: фигура 30">
            <a:extLst>
              <a:ext uri="{FF2B5EF4-FFF2-40B4-BE49-F238E27FC236}">
                <a16:creationId xmlns:a16="http://schemas.microsoft.com/office/drawing/2014/main" xmlns="" id="{2F585B65-8E24-47A8-8E89-DF655216849E}"/>
              </a:ext>
            </a:extLst>
          </p:cNvPr>
          <p:cNvSpPr/>
          <p:nvPr/>
        </p:nvSpPr>
        <p:spPr>
          <a:xfrm>
            <a:off x="2532185" y="886265"/>
            <a:ext cx="1139483" cy="3488787"/>
          </a:xfrm>
          <a:custGeom>
            <a:avLst/>
            <a:gdLst>
              <a:gd name="connsiteX0" fmla="*/ 1139483 w 1139483"/>
              <a:gd name="connsiteY0" fmla="*/ 0 h 3488787"/>
              <a:gd name="connsiteX1" fmla="*/ 1069144 w 1139483"/>
              <a:gd name="connsiteY1" fmla="*/ 42203 h 3488787"/>
              <a:gd name="connsiteX2" fmla="*/ 1026941 w 1139483"/>
              <a:gd name="connsiteY2" fmla="*/ 70338 h 3488787"/>
              <a:gd name="connsiteX3" fmla="*/ 942535 w 1139483"/>
              <a:gd name="connsiteY3" fmla="*/ 98473 h 3488787"/>
              <a:gd name="connsiteX4" fmla="*/ 900332 w 1139483"/>
              <a:gd name="connsiteY4" fmla="*/ 112541 h 3488787"/>
              <a:gd name="connsiteX5" fmla="*/ 858129 w 1139483"/>
              <a:gd name="connsiteY5" fmla="*/ 126609 h 3488787"/>
              <a:gd name="connsiteX6" fmla="*/ 801858 w 1139483"/>
              <a:gd name="connsiteY6" fmla="*/ 154744 h 3488787"/>
              <a:gd name="connsiteX7" fmla="*/ 745587 w 1139483"/>
              <a:gd name="connsiteY7" fmla="*/ 211015 h 3488787"/>
              <a:gd name="connsiteX8" fmla="*/ 703384 w 1139483"/>
              <a:gd name="connsiteY8" fmla="*/ 239150 h 3488787"/>
              <a:gd name="connsiteX9" fmla="*/ 647113 w 1139483"/>
              <a:gd name="connsiteY9" fmla="*/ 295421 h 3488787"/>
              <a:gd name="connsiteX10" fmla="*/ 618978 w 1139483"/>
              <a:gd name="connsiteY10" fmla="*/ 323557 h 3488787"/>
              <a:gd name="connsiteX11" fmla="*/ 492369 w 1139483"/>
              <a:gd name="connsiteY11" fmla="*/ 407963 h 3488787"/>
              <a:gd name="connsiteX12" fmla="*/ 450166 w 1139483"/>
              <a:gd name="connsiteY12" fmla="*/ 436098 h 3488787"/>
              <a:gd name="connsiteX13" fmla="*/ 365760 w 1139483"/>
              <a:gd name="connsiteY13" fmla="*/ 506437 h 3488787"/>
              <a:gd name="connsiteX14" fmla="*/ 281353 w 1139483"/>
              <a:gd name="connsiteY14" fmla="*/ 562707 h 3488787"/>
              <a:gd name="connsiteX15" fmla="*/ 239150 w 1139483"/>
              <a:gd name="connsiteY15" fmla="*/ 576775 h 3488787"/>
              <a:gd name="connsiteX16" fmla="*/ 154744 w 1139483"/>
              <a:gd name="connsiteY16" fmla="*/ 689317 h 3488787"/>
              <a:gd name="connsiteX17" fmla="*/ 112541 w 1139483"/>
              <a:gd name="connsiteY17" fmla="*/ 773723 h 3488787"/>
              <a:gd name="connsiteX18" fmla="*/ 84406 w 1139483"/>
              <a:gd name="connsiteY18" fmla="*/ 858129 h 3488787"/>
              <a:gd name="connsiteX19" fmla="*/ 70338 w 1139483"/>
              <a:gd name="connsiteY19" fmla="*/ 900332 h 3488787"/>
              <a:gd name="connsiteX20" fmla="*/ 56270 w 1139483"/>
              <a:gd name="connsiteY20" fmla="*/ 942535 h 3488787"/>
              <a:gd name="connsiteX21" fmla="*/ 42203 w 1139483"/>
              <a:gd name="connsiteY21" fmla="*/ 1012873 h 3488787"/>
              <a:gd name="connsiteX22" fmla="*/ 28135 w 1139483"/>
              <a:gd name="connsiteY22" fmla="*/ 1125415 h 3488787"/>
              <a:gd name="connsiteX23" fmla="*/ 0 w 1139483"/>
              <a:gd name="connsiteY23" fmla="*/ 1406769 h 3488787"/>
              <a:gd name="connsiteX24" fmla="*/ 14067 w 1139483"/>
              <a:gd name="connsiteY24" fmla="*/ 1674055 h 3488787"/>
              <a:gd name="connsiteX25" fmla="*/ 42203 w 1139483"/>
              <a:gd name="connsiteY25" fmla="*/ 1786597 h 3488787"/>
              <a:gd name="connsiteX26" fmla="*/ 56270 w 1139483"/>
              <a:gd name="connsiteY26" fmla="*/ 1856935 h 3488787"/>
              <a:gd name="connsiteX27" fmla="*/ 70338 w 1139483"/>
              <a:gd name="connsiteY27" fmla="*/ 2096086 h 3488787"/>
              <a:gd name="connsiteX28" fmla="*/ 84406 w 1139483"/>
              <a:gd name="connsiteY28" fmla="*/ 2180492 h 3488787"/>
              <a:gd name="connsiteX29" fmla="*/ 98473 w 1139483"/>
              <a:gd name="connsiteY29" fmla="*/ 2363372 h 3488787"/>
              <a:gd name="connsiteX30" fmla="*/ 182880 w 1139483"/>
              <a:gd name="connsiteY30" fmla="*/ 3460652 h 3488787"/>
              <a:gd name="connsiteX31" fmla="*/ 211015 w 1139483"/>
              <a:gd name="connsiteY31" fmla="*/ 3488787 h 34887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1139483" h="3488787">
                <a:moveTo>
                  <a:pt x="1139483" y="0"/>
                </a:moveTo>
                <a:cubicBezTo>
                  <a:pt x="1116037" y="14068"/>
                  <a:pt x="1092331" y="27711"/>
                  <a:pt x="1069144" y="42203"/>
                </a:cubicBezTo>
                <a:cubicBezTo>
                  <a:pt x="1054807" y="51164"/>
                  <a:pt x="1042391" y="63471"/>
                  <a:pt x="1026941" y="70338"/>
                </a:cubicBezTo>
                <a:cubicBezTo>
                  <a:pt x="999840" y="82383"/>
                  <a:pt x="970670" y="89095"/>
                  <a:pt x="942535" y="98473"/>
                </a:cubicBezTo>
                <a:lnTo>
                  <a:pt x="900332" y="112541"/>
                </a:lnTo>
                <a:cubicBezTo>
                  <a:pt x="886264" y="117230"/>
                  <a:pt x="871392" y="119978"/>
                  <a:pt x="858129" y="126609"/>
                </a:cubicBezTo>
                <a:lnTo>
                  <a:pt x="801858" y="154744"/>
                </a:lnTo>
                <a:cubicBezTo>
                  <a:pt x="783101" y="173501"/>
                  <a:pt x="767658" y="196301"/>
                  <a:pt x="745587" y="211015"/>
                </a:cubicBezTo>
                <a:cubicBezTo>
                  <a:pt x="731519" y="220393"/>
                  <a:pt x="716221" y="228147"/>
                  <a:pt x="703384" y="239150"/>
                </a:cubicBezTo>
                <a:cubicBezTo>
                  <a:pt x="683244" y="256413"/>
                  <a:pt x="665870" y="276664"/>
                  <a:pt x="647113" y="295421"/>
                </a:cubicBezTo>
                <a:cubicBezTo>
                  <a:pt x="637735" y="304800"/>
                  <a:pt x="630014" y="316200"/>
                  <a:pt x="618978" y="323557"/>
                </a:cubicBezTo>
                <a:lnTo>
                  <a:pt x="492369" y="407963"/>
                </a:lnTo>
                <a:cubicBezTo>
                  <a:pt x="478301" y="417341"/>
                  <a:pt x="462121" y="424143"/>
                  <a:pt x="450166" y="436098"/>
                </a:cubicBezTo>
                <a:cubicBezTo>
                  <a:pt x="411760" y="474502"/>
                  <a:pt x="421487" y="467428"/>
                  <a:pt x="365760" y="506437"/>
                </a:cubicBezTo>
                <a:cubicBezTo>
                  <a:pt x="338058" y="525828"/>
                  <a:pt x="313432" y="552014"/>
                  <a:pt x="281353" y="562707"/>
                </a:cubicBezTo>
                <a:lnTo>
                  <a:pt x="239150" y="576775"/>
                </a:lnTo>
                <a:cubicBezTo>
                  <a:pt x="175523" y="672217"/>
                  <a:pt x="206790" y="637271"/>
                  <a:pt x="154744" y="689317"/>
                </a:cubicBezTo>
                <a:cubicBezTo>
                  <a:pt x="103446" y="843220"/>
                  <a:pt x="185258" y="610112"/>
                  <a:pt x="112541" y="773723"/>
                </a:cubicBezTo>
                <a:cubicBezTo>
                  <a:pt x="100496" y="800824"/>
                  <a:pt x="93784" y="829994"/>
                  <a:pt x="84406" y="858129"/>
                </a:cubicBezTo>
                <a:lnTo>
                  <a:pt x="70338" y="900332"/>
                </a:lnTo>
                <a:cubicBezTo>
                  <a:pt x="65649" y="914400"/>
                  <a:pt x="59178" y="927994"/>
                  <a:pt x="56270" y="942535"/>
                </a:cubicBezTo>
                <a:cubicBezTo>
                  <a:pt x="51581" y="965981"/>
                  <a:pt x="45839" y="989241"/>
                  <a:pt x="42203" y="1012873"/>
                </a:cubicBezTo>
                <a:cubicBezTo>
                  <a:pt x="36454" y="1050239"/>
                  <a:pt x="32552" y="1087868"/>
                  <a:pt x="28135" y="1125415"/>
                </a:cubicBezTo>
                <a:cubicBezTo>
                  <a:pt x="12303" y="1259982"/>
                  <a:pt x="13086" y="1262819"/>
                  <a:pt x="0" y="1406769"/>
                </a:cubicBezTo>
                <a:cubicBezTo>
                  <a:pt x="4689" y="1495864"/>
                  <a:pt x="6658" y="1585145"/>
                  <a:pt x="14067" y="1674055"/>
                </a:cubicBezTo>
                <a:cubicBezTo>
                  <a:pt x="20548" y="1751830"/>
                  <a:pt x="27083" y="1726115"/>
                  <a:pt x="42203" y="1786597"/>
                </a:cubicBezTo>
                <a:cubicBezTo>
                  <a:pt x="48002" y="1809793"/>
                  <a:pt x="51581" y="1833489"/>
                  <a:pt x="56270" y="1856935"/>
                </a:cubicBezTo>
                <a:cubicBezTo>
                  <a:pt x="60959" y="1936652"/>
                  <a:pt x="63420" y="2016531"/>
                  <a:pt x="70338" y="2096086"/>
                </a:cubicBezTo>
                <a:cubicBezTo>
                  <a:pt x="72809" y="2124502"/>
                  <a:pt x="81420" y="2152125"/>
                  <a:pt x="84406" y="2180492"/>
                </a:cubicBezTo>
                <a:cubicBezTo>
                  <a:pt x="90806" y="2241296"/>
                  <a:pt x="93784" y="2302412"/>
                  <a:pt x="98473" y="2363372"/>
                </a:cubicBezTo>
                <a:cubicBezTo>
                  <a:pt x="112995" y="3423468"/>
                  <a:pt x="-129534" y="3148238"/>
                  <a:pt x="182880" y="3460652"/>
                </a:cubicBezTo>
                <a:lnTo>
                  <a:pt x="211015" y="3488787"/>
                </a:ln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Полилиния: фигура 31">
            <a:extLst>
              <a:ext uri="{FF2B5EF4-FFF2-40B4-BE49-F238E27FC236}">
                <a16:creationId xmlns:a16="http://schemas.microsoft.com/office/drawing/2014/main" xmlns="" id="{5435F868-4416-4862-9677-F1271511D9F3}"/>
              </a:ext>
            </a:extLst>
          </p:cNvPr>
          <p:cNvSpPr/>
          <p:nvPr/>
        </p:nvSpPr>
        <p:spPr>
          <a:xfrm>
            <a:off x="2940148" y="858129"/>
            <a:ext cx="942535" cy="1491176"/>
          </a:xfrm>
          <a:custGeom>
            <a:avLst/>
            <a:gdLst>
              <a:gd name="connsiteX0" fmla="*/ 942535 w 942535"/>
              <a:gd name="connsiteY0" fmla="*/ 0 h 1491176"/>
              <a:gd name="connsiteX1" fmla="*/ 858129 w 942535"/>
              <a:gd name="connsiteY1" fmla="*/ 98474 h 1491176"/>
              <a:gd name="connsiteX2" fmla="*/ 787790 w 942535"/>
              <a:gd name="connsiteY2" fmla="*/ 168813 h 1491176"/>
              <a:gd name="connsiteX3" fmla="*/ 703384 w 942535"/>
              <a:gd name="connsiteY3" fmla="*/ 225083 h 1491176"/>
              <a:gd name="connsiteX4" fmla="*/ 675249 w 942535"/>
              <a:gd name="connsiteY4" fmla="*/ 253219 h 1491176"/>
              <a:gd name="connsiteX5" fmla="*/ 647114 w 942535"/>
              <a:gd name="connsiteY5" fmla="*/ 295422 h 1491176"/>
              <a:gd name="connsiteX6" fmla="*/ 590843 w 942535"/>
              <a:gd name="connsiteY6" fmla="*/ 323557 h 1491176"/>
              <a:gd name="connsiteX7" fmla="*/ 562707 w 942535"/>
              <a:gd name="connsiteY7" fmla="*/ 351693 h 1491176"/>
              <a:gd name="connsiteX8" fmla="*/ 506437 w 942535"/>
              <a:gd name="connsiteY8" fmla="*/ 436099 h 1491176"/>
              <a:gd name="connsiteX9" fmla="*/ 478301 w 942535"/>
              <a:gd name="connsiteY9" fmla="*/ 464234 h 1491176"/>
              <a:gd name="connsiteX10" fmla="*/ 422030 w 942535"/>
              <a:gd name="connsiteY10" fmla="*/ 548640 h 1491176"/>
              <a:gd name="connsiteX11" fmla="*/ 267286 w 942535"/>
              <a:gd name="connsiteY11" fmla="*/ 703385 h 1491176"/>
              <a:gd name="connsiteX12" fmla="*/ 211015 w 942535"/>
              <a:gd name="connsiteY12" fmla="*/ 759656 h 1491176"/>
              <a:gd name="connsiteX13" fmla="*/ 182880 w 942535"/>
              <a:gd name="connsiteY13" fmla="*/ 801859 h 1491176"/>
              <a:gd name="connsiteX14" fmla="*/ 126609 w 942535"/>
              <a:gd name="connsiteY14" fmla="*/ 872197 h 1491176"/>
              <a:gd name="connsiteX15" fmla="*/ 98474 w 942535"/>
              <a:gd name="connsiteY15" fmla="*/ 970671 h 1491176"/>
              <a:gd name="connsiteX16" fmla="*/ 84406 w 942535"/>
              <a:gd name="connsiteY16" fmla="*/ 1012874 h 1491176"/>
              <a:gd name="connsiteX17" fmla="*/ 70338 w 942535"/>
              <a:gd name="connsiteY17" fmla="*/ 1069145 h 1491176"/>
              <a:gd name="connsiteX18" fmla="*/ 28135 w 942535"/>
              <a:gd name="connsiteY18" fmla="*/ 1195754 h 1491176"/>
              <a:gd name="connsiteX19" fmla="*/ 14067 w 942535"/>
              <a:gd name="connsiteY19" fmla="*/ 1237957 h 1491176"/>
              <a:gd name="connsiteX20" fmla="*/ 0 w 942535"/>
              <a:gd name="connsiteY20" fmla="*/ 1308296 h 1491176"/>
              <a:gd name="connsiteX21" fmla="*/ 28135 w 942535"/>
              <a:gd name="connsiteY21" fmla="*/ 1491176 h 14911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942535" h="1491176">
                <a:moveTo>
                  <a:pt x="942535" y="0"/>
                </a:moveTo>
                <a:cubicBezTo>
                  <a:pt x="863990" y="130910"/>
                  <a:pt x="940176" y="26683"/>
                  <a:pt x="858129" y="98474"/>
                </a:cubicBezTo>
                <a:cubicBezTo>
                  <a:pt x="833175" y="120309"/>
                  <a:pt x="815379" y="150420"/>
                  <a:pt x="787790" y="168813"/>
                </a:cubicBezTo>
                <a:cubicBezTo>
                  <a:pt x="759655" y="187570"/>
                  <a:pt x="727294" y="201172"/>
                  <a:pt x="703384" y="225083"/>
                </a:cubicBezTo>
                <a:cubicBezTo>
                  <a:pt x="694006" y="234462"/>
                  <a:pt x="683534" y="242862"/>
                  <a:pt x="675249" y="253219"/>
                </a:cubicBezTo>
                <a:cubicBezTo>
                  <a:pt x="664687" y="266421"/>
                  <a:pt x="660102" y="284598"/>
                  <a:pt x="647114" y="295422"/>
                </a:cubicBezTo>
                <a:cubicBezTo>
                  <a:pt x="631004" y="308847"/>
                  <a:pt x="609600" y="314179"/>
                  <a:pt x="590843" y="323557"/>
                </a:cubicBezTo>
                <a:cubicBezTo>
                  <a:pt x="581464" y="332936"/>
                  <a:pt x="570665" y="341082"/>
                  <a:pt x="562707" y="351693"/>
                </a:cubicBezTo>
                <a:cubicBezTo>
                  <a:pt x="542418" y="378745"/>
                  <a:pt x="530348" y="412189"/>
                  <a:pt x="506437" y="436099"/>
                </a:cubicBezTo>
                <a:cubicBezTo>
                  <a:pt x="497058" y="445477"/>
                  <a:pt x="486259" y="453623"/>
                  <a:pt x="478301" y="464234"/>
                </a:cubicBezTo>
                <a:cubicBezTo>
                  <a:pt x="458012" y="491285"/>
                  <a:pt x="445940" y="524729"/>
                  <a:pt x="422030" y="548640"/>
                </a:cubicBezTo>
                <a:lnTo>
                  <a:pt x="267286" y="703385"/>
                </a:lnTo>
                <a:lnTo>
                  <a:pt x="211015" y="759656"/>
                </a:lnTo>
                <a:cubicBezTo>
                  <a:pt x="201637" y="773724"/>
                  <a:pt x="193442" y="788657"/>
                  <a:pt x="182880" y="801859"/>
                </a:cubicBezTo>
                <a:cubicBezTo>
                  <a:pt x="147985" y="845478"/>
                  <a:pt x="155478" y="814460"/>
                  <a:pt x="126609" y="872197"/>
                </a:cubicBezTo>
                <a:cubicBezTo>
                  <a:pt x="115363" y="894689"/>
                  <a:pt x="104486" y="949630"/>
                  <a:pt x="98474" y="970671"/>
                </a:cubicBezTo>
                <a:cubicBezTo>
                  <a:pt x="94400" y="984929"/>
                  <a:pt x="88480" y="998616"/>
                  <a:pt x="84406" y="1012874"/>
                </a:cubicBezTo>
                <a:cubicBezTo>
                  <a:pt x="79094" y="1031464"/>
                  <a:pt x="75894" y="1050626"/>
                  <a:pt x="70338" y="1069145"/>
                </a:cubicBezTo>
                <a:cubicBezTo>
                  <a:pt x="70328" y="1069180"/>
                  <a:pt x="35175" y="1174635"/>
                  <a:pt x="28135" y="1195754"/>
                </a:cubicBezTo>
                <a:cubicBezTo>
                  <a:pt x="23446" y="1209822"/>
                  <a:pt x="16975" y="1223416"/>
                  <a:pt x="14067" y="1237957"/>
                </a:cubicBezTo>
                <a:lnTo>
                  <a:pt x="0" y="1308296"/>
                </a:lnTo>
                <a:cubicBezTo>
                  <a:pt x="15016" y="1473483"/>
                  <a:pt x="-9096" y="1416714"/>
                  <a:pt x="28135" y="1491176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Полилиния: фигура 32">
            <a:extLst>
              <a:ext uri="{FF2B5EF4-FFF2-40B4-BE49-F238E27FC236}">
                <a16:creationId xmlns:a16="http://schemas.microsoft.com/office/drawing/2014/main" xmlns="" id="{6D13B483-CF50-4332-9F92-0AB055F06DD4}"/>
              </a:ext>
            </a:extLst>
          </p:cNvPr>
          <p:cNvSpPr/>
          <p:nvPr/>
        </p:nvSpPr>
        <p:spPr>
          <a:xfrm>
            <a:off x="4459458" y="900332"/>
            <a:ext cx="0" cy="562708"/>
          </a:xfrm>
          <a:custGeom>
            <a:avLst/>
            <a:gdLst>
              <a:gd name="connsiteX0" fmla="*/ 0 w 0"/>
              <a:gd name="connsiteY0" fmla="*/ 0 h 562708"/>
              <a:gd name="connsiteX1" fmla="*/ 0 w 0"/>
              <a:gd name="connsiteY1" fmla="*/ 562708 h 5627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562708">
                <a:moveTo>
                  <a:pt x="0" y="0"/>
                </a:moveTo>
                <a:lnTo>
                  <a:pt x="0" y="562708"/>
                </a:ln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олилиния: фигура 33">
            <a:extLst>
              <a:ext uri="{FF2B5EF4-FFF2-40B4-BE49-F238E27FC236}">
                <a16:creationId xmlns:a16="http://schemas.microsoft.com/office/drawing/2014/main" xmlns="" id="{27C5FECE-115C-4349-828C-C4E5953738E5}"/>
              </a:ext>
            </a:extLst>
          </p:cNvPr>
          <p:cNvSpPr/>
          <p:nvPr/>
        </p:nvSpPr>
        <p:spPr>
          <a:xfrm>
            <a:off x="4825218" y="618978"/>
            <a:ext cx="1266093" cy="4290647"/>
          </a:xfrm>
          <a:custGeom>
            <a:avLst/>
            <a:gdLst>
              <a:gd name="connsiteX0" fmla="*/ 1223890 w 1266093"/>
              <a:gd name="connsiteY0" fmla="*/ 0 h 4290647"/>
              <a:gd name="connsiteX1" fmla="*/ 1237957 w 1266093"/>
              <a:gd name="connsiteY1" fmla="*/ 70339 h 4290647"/>
              <a:gd name="connsiteX2" fmla="*/ 1252025 w 1266093"/>
              <a:gd name="connsiteY2" fmla="*/ 112542 h 4290647"/>
              <a:gd name="connsiteX3" fmla="*/ 1266093 w 1266093"/>
              <a:gd name="connsiteY3" fmla="*/ 182880 h 4290647"/>
              <a:gd name="connsiteX4" fmla="*/ 1252025 w 1266093"/>
              <a:gd name="connsiteY4" fmla="*/ 450167 h 4290647"/>
              <a:gd name="connsiteX5" fmla="*/ 1237957 w 1266093"/>
              <a:gd name="connsiteY5" fmla="*/ 506437 h 4290647"/>
              <a:gd name="connsiteX6" fmla="*/ 1209822 w 1266093"/>
              <a:gd name="connsiteY6" fmla="*/ 633047 h 4290647"/>
              <a:gd name="connsiteX7" fmla="*/ 1181687 w 1266093"/>
              <a:gd name="connsiteY7" fmla="*/ 675250 h 4290647"/>
              <a:gd name="connsiteX8" fmla="*/ 1167619 w 1266093"/>
              <a:gd name="connsiteY8" fmla="*/ 717453 h 4290647"/>
              <a:gd name="connsiteX9" fmla="*/ 1125416 w 1266093"/>
              <a:gd name="connsiteY9" fmla="*/ 745588 h 4290647"/>
              <a:gd name="connsiteX10" fmla="*/ 1097280 w 1266093"/>
              <a:gd name="connsiteY10" fmla="*/ 773724 h 4290647"/>
              <a:gd name="connsiteX11" fmla="*/ 1055077 w 1266093"/>
              <a:gd name="connsiteY11" fmla="*/ 801859 h 4290647"/>
              <a:gd name="connsiteX12" fmla="*/ 970671 w 1266093"/>
              <a:gd name="connsiteY12" fmla="*/ 858130 h 4290647"/>
              <a:gd name="connsiteX13" fmla="*/ 928468 w 1266093"/>
              <a:gd name="connsiteY13" fmla="*/ 900333 h 4290647"/>
              <a:gd name="connsiteX14" fmla="*/ 886265 w 1266093"/>
              <a:gd name="connsiteY14" fmla="*/ 928468 h 4290647"/>
              <a:gd name="connsiteX15" fmla="*/ 858130 w 1266093"/>
              <a:gd name="connsiteY15" fmla="*/ 970671 h 4290647"/>
              <a:gd name="connsiteX16" fmla="*/ 815927 w 1266093"/>
              <a:gd name="connsiteY16" fmla="*/ 998807 h 4290647"/>
              <a:gd name="connsiteX17" fmla="*/ 745588 w 1266093"/>
              <a:gd name="connsiteY17" fmla="*/ 1069145 h 4290647"/>
              <a:gd name="connsiteX18" fmla="*/ 703385 w 1266093"/>
              <a:gd name="connsiteY18" fmla="*/ 1111348 h 4290647"/>
              <a:gd name="connsiteX19" fmla="*/ 675250 w 1266093"/>
              <a:gd name="connsiteY19" fmla="*/ 1153551 h 4290647"/>
              <a:gd name="connsiteX20" fmla="*/ 633047 w 1266093"/>
              <a:gd name="connsiteY20" fmla="*/ 1167619 h 4290647"/>
              <a:gd name="connsiteX21" fmla="*/ 618979 w 1266093"/>
              <a:gd name="connsiteY21" fmla="*/ 1209822 h 4290647"/>
              <a:gd name="connsiteX22" fmla="*/ 576776 w 1266093"/>
              <a:gd name="connsiteY22" fmla="*/ 1223890 h 4290647"/>
              <a:gd name="connsiteX23" fmla="*/ 534573 w 1266093"/>
              <a:gd name="connsiteY23" fmla="*/ 1252025 h 4290647"/>
              <a:gd name="connsiteX24" fmla="*/ 422031 w 1266093"/>
              <a:gd name="connsiteY24" fmla="*/ 1336431 h 4290647"/>
              <a:gd name="connsiteX25" fmla="*/ 393896 w 1266093"/>
              <a:gd name="connsiteY25" fmla="*/ 1378634 h 4290647"/>
              <a:gd name="connsiteX26" fmla="*/ 323557 w 1266093"/>
              <a:gd name="connsiteY26" fmla="*/ 1434905 h 4290647"/>
              <a:gd name="connsiteX27" fmla="*/ 267287 w 1266093"/>
              <a:gd name="connsiteY27" fmla="*/ 1519311 h 4290647"/>
              <a:gd name="connsiteX28" fmla="*/ 253219 w 1266093"/>
              <a:gd name="connsiteY28" fmla="*/ 1561514 h 4290647"/>
              <a:gd name="connsiteX29" fmla="*/ 225084 w 1266093"/>
              <a:gd name="connsiteY29" fmla="*/ 1603717 h 4290647"/>
              <a:gd name="connsiteX30" fmla="*/ 196948 w 1266093"/>
              <a:gd name="connsiteY30" fmla="*/ 1688124 h 4290647"/>
              <a:gd name="connsiteX31" fmla="*/ 168813 w 1266093"/>
              <a:gd name="connsiteY31" fmla="*/ 1786597 h 4290647"/>
              <a:gd name="connsiteX32" fmla="*/ 140677 w 1266093"/>
              <a:gd name="connsiteY32" fmla="*/ 1828800 h 4290647"/>
              <a:gd name="connsiteX33" fmla="*/ 112542 w 1266093"/>
              <a:gd name="connsiteY33" fmla="*/ 1927274 h 4290647"/>
              <a:gd name="connsiteX34" fmla="*/ 98474 w 1266093"/>
              <a:gd name="connsiteY34" fmla="*/ 1969477 h 4290647"/>
              <a:gd name="connsiteX35" fmla="*/ 84407 w 1266093"/>
              <a:gd name="connsiteY35" fmla="*/ 2067951 h 4290647"/>
              <a:gd name="connsiteX36" fmla="*/ 56271 w 1266093"/>
              <a:gd name="connsiteY36" fmla="*/ 2236764 h 4290647"/>
              <a:gd name="connsiteX37" fmla="*/ 42204 w 1266093"/>
              <a:gd name="connsiteY37" fmla="*/ 2419644 h 4290647"/>
              <a:gd name="connsiteX38" fmla="*/ 28136 w 1266093"/>
              <a:gd name="connsiteY38" fmla="*/ 2504050 h 4290647"/>
              <a:gd name="connsiteX39" fmla="*/ 0 w 1266093"/>
              <a:gd name="connsiteY39" fmla="*/ 2729133 h 4290647"/>
              <a:gd name="connsiteX40" fmla="*/ 28136 w 1266093"/>
              <a:gd name="connsiteY40" fmla="*/ 3615397 h 4290647"/>
              <a:gd name="connsiteX41" fmla="*/ 42204 w 1266093"/>
              <a:gd name="connsiteY41" fmla="*/ 3727939 h 4290647"/>
              <a:gd name="connsiteX42" fmla="*/ 56271 w 1266093"/>
              <a:gd name="connsiteY42" fmla="*/ 3770142 h 4290647"/>
              <a:gd name="connsiteX43" fmla="*/ 70339 w 1266093"/>
              <a:gd name="connsiteY43" fmla="*/ 3840480 h 4290647"/>
              <a:gd name="connsiteX44" fmla="*/ 84407 w 1266093"/>
              <a:gd name="connsiteY44" fmla="*/ 4023360 h 4290647"/>
              <a:gd name="connsiteX45" fmla="*/ 112542 w 1266093"/>
              <a:gd name="connsiteY45" fmla="*/ 4107767 h 4290647"/>
              <a:gd name="connsiteX46" fmla="*/ 126610 w 1266093"/>
              <a:gd name="connsiteY46" fmla="*/ 4164037 h 4290647"/>
              <a:gd name="connsiteX47" fmla="*/ 154745 w 1266093"/>
              <a:gd name="connsiteY47" fmla="*/ 4248444 h 4290647"/>
              <a:gd name="connsiteX48" fmla="*/ 168813 w 1266093"/>
              <a:gd name="connsiteY48" fmla="*/ 4290647 h 42906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</a:cxnLst>
            <a:rect l="l" t="t" r="r" b="b"/>
            <a:pathLst>
              <a:path w="1266093" h="4290647">
                <a:moveTo>
                  <a:pt x="1223890" y="0"/>
                </a:moveTo>
                <a:cubicBezTo>
                  <a:pt x="1228579" y="23446"/>
                  <a:pt x="1232158" y="47142"/>
                  <a:pt x="1237957" y="70339"/>
                </a:cubicBezTo>
                <a:cubicBezTo>
                  <a:pt x="1241553" y="84725"/>
                  <a:pt x="1248428" y="98156"/>
                  <a:pt x="1252025" y="112542"/>
                </a:cubicBezTo>
                <a:cubicBezTo>
                  <a:pt x="1257824" y="135738"/>
                  <a:pt x="1261404" y="159434"/>
                  <a:pt x="1266093" y="182880"/>
                </a:cubicBezTo>
                <a:cubicBezTo>
                  <a:pt x="1261404" y="271976"/>
                  <a:pt x="1259754" y="361283"/>
                  <a:pt x="1252025" y="450167"/>
                </a:cubicBezTo>
                <a:cubicBezTo>
                  <a:pt x="1250350" y="469428"/>
                  <a:pt x="1241749" y="487478"/>
                  <a:pt x="1237957" y="506437"/>
                </a:cubicBezTo>
                <a:cubicBezTo>
                  <a:pt x="1230752" y="542464"/>
                  <a:pt x="1228076" y="596540"/>
                  <a:pt x="1209822" y="633047"/>
                </a:cubicBezTo>
                <a:cubicBezTo>
                  <a:pt x="1202261" y="648169"/>
                  <a:pt x="1189248" y="660128"/>
                  <a:pt x="1181687" y="675250"/>
                </a:cubicBezTo>
                <a:cubicBezTo>
                  <a:pt x="1175055" y="688513"/>
                  <a:pt x="1176882" y="705874"/>
                  <a:pt x="1167619" y="717453"/>
                </a:cubicBezTo>
                <a:cubicBezTo>
                  <a:pt x="1157057" y="730655"/>
                  <a:pt x="1138618" y="735026"/>
                  <a:pt x="1125416" y="745588"/>
                </a:cubicBezTo>
                <a:cubicBezTo>
                  <a:pt x="1115059" y="753874"/>
                  <a:pt x="1107637" y="765438"/>
                  <a:pt x="1097280" y="773724"/>
                </a:cubicBezTo>
                <a:cubicBezTo>
                  <a:pt x="1084078" y="784286"/>
                  <a:pt x="1068065" y="791035"/>
                  <a:pt x="1055077" y="801859"/>
                </a:cubicBezTo>
                <a:cubicBezTo>
                  <a:pt x="984825" y="860402"/>
                  <a:pt x="1044839" y="833407"/>
                  <a:pt x="970671" y="858130"/>
                </a:cubicBezTo>
                <a:cubicBezTo>
                  <a:pt x="956603" y="872198"/>
                  <a:pt x="943752" y="887597"/>
                  <a:pt x="928468" y="900333"/>
                </a:cubicBezTo>
                <a:cubicBezTo>
                  <a:pt x="915480" y="911157"/>
                  <a:pt x="898220" y="916513"/>
                  <a:pt x="886265" y="928468"/>
                </a:cubicBezTo>
                <a:cubicBezTo>
                  <a:pt x="874310" y="940423"/>
                  <a:pt x="870085" y="958716"/>
                  <a:pt x="858130" y="970671"/>
                </a:cubicBezTo>
                <a:cubicBezTo>
                  <a:pt x="846175" y="982626"/>
                  <a:pt x="828651" y="987673"/>
                  <a:pt x="815927" y="998807"/>
                </a:cubicBezTo>
                <a:cubicBezTo>
                  <a:pt x="790973" y="1020642"/>
                  <a:pt x="769034" y="1045699"/>
                  <a:pt x="745588" y="1069145"/>
                </a:cubicBezTo>
                <a:cubicBezTo>
                  <a:pt x="731520" y="1083213"/>
                  <a:pt x="714420" y="1094795"/>
                  <a:pt x="703385" y="1111348"/>
                </a:cubicBezTo>
                <a:cubicBezTo>
                  <a:pt x="694007" y="1125416"/>
                  <a:pt x="688452" y="1142989"/>
                  <a:pt x="675250" y="1153551"/>
                </a:cubicBezTo>
                <a:cubicBezTo>
                  <a:pt x="663671" y="1162814"/>
                  <a:pt x="647115" y="1162930"/>
                  <a:pt x="633047" y="1167619"/>
                </a:cubicBezTo>
                <a:cubicBezTo>
                  <a:pt x="628358" y="1181687"/>
                  <a:pt x="629464" y="1199337"/>
                  <a:pt x="618979" y="1209822"/>
                </a:cubicBezTo>
                <a:cubicBezTo>
                  <a:pt x="608494" y="1220307"/>
                  <a:pt x="590039" y="1217258"/>
                  <a:pt x="576776" y="1223890"/>
                </a:cubicBezTo>
                <a:cubicBezTo>
                  <a:pt x="561654" y="1231451"/>
                  <a:pt x="547410" y="1241022"/>
                  <a:pt x="534573" y="1252025"/>
                </a:cubicBezTo>
                <a:cubicBezTo>
                  <a:pt x="435033" y="1337344"/>
                  <a:pt x="524512" y="1285192"/>
                  <a:pt x="422031" y="1336431"/>
                </a:cubicBezTo>
                <a:cubicBezTo>
                  <a:pt x="412653" y="1350499"/>
                  <a:pt x="404458" y="1365432"/>
                  <a:pt x="393896" y="1378634"/>
                </a:cubicBezTo>
                <a:cubicBezTo>
                  <a:pt x="370987" y="1407271"/>
                  <a:pt x="354894" y="1414014"/>
                  <a:pt x="323557" y="1434905"/>
                </a:cubicBezTo>
                <a:cubicBezTo>
                  <a:pt x="304800" y="1463040"/>
                  <a:pt x="277980" y="1487232"/>
                  <a:pt x="267287" y="1519311"/>
                </a:cubicBezTo>
                <a:cubicBezTo>
                  <a:pt x="262598" y="1533379"/>
                  <a:pt x="259851" y="1548251"/>
                  <a:pt x="253219" y="1561514"/>
                </a:cubicBezTo>
                <a:cubicBezTo>
                  <a:pt x="245658" y="1576636"/>
                  <a:pt x="231951" y="1588267"/>
                  <a:pt x="225084" y="1603717"/>
                </a:cubicBezTo>
                <a:cubicBezTo>
                  <a:pt x="213039" y="1630818"/>
                  <a:pt x="204141" y="1659352"/>
                  <a:pt x="196948" y="1688124"/>
                </a:cubicBezTo>
                <a:cubicBezTo>
                  <a:pt x="192442" y="1706146"/>
                  <a:pt x="178901" y="1766421"/>
                  <a:pt x="168813" y="1786597"/>
                </a:cubicBezTo>
                <a:cubicBezTo>
                  <a:pt x="161252" y="1801719"/>
                  <a:pt x="150056" y="1814732"/>
                  <a:pt x="140677" y="1828800"/>
                </a:cubicBezTo>
                <a:cubicBezTo>
                  <a:pt x="106940" y="1930018"/>
                  <a:pt x="147881" y="1803590"/>
                  <a:pt x="112542" y="1927274"/>
                </a:cubicBezTo>
                <a:cubicBezTo>
                  <a:pt x="108468" y="1941532"/>
                  <a:pt x="103163" y="1955409"/>
                  <a:pt x="98474" y="1969477"/>
                </a:cubicBezTo>
                <a:cubicBezTo>
                  <a:pt x="93785" y="2002302"/>
                  <a:pt x="89578" y="2035199"/>
                  <a:pt x="84407" y="2067951"/>
                </a:cubicBezTo>
                <a:cubicBezTo>
                  <a:pt x="75510" y="2124300"/>
                  <a:pt x="56271" y="2236764"/>
                  <a:pt x="56271" y="2236764"/>
                </a:cubicBezTo>
                <a:cubicBezTo>
                  <a:pt x="51582" y="2297724"/>
                  <a:pt x="48604" y="2358840"/>
                  <a:pt x="42204" y="2419644"/>
                </a:cubicBezTo>
                <a:cubicBezTo>
                  <a:pt x="39218" y="2448011"/>
                  <a:pt x="32473" y="2475858"/>
                  <a:pt x="28136" y="2504050"/>
                </a:cubicBezTo>
                <a:cubicBezTo>
                  <a:pt x="12078" y="2608428"/>
                  <a:pt x="12588" y="2615840"/>
                  <a:pt x="0" y="2729133"/>
                </a:cubicBezTo>
                <a:cubicBezTo>
                  <a:pt x="9056" y="3200056"/>
                  <a:pt x="-6737" y="3284110"/>
                  <a:pt x="28136" y="3615397"/>
                </a:cubicBezTo>
                <a:cubicBezTo>
                  <a:pt x="32094" y="3652995"/>
                  <a:pt x="35441" y="3690743"/>
                  <a:pt x="42204" y="3727939"/>
                </a:cubicBezTo>
                <a:cubicBezTo>
                  <a:pt x="44857" y="3742528"/>
                  <a:pt x="52675" y="3755756"/>
                  <a:pt x="56271" y="3770142"/>
                </a:cubicBezTo>
                <a:cubicBezTo>
                  <a:pt x="62070" y="3793338"/>
                  <a:pt x="65650" y="3817034"/>
                  <a:pt x="70339" y="3840480"/>
                </a:cubicBezTo>
                <a:cubicBezTo>
                  <a:pt x="75028" y="3901440"/>
                  <a:pt x="74871" y="3962968"/>
                  <a:pt x="84407" y="4023360"/>
                </a:cubicBezTo>
                <a:cubicBezTo>
                  <a:pt x="89032" y="4052655"/>
                  <a:pt x="105349" y="4078995"/>
                  <a:pt x="112542" y="4107767"/>
                </a:cubicBezTo>
                <a:cubicBezTo>
                  <a:pt x="117231" y="4126524"/>
                  <a:pt x="121054" y="4145518"/>
                  <a:pt x="126610" y="4164037"/>
                </a:cubicBezTo>
                <a:cubicBezTo>
                  <a:pt x="135132" y="4192444"/>
                  <a:pt x="145367" y="4220308"/>
                  <a:pt x="154745" y="4248444"/>
                </a:cubicBezTo>
                <a:lnTo>
                  <a:pt x="168813" y="4290647"/>
                </a:ln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олилиния: фигура 34">
            <a:extLst>
              <a:ext uri="{FF2B5EF4-FFF2-40B4-BE49-F238E27FC236}">
                <a16:creationId xmlns:a16="http://schemas.microsoft.com/office/drawing/2014/main" xmlns="" id="{E4477B38-EB02-4613-B1C7-E46BDB72C592}"/>
              </a:ext>
            </a:extLst>
          </p:cNvPr>
          <p:cNvSpPr/>
          <p:nvPr/>
        </p:nvSpPr>
        <p:spPr>
          <a:xfrm>
            <a:off x="5683291" y="393895"/>
            <a:ext cx="689374" cy="2166425"/>
          </a:xfrm>
          <a:custGeom>
            <a:avLst/>
            <a:gdLst>
              <a:gd name="connsiteX0" fmla="*/ 351749 w 689374"/>
              <a:gd name="connsiteY0" fmla="*/ 0 h 2166425"/>
              <a:gd name="connsiteX1" fmla="*/ 450223 w 689374"/>
              <a:gd name="connsiteY1" fmla="*/ 84407 h 2166425"/>
              <a:gd name="connsiteX2" fmla="*/ 506494 w 689374"/>
              <a:gd name="connsiteY2" fmla="*/ 154745 h 2166425"/>
              <a:gd name="connsiteX3" fmla="*/ 520561 w 689374"/>
              <a:gd name="connsiteY3" fmla="*/ 211016 h 2166425"/>
              <a:gd name="connsiteX4" fmla="*/ 548697 w 689374"/>
              <a:gd name="connsiteY4" fmla="*/ 239151 h 2166425"/>
              <a:gd name="connsiteX5" fmla="*/ 562764 w 689374"/>
              <a:gd name="connsiteY5" fmla="*/ 309490 h 2166425"/>
              <a:gd name="connsiteX6" fmla="*/ 590900 w 689374"/>
              <a:gd name="connsiteY6" fmla="*/ 393896 h 2166425"/>
              <a:gd name="connsiteX7" fmla="*/ 604967 w 689374"/>
              <a:gd name="connsiteY7" fmla="*/ 436099 h 2166425"/>
              <a:gd name="connsiteX8" fmla="*/ 675306 w 689374"/>
              <a:gd name="connsiteY8" fmla="*/ 562708 h 2166425"/>
              <a:gd name="connsiteX9" fmla="*/ 689374 w 689374"/>
              <a:gd name="connsiteY9" fmla="*/ 633047 h 2166425"/>
              <a:gd name="connsiteX10" fmla="*/ 661238 w 689374"/>
              <a:gd name="connsiteY10" fmla="*/ 858130 h 2166425"/>
              <a:gd name="connsiteX11" fmla="*/ 647171 w 689374"/>
              <a:gd name="connsiteY11" fmla="*/ 914400 h 2166425"/>
              <a:gd name="connsiteX12" fmla="*/ 619035 w 689374"/>
              <a:gd name="connsiteY12" fmla="*/ 942536 h 2166425"/>
              <a:gd name="connsiteX13" fmla="*/ 590900 w 689374"/>
              <a:gd name="connsiteY13" fmla="*/ 1041010 h 2166425"/>
              <a:gd name="connsiteX14" fmla="*/ 576832 w 689374"/>
              <a:gd name="connsiteY14" fmla="*/ 1097280 h 2166425"/>
              <a:gd name="connsiteX15" fmla="*/ 548697 w 689374"/>
              <a:gd name="connsiteY15" fmla="*/ 1125416 h 2166425"/>
              <a:gd name="connsiteX16" fmla="*/ 492426 w 689374"/>
              <a:gd name="connsiteY16" fmla="*/ 1209822 h 2166425"/>
              <a:gd name="connsiteX17" fmla="*/ 422087 w 689374"/>
              <a:gd name="connsiteY17" fmla="*/ 1266093 h 2166425"/>
              <a:gd name="connsiteX18" fmla="*/ 393952 w 689374"/>
              <a:gd name="connsiteY18" fmla="*/ 1308296 h 2166425"/>
              <a:gd name="connsiteX19" fmla="*/ 309546 w 689374"/>
              <a:gd name="connsiteY19" fmla="*/ 1392702 h 2166425"/>
              <a:gd name="connsiteX20" fmla="*/ 267343 w 689374"/>
              <a:gd name="connsiteY20" fmla="*/ 1434905 h 2166425"/>
              <a:gd name="connsiteX21" fmla="*/ 239207 w 689374"/>
              <a:gd name="connsiteY21" fmla="*/ 1463040 h 2166425"/>
              <a:gd name="connsiteX22" fmla="*/ 197004 w 689374"/>
              <a:gd name="connsiteY22" fmla="*/ 1547447 h 2166425"/>
              <a:gd name="connsiteX23" fmla="*/ 168869 w 689374"/>
              <a:gd name="connsiteY23" fmla="*/ 1631853 h 2166425"/>
              <a:gd name="connsiteX24" fmla="*/ 140734 w 689374"/>
              <a:gd name="connsiteY24" fmla="*/ 1674056 h 2166425"/>
              <a:gd name="connsiteX25" fmla="*/ 112598 w 689374"/>
              <a:gd name="connsiteY25" fmla="*/ 1758462 h 2166425"/>
              <a:gd name="connsiteX26" fmla="*/ 98531 w 689374"/>
              <a:gd name="connsiteY26" fmla="*/ 1800665 h 2166425"/>
              <a:gd name="connsiteX27" fmla="*/ 70395 w 689374"/>
              <a:gd name="connsiteY27" fmla="*/ 1842868 h 2166425"/>
              <a:gd name="connsiteX28" fmla="*/ 42260 w 689374"/>
              <a:gd name="connsiteY28" fmla="*/ 1927274 h 2166425"/>
              <a:gd name="connsiteX29" fmla="*/ 28192 w 689374"/>
              <a:gd name="connsiteY29" fmla="*/ 1969477 h 2166425"/>
              <a:gd name="connsiteX30" fmla="*/ 14124 w 689374"/>
              <a:gd name="connsiteY30" fmla="*/ 2011680 h 2166425"/>
              <a:gd name="connsiteX31" fmla="*/ 57 w 689374"/>
              <a:gd name="connsiteY31" fmla="*/ 2166425 h 21664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689374" h="2166425">
                <a:moveTo>
                  <a:pt x="351749" y="0"/>
                </a:moveTo>
                <a:cubicBezTo>
                  <a:pt x="370355" y="14885"/>
                  <a:pt x="428283" y="56982"/>
                  <a:pt x="450223" y="84407"/>
                </a:cubicBezTo>
                <a:cubicBezTo>
                  <a:pt x="521203" y="173133"/>
                  <a:pt x="438563" y="86816"/>
                  <a:pt x="506494" y="154745"/>
                </a:cubicBezTo>
                <a:cubicBezTo>
                  <a:pt x="511183" y="173502"/>
                  <a:pt x="511914" y="193723"/>
                  <a:pt x="520561" y="211016"/>
                </a:cubicBezTo>
                <a:cubicBezTo>
                  <a:pt x="526492" y="222879"/>
                  <a:pt x="543472" y="226960"/>
                  <a:pt x="548697" y="239151"/>
                </a:cubicBezTo>
                <a:cubicBezTo>
                  <a:pt x="558116" y="261128"/>
                  <a:pt x="556473" y="286422"/>
                  <a:pt x="562764" y="309490"/>
                </a:cubicBezTo>
                <a:cubicBezTo>
                  <a:pt x="570567" y="338102"/>
                  <a:pt x="581522" y="365761"/>
                  <a:pt x="590900" y="393896"/>
                </a:cubicBezTo>
                <a:cubicBezTo>
                  <a:pt x="595589" y="407964"/>
                  <a:pt x="596742" y="423761"/>
                  <a:pt x="604967" y="436099"/>
                </a:cubicBezTo>
                <a:cubicBezTo>
                  <a:pt x="646877" y="498964"/>
                  <a:pt x="660449" y="503283"/>
                  <a:pt x="675306" y="562708"/>
                </a:cubicBezTo>
                <a:cubicBezTo>
                  <a:pt x="681105" y="585905"/>
                  <a:pt x="684685" y="609601"/>
                  <a:pt x="689374" y="633047"/>
                </a:cubicBezTo>
                <a:cubicBezTo>
                  <a:pt x="666919" y="924961"/>
                  <a:pt x="696399" y="735066"/>
                  <a:pt x="661238" y="858130"/>
                </a:cubicBezTo>
                <a:cubicBezTo>
                  <a:pt x="655927" y="876720"/>
                  <a:pt x="655817" y="897107"/>
                  <a:pt x="647171" y="914400"/>
                </a:cubicBezTo>
                <a:cubicBezTo>
                  <a:pt x="641239" y="926263"/>
                  <a:pt x="628414" y="933157"/>
                  <a:pt x="619035" y="942536"/>
                </a:cubicBezTo>
                <a:cubicBezTo>
                  <a:pt x="575060" y="1118435"/>
                  <a:pt x="631260" y="899749"/>
                  <a:pt x="590900" y="1041010"/>
                </a:cubicBezTo>
                <a:cubicBezTo>
                  <a:pt x="585589" y="1059600"/>
                  <a:pt x="585478" y="1079987"/>
                  <a:pt x="576832" y="1097280"/>
                </a:cubicBezTo>
                <a:cubicBezTo>
                  <a:pt x="570901" y="1109143"/>
                  <a:pt x="556655" y="1114805"/>
                  <a:pt x="548697" y="1125416"/>
                </a:cubicBezTo>
                <a:cubicBezTo>
                  <a:pt x="528408" y="1152468"/>
                  <a:pt x="520561" y="1191065"/>
                  <a:pt x="492426" y="1209822"/>
                </a:cubicBezTo>
                <a:cubicBezTo>
                  <a:pt x="461089" y="1230713"/>
                  <a:pt x="444996" y="1237456"/>
                  <a:pt x="422087" y="1266093"/>
                </a:cubicBezTo>
                <a:cubicBezTo>
                  <a:pt x="411525" y="1279295"/>
                  <a:pt x="405184" y="1295659"/>
                  <a:pt x="393952" y="1308296"/>
                </a:cubicBezTo>
                <a:cubicBezTo>
                  <a:pt x="367517" y="1338035"/>
                  <a:pt x="337681" y="1364567"/>
                  <a:pt x="309546" y="1392702"/>
                </a:cubicBezTo>
                <a:lnTo>
                  <a:pt x="267343" y="1434905"/>
                </a:lnTo>
                <a:lnTo>
                  <a:pt x="239207" y="1463040"/>
                </a:lnTo>
                <a:cubicBezTo>
                  <a:pt x="187909" y="1616941"/>
                  <a:pt x="269720" y="1383835"/>
                  <a:pt x="197004" y="1547447"/>
                </a:cubicBezTo>
                <a:cubicBezTo>
                  <a:pt x="184959" y="1574548"/>
                  <a:pt x="185320" y="1607177"/>
                  <a:pt x="168869" y="1631853"/>
                </a:cubicBezTo>
                <a:cubicBezTo>
                  <a:pt x="159491" y="1645921"/>
                  <a:pt x="147601" y="1658606"/>
                  <a:pt x="140734" y="1674056"/>
                </a:cubicBezTo>
                <a:cubicBezTo>
                  <a:pt x="128689" y="1701157"/>
                  <a:pt x="121976" y="1730327"/>
                  <a:pt x="112598" y="1758462"/>
                </a:cubicBezTo>
                <a:cubicBezTo>
                  <a:pt x="107909" y="1772530"/>
                  <a:pt x="106757" y="1788327"/>
                  <a:pt x="98531" y="1800665"/>
                </a:cubicBezTo>
                <a:cubicBezTo>
                  <a:pt x="89152" y="1814733"/>
                  <a:pt x="77262" y="1827418"/>
                  <a:pt x="70395" y="1842868"/>
                </a:cubicBezTo>
                <a:cubicBezTo>
                  <a:pt x="58350" y="1869969"/>
                  <a:pt x="51638" y="1899139"/>
                  <a:pt x="42260" y="1927274"/>
                </a:cubicBezTo>
                <a:lnTo>
                  <a:pt x="28192" y="1969477"/>
                </a:lnTo>
                <a:lnTo>
                  <a:pt x="14124" y="2011680"/>
                </a:lnTo>
                <a:cubicBezTo>
                  <a:pt x="-1688" y="2138181"/>
                  <a:pt x="57" y="2086416"/>
                  <a:pt x="57" y="2166425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Полилиния: фигура 35">
            <a:extLst>
              <a:ext uri="{FF2B5EF4-FFF2-40B4-BE49-F238E27FC236}">
                <a16:creationId xmlns:a16="http://schemas.microsoft.com/office/drawing/2014/main" xmlns="" id="{0927AE46-4082-44FB-B994-EDC3A5624D76}"/>
              </a:ext>
            </a:extLst>
          </p:cNvPr>
          <p:cNvSpPr/>
          <p:nvPr/>
        </p:nvSpPr>
        <p:spPr>
          <a:xfrm>
            <a:off x="6485206" y="407963"/>
            <a:ext cx="633084" cy="5359791"/>
          </a:xfrm>
          <a:custGeom>
            <a:avLst/>
            <a:gdLst>
              <a:gd name="connsiteX0" fmla="*/ 42203 w 633084"/>
              <a:gd name="connsiteY0" fmla="*/ 0 h 5359791"/>
              <a:gd name="connsiteX1" fmla="*/ 28136 w 633084"/>
              <a:gd name="connsiteY1" fmla="*/ 633046 h 5359791"/>
              <a:gd name="connsiteX2" fmla="*/ 14068 w 633084"/>
              <a:gd name="connsiteY2" fmla="*/ 1153551 h 5359791"/>
              <a:gd name="connsiteX3" fmla="*/ 28136 w 633084"/>
              <a:gd name="connsiteY3" fmla="*/ 1448972 h 5359791"/>
              <a:gd name="connsiteX4" fmla="*/ 56271 w 633084"/>
              <a:gd name="connsiteY4" fmla="*/ 2110154 h 5359791"/>
              <a:gd name="connsiteX5" fmla="*/ 42203 w 633084"/>
              <a:gd name="connsiteY5" fmla="*/ 2912012 h 5359791"/>
              <a:gd name="connsiteX6" fmla="*/ 28136 w 633084"/>
              <a:gd name="connsiteY6" fmla="*/ 2982351 h 5359791"/>
              <a:gd name="connsiteX7" fmla="*/ 0 w 633084"/>
              <a:gd name="connsiteY7" fmla="*/ 3432517 h 5359791"/>
              <a:gd name="connsiteX8" fmla="*/ 28136 w 633084"/>
              <a:gd name="connsiteY8" fmla="*/ 3995225 h 5359791"/>
              <a:gd name="connsiteX9" fmla="*/ 56271 w 633084"/>
              <a:gd name="connsiteY9" fmla="*/ 4220308 h 5359791"/>
              <a:gd name="connsiteX10" fmla="*/ 84406 w 633084"/>
              <a:gd name="connsiteY10" fmla="*/ 4304714 h 5359791"/>
              <a:gd name="connsiteX11" fmla="*/ 112542 w 633084"/>
              <a:gd name="connsiteY11" fmla="*/ 4346917 h 5359791"/>
              <a:gd name="connsiteX12" fmla="*/ 154745 w 633084"/>
              <a:gd name="connsiteY12" fmla="*/ 4431323 h 5359791"/>
              <a:gd name="connsiteX13" fmla="*/ 182880 w 633084"/>
              <a:gd name="connsiteY13" fmla="*/ 4515729 h 5359791"/>
              <a:gd name="connsiteX14" fmla="*/ 196948 w 633084"/>
              <a:gd name="connsiteY14" fmla="*/ 4557932 h 5359791"/>
              <a:gd name="connsiteX15" fmla="*/ 225083 w 633084"/>
              <a:gd name="connsiteY15" fmla="*/ 4600135 h 5359791"/>
              <a:gd name="connsiteX16" fmla="*/ 267286 w 633084"/>
              <a:gd name="connsiteY16" fmla="*/ 4698609 h 5359791"/>
              <a:gd name="connsiteX17" fmla="*/ 295422 w 633084"/>
              <a:gd name="connsiteY17" fmla="*/ 4726745 h 5359791"/>
              <a:gd name="connsiteX18" fmla="*/ 323557 w 633084"/>
              <a:gd name="connsiteY18" fmla="*/ 4783015 h 5359791"/>
              <a:gd name="connsiteX19" fmla="*/ 379828 w 633084"/>
              <a:gd name="connsiteY19" fmla="*/ 4867422 h 5359791"/>
              <a:gd name="connsiteX20" fmla="*/ 393896 w 633084"/>
              <a:gd name="connsiteY20" fmla="*/ 4923692 h 5359791"/>
              <a:gd name="connsiteX21" fmla="*/ 422031 w 633084"/>
              <a:gd name="connsiteY21" fmla="*/ 4951828 h 5359791"/>
              <a:gd name="connsiteX22" fmla="*/ 450166 w 633084"/>
              <a:gd name="connsiteY22" fmla="*/ 4994031 h 5359791"/>
              <a:gd name="connsiteX23" fmla="*/ 478302 w 633084"/>
              <a:gd name="connsiteY23" fmla="*/ 5022166 h 5359791"/>
              <a:gd name="connsiteX24" fmla="*/ 520505 w 633084"/>
              <a:gd name="connsiteY24" fmla="*/ 5106572 h 5359791"/>
              <a:gd name="connsiteX25" fmla="*/ 576776 w 633084"/>
              <a:gd name="connsiteY25" fmla="*/ 5176911 h 5359791"/>
              <a:gd name="connsiteX26" fmla="*/ 618979 w 633084"/>
              <a:gd name="connsiteY26" fmla="*/ 5303520 h 5359791"/>
              <a:gd name="connsiteX27" fmla="*/ 633046 w 633084"/>
              <a:gd name="connsiteY27" fmla="*/ 5359791 h 53597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633084" h="5359791">
                <a:moveTo>
                  <a:pt x="42203" y="0"/>
                </a:moveTo>
                <a:cubicBezTo>
                  <a:pt x="37514" y="211015"/>
                  <a:pt x="33282" y="422041"/>
                  <a:pt x="28136" y="633046"/>
                </a:cubicBezTo>
                <a:cubicBezTo>
                  <a:pt x="23904" y="806559"/>
                  <a:pt x="14068" y="979986"/>
                  <a:pt x="14068" y="1153551"/>
                </a:cubicBezTo>
                <a:cubicBezTo>
                  <a:pt x="14068" y="1252136"/>
                  <a:pt x="24739" y="1350445"/>
                  <a:pt x="28136" y="1448972"/>
                </a:cubicBezTo>
                <a:cubicBezTo>
                  <a:pt x="49936" y="2081184"/>
                  <a:pt x="23178" y="1779234"/>
                  <a:pt x="56271" y="2110154"/>
                </a:cubicBezTo>
                <a:cubicBezTo>
                  <a:pt x="51582" y="2377440"/>
                  <a:pt x="50822" y="2644824"/>
                  <a:pt x="42203" y="2912012"/>
                </a:cubicBezTo>
                <a:cubicBezTo>
                  <a:pt x="41432" y="2935910"/>
                  <a:pt x="30930" y="2958604"/>
                  <a:pt x="28136" y="2982351"/>
                </a:cubicBezTo>
                <a:cubicBezTo>
                  <a:pt x="12924" y="3111653"/>
                  <a:pt x="5821" y="3316090"/>
                  <a:pt x="0" y="3432517"/>
                </a:cubicBezTo>
                <a:cubicBezTo>
                  <a:pt x="18012" y="4008901"/>
                  <a:pt x="-5249" y="3711445"/>
                  <a:pt x="28136" y="3995225"/>
                </a:cubicBezTo>
                <a:cubicBezTo>
                  <a:pt x="31543" y="4024181"/>
                  <a:pt x="47381" y="4181786"/>
                  <a:pt x="56271" y="4220308"/>
                </a:cubicBezTo>
                <a:cubicBezTo>
                  <a:pt x="62940" y="4249206"/>
                  <a:pt x="67955" y="4280038"/>
                  <a:pt x="84406" y="4304714"/>
                </a:cubicBezTo>
                <a:lnTo>
                  <a:pt x="112542" y="4346917"/>
                </a:lnTo>
                <a:cubicBezTo>
                  <a:pt x="163840" y="4500820"/>
                  <a:pt x="82028" y="4267712"/>
                  <a:pt x="154745" y="4431323"/>
                </a:cubicBezTo>
                <a:cubicBezTo>
                  <a:pt x="166790" y="4458424"/>
                  <a:pt x="173502" y="4487594"/>
                  <a:pt x="182880" y="4515729"/>
                </a:cubicBezTo>
                <a:cubicBezTo>
                  <a:pt x="187569" y="4529797"/>
                  <a:pt x="188723" y="4545594"/>
                  <a:pt x="196948" y="4557932"/>
                </a:cubicBezTo>
                <a:cubicBezTo>
                  <a:pt x="206326" y="4572000"/>
                  <a:pt x="217522" y="4585013"/>
                  <a:pt x="225083" y="4600135"/>
                </a:cubicBezTo>
                <a:cubicBezTo>
                  <a:pt x="262594" y="4675158"/>
                  <a:pt x="208745" y="4610798"/>
                  <a:pt x="267286" y="4698609"/>
                </a:cubicBezTo>
                <a:cubicBezTo>
                  <a:pt x="274643" y="4709645"/>
                  <a:pt x="288065" y="4715709"/>
                  <a:pt x="295422" y="4726745"/>
                </a:cubicBezTo>
                <a:cubicBezTo>
                  <a:pt x="307054" y="4744194"/>
                  <a:pt x="312768" y="4765033"/>
                  <a:pt x="323557" y="4783015"/>
                </a:cubicBezTo>
                <a:cubicBezTo>
                  <a:pt x="340955" y="4812011"/>
                  <a:pt x="379828" y="4867422"/>
                  <a:pt x="379828" y="4867422"/>
                </a:cubicBezTo>
                <a:cubicBezTo>
                  <a:pt x="384517" y="4886179"/>
                  <a:pt x="385250" y="4906399"/>
                  <a:pt x="393896" y="4923692"/>
                </a:cubicBezTo>
                <a:cubicBezTo>
                  <a:pt x="399827" y="4935555"/>
                  <a:pt x="413746" y="4941471"/>
                  <a:pt x="422031" y="4951828"/>
                </a:cubicBezTo>
                <a:cubicBezTo>
                  <a:pt x="432593" y="4965030"/>
                  <a:pt x="439604" y="4980829"/>
                  <a:pt x="450166" y="4994031"/>
                </a:cubicBezTo>
                <a:cubicBezTo>
                  <a:pt x="458452" y="5004388"/>
                  <a:pt x="470016" y="5011809"/>
                  <a:pt x="478302" y="5022166"/>
                </a:cubicBezTo>
                <a:cubicBezTo>
                  <a:pt x="532053" y="5089354"/>
                  <a:pt x="485838" y="5037238"/>
                  <a:pt x="520505" y="5106572"/>
                </a:cubicBezTo>
                <a:cubicBezTo>
                  <a:pt x="538252" y="5142065"/>
                  <a:pt x="550606" y="5150741"/>
                  <a:pt x="576776" y="5176911"/>
                </a:cubicBezTo>
                <a:lnTo>
                  <a:pt x="618979" y="5303520"/>
                </a:lnTo>
                <a:cubicBezTo>
                  <a:pt x="634529" y="5350170"/>
                  <a:pt x="633046" y="5330895"/>
                  <a:pt x="633046" y="5359791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Полилиния: фигура 36">
            <a:extLst>
              <a:ext uri="{FF2B5EF4-FFF2-40B4-BE49-F238E27FC236}">
                <a16:creationId xmlns:a16="http://schemas.microsoft.com/office/drawing/2014/main" xmlns="" id="{0FA7C556-19C9-49E6-8DC7-E7C0C84C6F00}"/>
              </a:ext>
            </a:extLst>
          </p:cNvPr>
          <p:cNvSpPr/>
          <p:nvPr/>
        </p:nvSpPr>
        <p:spPr>
          <a:xfrm>
            <a:off x="6761045" y="464234"/>
            <a:ext cx="286869" cy="3432517"/>
          </a:xfrm>
          <a:custGeom>
            <a:avLst/>
            <a:gdLst>
              <a:gd name="connsiteX0" fmla="*/ 5515 w 286869"/>
              <a:gd name="connsiteY0" fmla="*/ 0 h 3432517"/>
              <a:gd name="connsiteX1" fmla="*/ 19583 w 286869"/>
              <a:gd name="connsiteY1" fmla="*/ 140677 h 3432517"/>
              <a:gd name="connsiteX2" fmla="*/ 33650 w 286869"/>
              <a:gd name="connsiteY2" fmla="*/ 182880 h 3432517"/>
              <a:gd name="connsiteX3" fmla="*/ 47718 w 286869"/>
              <a:gd name="connsiteY3" fmla="*/ 253218 h 3432517"/>
              <a:gd name="connsiteX4" fmla="*/ 61786 w 286869"/>
              <a:gd name="connsiteY4" fmla="*/ 295421 h 3432517"/>
              <a:gd name="connsiteX5" fmla="*/ 75853 w 286869"/>
              <a:gd name="connsiteY5" fmla="*/ 365760 h 3432517"/>
              <a:gd name="connsiteX6" fmla="*/ 61786 w 286869"/>
              <a:gd name="connsiteY6" fmla="*/ 956603 h 3432517"/>
              <a:gd name="connsiteX7" fmla="*/ 33650 w 286869"/>
              <a:gd name="connsiteY7" fmla="*/ 1167618 h 3432517"/>
              <a:gd name="connsiteX8" fmla="*/ 5515 w 286869"/>
              <a:gd name="connsiteY8" fmla="*/ 1659988 h 3432517"/>
              <a:gd name="connsiteX9" fmla="*/ 33650 w 286869"/>
              <a:gd name="connsiteY9" fmla="*/ 2602523 h 3432517"/>
              <a:gd name="connsiteX10" fmla="*/ 47718 w 286869"/>
              <a:gd name="connsiteY10" fmla="*/ 2912012 h 3432517"/>
              <a:gd name="connsiteX11" fmla="*/ 75853 w 286869"/>
              <a:gd name="connsiteY11" fmla="*/ 3024554 h 3432517"/>
              <a:gd name="connsiteX12" fmla="*/ 89921 w 286869"/>
              <a:gd name="connsiteY12" fmla="*/ 3066757 h 3432517"/>
              <a:gd name="connsiteX13" fmla="*/ 188395 w 286869"/>
              <a:gd name="connsiteY13" fmla="*/ 3207434 h 3432517"/>
              <a:gd name="connsiteX14" fmla="*/ 202463 w 286869"/>
              <a:gd name="connsiteY14" fmla="*/ 3249637 h 3432517"/>
              <a:gd name="connsiteX15" fmla="*/ 230598 w 286869"/>
              <a:gd name="connsiteY15" fmla="*/ 3291840 h 3432517"/>
              <a:gd name="connsiteX16" fmla="*/ 258733 w 286869"/>
              <a:gd name="connsiteY16" fmla="*/ 3376246 h 3432517"/>
              <a:gd name="connsiteX17" fmla="*/ 286869 w 286869"/>
              <a:gd name="connsiteY17" fmla="*/ 3432517 h 34325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286869" h="3432517">
                <a:moveTo>
                  <a:pt x="5515" y="0"/>
                </a:moveTo>
                <a:cubicBezTo>
                  <a:pt x="10204" y="46892"/>
                  <a:pt x="12417" y="94099"/>
                  <a:pt x="19583" y="140677"/>
                </a:cubicBezTo>
                <a:cubicBezTo>
                  <a:pt x="21838" y="155333"/>
                  <a:pt x="30054" y="168494"/>
                  <a:pt x="33650" y="182880"/>
                </a:cubicBezTo>
                <a:cubicBezTo>
                  <a:pt x="39449" y="206076"/>
                  <a:pt x="41919" y="230022"/>
                  <a:pt x="47718" y="253218"/>
                </a:cubicBezTo>
                <a:cubicBezTo>
                  <a:pt x="51315" y="267604"/>
                  <a:pt x="58190" y="281035"/>
                  <a:pt x="61786" y="295421"/>
                </a:cubicBezTo>
                <a:cubicBezTo>
                  <a:pt x="67585" y="318618"/>
                  <a:pt x="71164" y="342314"/>
                  <a:pt x="75853" y="365760"/>
                </a:cubicBezTo>
                <a:cubicBezTo>
                  <a:pt x="71164" y="562708"/>
                  <a:pt x="69506" y="759751"/>
                  <a:pt x="61786" y="956603"/>
                </a:cubicBezTo>
                <a:cubicBezTo>
                  <a:pt x="59137" y="1024148"/>
                  <a:pt x="44912" y="1100045"/>
                  <a:pt x="33650" y="1167618"/>
                </a:cubicBezTo>
                <a:cubicBezTo>
                  <a:pt x="19260" y="1340311"/>
                  <a:pt x="5515" y="1478278"/>
                  <a:pt x="5515" y="1659988"/>
                </a:cubicBezTo>
                <a:cubicBezTo>
                  <a:pt x="5515" y="2434853"/>
                  <a:pt x="-18487" y="2237544"/>
                  <a:pt x="33650" y="2602523"/>
                </a:cubicBezTo>
                <a:cubicBezTo>
                  <a:pt x="38339" y="2705686"/>
                  <a:pt x="37442" y="2809255"/>
                  <a:pt x="47718" y="2912012"/>
                </a:cubicBezTo>
                <a:cubicBezTo>
                  <a:pt x="51566" y="2950489"/>
                  <a:pt x="63625" y="2987870"/>
                  <a:pt x="75853" y="3024554"/>
                </a:cubicBezTo>
                <a:cubicBezTo>
                  <a:pt x="80542" y="3038622"/>
                  <a:pt x="82720" y="3053794"/>
                  <a:pt x="89921" y="3066757"/>
                </a:cubicBezTo>
                <a:cubicBezTo>
                  <a:pt x="114661" y="3111289"/>
                  <a:pt x="156784" y="3165285"/>
                  <a:pt x="188395" y="3207434"/>
                </a:cubicBezTo>
                <a:cubicBezTo>
                  <a:pt x="193084" y="3221502"/>
                  <a:pt x="195831" y="3236374"/>
                  <a:pt x="202463" y="3249637"/>
                </a:cubicBezTo>
                <a:cubicBezTo>
                  <a:pt x="210024" y="3264759"/>
                  <a:pt x="223731" y="3276390"/>
                  <a:pt x="230598" y="3291840"/>
                </a:cubicBezTo>
                <a:cubicBezTo>
                  <a:pt x="242643" y="3318941"/>
                  <a:pt x="249355" y="3348111"/>
                  <a:pt x="258733" y="3376246"/>
                </a:cubicBezTo>
                <a:cubicBezTo>
                  <a:pt x="274898" y="3424740"/>
                  <a:pt x="262316" y="3407964"/>
                  <a:pt x="286869" y="3432517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Полилиния: фигура 37">
            <a:extLst>
              <a:ext uri="{FF2B5EF4-FFF2-40B4-BE49-F238E27FC236}">
                <a16:creationId xmlns:a16="http://schemas.microsoft.com/office/drawing/2014/main" xmlns="" id="{E7355D04-28E2-4A14-9B60-3D7E84EC57FC}"/>
              </a:ext>
            </a:extLst>
          </p:cNvPr>
          <p:cNvSpPr/>
          <p:nvPr/>
        </p:nvSpPr>
        <p:spPr>
          <a:xfrm>
            <a:off x="6808763" y="351692"/>
            <a:ext cx="816701" cy="1069145"/>
          </a:xfrm>
          <a:custGeom>
            <a:avLst/>
            <a:gdLst>
              <a:gd name="connsiteX0" fmla="*/ 0 w 816701"/>
              <a:gd name="connsiteY0" fmla="*/ 0 h 1069145"/>
              <a:gd name="connsiteX1" fmla="*/ 70339 w 816701"/>
              <a:gd name="connsiteY1" fmla="*/ 56271 h 1069145"/>
              <a:gd name="connsiteX2" fmla="*/ 126609 w 816701"/>
              <a:gd name="connsiteY2" fmla="*/ 84406 h 1069145"/>
              <a:gd name="connsiteX3" fmla="*/ 154745 w 816701"/>
              <a:gd name="connsiteY3" fmla="*/ 126610 h 1069145"/>
              <a:gd name="connsiteX4" fmla="*/ 211015 w 816701"/>
              <a:gd name="connsiteY4" fmla="*/ 168813 h 1069145"/>
              <a:gd name="connsiteX5" fmla="*/ 295422 w 816701"/>
              <a:gd name="connsiteY5" fmla="*/ 225083 h 1069145"/>
              <a:gd name="connsiteX6" fmla="*/ 393895 w 816701"/>
              <a:gd name="connsiteY6" fmla="*/ 309490 h 1069145"/>
              <a:gd name="connsiteX7" fmla="*/ 464234 w 816701"/>
              <a:gd name="connsiteY7" fmla="*/ 365760 h 1069145"/>
              <a:gd name="connsiteX8" fmla="*/ 506437 w 816701"/>
              <a:gd name="connsiteY8" fmla="*/ 436099 h 1069145"/>
              <a:gd name="connsiteX9" fmla="*/ 534572 w 816701"/>
              <a:gd name="connsiteY9" fmla="*/ 478302 h 1069145"/>
              <a:gd name="connsiteX10" fmla="*/ 604911 w 816701"/>
              <a:gd name="connsiteY10" fmla="*/ 534573 h 1069145"/>
              <a:gd name="connsiteX11" fmla="*/ 633046 w 816701"/>
              <a:gd name="connsiteY11" fmla="*/ 590843 h 1069145"/>
              <a:gd name="connsiteX12" fmla="*/ 647114 w 816701"/>
              <a:gd name="connsiteY12" fmla="*/ 633046 h 1069145"/>
              <a:gd name="connsiteX13" fmla="*/ 675249 w 816701"/>
              <a:gd name="connsiteY13" fmla="*/ 675250 h 1069145"/>
              <a:gd name="connsiteX14" fmla="*/ 689317 w 816701"/>
              <a:gd name="connsiteY14" fmla="*/ 717453 h 1069145"/>
              <a:gd name="connsiteX15" fmla="*/ 717452 w 816701"/>
              <a:gd name="connsiteY15" fmla="*/ 759656 h 1069145"/>
              <a:gd name="connsiteX16" fmla="*/ 745588 w 816701"/>
              <a:gd name="connsiteY16" fmla="*/ 844062 h 1069145"/>
              <a:gd name="connsiteX17" fmla="*/ 759655 w 816701"/>
              <a:gd name="connsiteY17" fmla="*/ 886265 h 1069145"/>
              <a:gd name="connsiteX18" fmla="*/ 787791 w 816701"/>
              <a:gd name="connsiteY18" fmla="*/ 914400 h 1069145"/>
              <a:gd name="connsiteX19" fmla="*/ 815926 w 816701"/>
              <a:gd name="connsiteY19" fmla="*/ 1026942 h 1069145"/>
              <a:gd name="connsiteX20" fmla="*/ 815926 w 816701"/>
              <a:gd name="connsiteY20" fmla="*/ 1069145 h 10691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816701" h="1069145">
                <a:moveTo>
                  <a:pt x="0" y="0"/>
                </a:moveTo>
                <a:cubicBezTo>
                  <a:pt x="23446" y="18757"/>
                  <a:pt x="45356" y="39616"/>
                  <a:pt x="70339" y="56271"/>
                </a:cubicBezTo>
                <a:cubicBezTo>
                  <a:pt x="87788" y="67903"/>
                  <a:pt x="110499" y="70981"/>
                  <a:pt x="126609" y="84406"/>
                </a:cubicBezTo>
                <a:cubicBezTo>
                  <a:pt x="139598" y="95230"/>
                  <a:pt x="142790" y="114654"/>
                  <a:pt x="154745" y="126610"/>
                </a:cubicBezTo>
                <a:cubicBezTo>
                  <a:pt x="171324" y="143189"/>
                  <a:pt x="191807" y="155368"/>
                  <a:pt x="211015" y="168813"/>
                </a:cubicBezTo>
                <a:cubicBezTo>
                  <a:pt x="238717" y="188204"/>
                  <a:pt x="271511" y="201172"/>
                  <a:pt x="295422" y="225083"/>
                </a:cubicBezTo>
                <a:cubicBezTo>
                  <a:pt x="384824" y="314485"/>
                  <a:pt x="285623" y="219263"/>
                  <a:pt x="393895" y="309490"/>
                </a:cubicBezTo>
                <a:cubicBezTo>
                  <a:pt x="474064" y="376298"/>
                  <a:pt x="359907" y="296210"/>
                  <a:pt x="464234" y="365760"/>
                </a:cubicBezTo>
                <a:cubicBezTo>
                  <a:pt x="488665" y="439051"/>
                  <a:pt x="462299" y="380926"/>
                  <a:pt x="506437" y="436099"/>
                </a:cubicBezTo>
                <a:cubicBezTo>
                  <a:pt x="516999" y="449301"/>
                  <a:pt x="524010" y="465100"/>
                  <a:pt x="534572" y="478302"/>
                </a:cubicBezTo>
                <a:cubicBezTo>
                  <a:pt x="557479" y="506936"/>
                  <a:pt x="573578" y="513684"/>
                  <a:pt x="604911" y="534573"/>
                </a:cubicBezTo>
                <a:cubicBezTo>
                  <a:pt x="614289" y="553330"/>
                  <a:pt x="624785" y="571568"/>
                  <a:pt x="633046" y="590843"/>
                </a:cubicBezTo>
                <a:cubicBezTo>
                  <a:pt x="638887" y="604473"/>
                  <a:pt x="640482" y="619783"/>
                  <a:pt x="647114" y="633046"/>
                </a:cubicBezTo>
                <a:cubicBezTo>
                  <a:pt x="654675" y="648169"/>
                  <a:pt x="667688" y="660127"/>
                  <a:pt x="675249" y="675250"/>
                </a:cubicBezTo>
                <a:cubicBezTo>
                  <a:pt x="681881" y="688513"/>
                  <a:pt x="682685" y="704190"/>
                  <a:pt x="689317" y="717453"/>
                </a:cubicBezTo>
                <a:cubicBezTo>
                  <a:pt x="696878" y="732575"/>
                  <a:pt x="710585" y="744206"/>
                  <a:pt x="717452" y="759656"/>
                </a:cubicBezTo>
                <a:cubicBezTo>
                  <a:pt x="729497" y="786757"/>
                  <a:pt x="736210" y="815927"/>
                  <a:pt x="745588" y="844062"/>
                </a:cubicBezTo>
                <a:cubicBezTo>
                  <a:pt x="750277" y="858130"/>
                  <a:pt x="749169" y="875780"/>
                  <a:pt x="759655" y="886265"/>
                </a:cubicBezTo>
                <a:lnTo>
                  <a:pt x="787791" y="914400"/>
                </a:lnTo>
                <a:cubicBezTo>
                  <a:pt x="803104" y="960339"/>
                  <a:pt x="809135" y="972615"/>
                  <a:pt x="815926" y="1026942"/>
                </a:cubicBezTo>
                <a:cubicBezTo>
                  <a:pt x="817671" y="1040901"/>
                  <a:pt x="815926" y="1055077"/>
                  <a:pt x="815926" y="1069145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65811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165700"/>
            <a:ext cx="820891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kern="150" dirty="0">
                <a:latin typeface="Times New Roman"/>
                <a:ea typeface="MS PMincho"/>
              </a:rPr>
              <a:t>Проблема, значимая для детей, на решение которой направлен проект:</a:t>
            </a:r>
            <a:endParaRPr lang="ru-RU" sz="3200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0" y="1412776"/>
            <a:ext cx="9144000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Всем известно, что самый любимый праздник детей – это Новый год. Предновогодняя суета, письма Деду Морозу, украшение дома игрушками, долгожданные подарки под елкой, веселый праздник в семейном кругу, атмосфера теплоты – все это не сравнится даже с Днем рождения. Но в результате опроса у детей  выяснилось, что 60% не знают про историю новогодних игрушек, про новогодние традиции, приметы, а родители не спешат сделать новогодние игрушки, а торопятся приобрести в магазине, 40% хоть и знают историю новогодней игрушки, новогодние традиции, но не знают что новогоднюю игрушку можно сделать своими руками. </a:t>
            </a:r>
          </a:p>
        </p:txBody>
      </p:sp>
    </p:spTree>
    <p:extLst>
      <p:ext uri="{BB962C8B-B14F-4D97-AF65-F5344CB8AC3E}">
        <p14:creationId xmlns:p14="http://schemas.microsoft.com/office/powerpoint/2010/main" val="19327125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764704"/>
            <a:ext cx="9144000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kern="150" dirty="0">
                <a:latin typeface="Times New Roman"/>
                <a:ea typeface="MS PMincho"/>
              </a:rPr>
              <a:t>Цель проекта:</a:t>
            </a:r>
          </a:p>
          <a:p>
            <a:pPr algn="ctr"/>
            <a:endParaRPr lang="ru-RU" sz="4000" b="1" kern="150" dirty="0">
              <a:latin typeface="Times New Roman"/>
              <a:ea typeface="MS PMincho"/>
            </a:endParaRPr>
          </a:p>
          <a:p>
            <a:r>
              <a:rPr lang="ru-RU" sz="2800" dirty="0">
                <a:latin typeface="Times New Roman"/>
                <a:ea typeface="Calibri"/>
              </a:rPr>
              <a:t>Создание выставки новогодних игрушек созданных совместно детьми и родителями средней группы. 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36457053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31152" y="404664"/>
            <a:ext cx="8517312" cy="54568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830" algn="ctr" fontAlgn="base">
              <a:lnSpc>
                <a:spcPct val="105000"/>
              </a:lnSpc>
              <a:spcAft>
                <a:spcPts val="0"/>
              </a:spcAft>
            </a:pPr>
            <a:r>
              <a:rPr lang="ru-RU" sz="3200" b="1" kern="150" dirty="0">
                <a:latin typeface="Times New Roman"/>
                <a:ea typeface="MS PMincho"/>
                <a:cs typeface="Times New Roman"/>
              </a:rPr>
              <a:t>Задачи проекта:</a:t>
            </a:r>
          </a:p>
          <a:p>
            <a:pPr fontAlgn="base">
              <a:lnSpc>
                <a:spcPct val="105000"/>
              </a:lnSpc>
              <a:spcAft>
                <a:spcPts val="0"/>
              </a:spcAft>
            </a:pPr>
            <a:r>
              <a:rPr lang="ru-RU" sz="3200" b="1" kern="150" dirty="0">
                <a:latin typeface="Times New Roman"/>
                <a:ea typeface="MS PMincho"/>
                <a:cs typeface="Times New Roman"/>
              </a:rPr>
              <a:t>Для детей:</a:t>
            </a:r>
            <a:endParaRPr lang="ru-RU" sz="3200" dirty="0">
              <a:latin typeface="Calibri"/>
              <a:ea typeface="Calibri"/>
              <a:cs typeface="Times New Roman"/>
            </a:endParaRPr>
          </a:p>
          <a:p>
            <a:pPr indent="228600">
              <a:spcAft>
                <a:spcPts val="0"/>
              </a:spcAft>
            </a:pPr>
            <a:r>
              <a:rPr lang="ru-RU" sz="2800" dirty="0">
                <a:latin typeface="Times New Roman"/>
                <a:ea typeface="Times New Roman"/>
              </a:rPr>
              <a:t>1. Формировать познавательный интерес дошкольников к изучению традиций новогоднего праздника.</a:t>
            </a:r>
          </a:p>
          <a:p>
            <a:pPr indent="228600">
              <a:spcAft>
                <a:spcPts val="0"/>
              </a:spcAft>
            </a:pPr>
            <a:r>
              <a:rPr lang="ru-RU" sz="2800" dirty="0">
                <a:latin typeface="Times New Roman"/>
                <a:ea typeface="Times New Roman"/>
              </a:rPr>
              <a:t>2. Дать представление детям, что новогодняя игрушка – это не только атрибут зимнего праздника, но и часть истории нашей страны.</a:t>
            </a:r>
          </a:p>
          <a:p>
            <a:pPr indent="228600">
              <a:spcAft>
                <a:spcPts val="0"/>
              </a:spcAft>
            </a:pPr>
            <a:r>
              <a:rPr lang="ru-RU" sz="2800" dirty="0">
                <a:latin typeface="Times New Roman"/>
                <a:ea typeface="Times New Roman"/>
              </a:rPr>
              <a:t>3.Познакомить с профессией стеклодув. </a:t>
            </a:r>
          </a:p>
          <a:p>
            <a:pPr indent="228600">
              <a:spcAft>
                <a:spcPts val="0"/>
              </a:spcAft>
            </a:pPr>
            <a:r>
              <a:rPr lang="ru-RU" sz="2800" dirty="0">
                <a:latin typeface="Times New Roman"/>
                <a:ea typeface="Times New Roman"/>
              </a:rPr>
              <a:t>4. Способствовать развитию творческой инициативы дошкольников.</a:t>
            </a:r>
          </a:p>
          <a:p>
            <a:pPr marL="36830" fontAlgn="base">
              <a:lnSpc>
                <a:spcPct val="105000"/>
              </a:lnSpc>
              <a:spcAft>
                <a:spcPts val="0"/>
              </a:spcAft>
            </a:pPr>
            <a:endParaRPr lang="ru-RU" sz="2800" b="1" dirty="0">
              <a:effectLst/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49549416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836712"/>
            <a:ext cx="8424936" cy="46135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28600">
              <a:spcAft>
                <a:spcPts val="0"/>
              </a:spcAft>
            </a:pPr>
            <a:r>
              <a:rPr lang="ru-RU" sz="3200" b="1" kern="150" dirty="0">
                <a:latin typeface="Times New Roman"/>
                <a:ea typeface="MS PMincho"/>
              </a:rPr>
              <a:t>Для родителей:</a:t>
            </a:r>
            <a:r>
              <a:rPr lang="ru-RU" sz="3200" dirty="0">
                <a:latin typeface="Times New Roman"/>
                <a:ea typeface="Times New Roman"/>
              </a:rPr>
              <a:t> </a:t>
            </a:r>
          </a:p>
          <a:p>
            <a:pPr fontAlgn="base">
              <a:lnSpc>
                <a:spcPct val="105000"/>
              </a:lnSpc>
              <a:spcAft>
                <a:spcPts val="0"/>
              </a:spcAft>
            </a:pPr>
            <a:r>
              <a:rPr lang="ru-RU" sz="2800" b="1" kern="150" dirty="0">
                <a:latin typeface="Times New Roman"/>
                <a:ea typeface="Times New Roman"/>
                <a:cs typeface="Times New Roman"/>
              </a:rPr>
              <a:t>1</a:t>
            </a:r>
            <a:r>
              <a:rPr lang="ru-RU" sz="2800" kern="150" dirty="0">
                <a:latin typeface="Times New Roman"/>
                <a:ea typeface="Times New Roman"/>
                <a:cs typeface="Times New Roman"/>
              </a:rPr>
              <a:t>.Заинтересовать родителей к участию проектной деятельностью.</a:t>
            </a:r>
            <a:endParaRPr lang="ru-RU" sz="2800" dirty="0">
              <a:latin typeface="Calibri"/>
              <a:ea typeface="Calibri"/>
              <a:cs typeface="Times New Roman"/>
            </a:endParaRPr>
          </a:p>
          <a:p>
            <a:pPr fontAlgn="base">
              <a:lnSpc>
                <a:spcPct val="105000"/>
              </a:lnSpc>
              <a:spcAft>
                <a:spcPts val="0"/>
              </a:spcAft>
            </a:pPr>
            <a:r>
              <a:rPr lang="ru-RU" sz="2800" b="1" kern="150" dirty="0">
                <a:latin typeface="Times New Roman"/>
                <a:ea typeface="Times New Roman"/>
                <a:cs typeface="Times New Roman"/>
              </a:rPr>
              <a:t>2</a:t>
            </a:r>
            <a:r>
              <a:rPr lang="ru-RU" sz="2800" kern="150" dirty="0">
                <a:latin typeface="Times New Roman"/>
                <a:ea typeface="Times New Roman"/>
                <a:cs typeface="Times New Roman"/>
              </a:rPr>
              <a:t>.Способствовать укреплению  взаимоотношению между родителями и детьми через творческую деятельность.</a:t>
            </a:r>
            <a:endParaRPr lang="ru-RU" sz="2800" dirty="0">
              <a:latin typeface="Calibri"/>
              <a:ea typeface="Calibri"/>
              <a:cs typeface="Times New Roman"/>
            </a:endParaRPr>
          </a:p>
          <a:p>
            <a:pPr fontAlgn="base">
              <a:lnSpc>
                <a:spcPct val="105000"/>
              </a:lnSpc>
              <a:spcAft>
                <a:spcPts val="0"/>
              </a:spcAft>
            </a:pPr>
            <a:r>
              <a:rPr lang="ru-RU" sz="2800" b="1" dirty="0">
                <a:latin typeface="Times New Roman"/>
                <a:ea typeface="Calibri"/>
              </a:rPr>
              <a:t>3.</a:t>
            </a:r>
            <a:r>
              <a:rPr lang="ru-RU" sz="2800" dirty="0">
                <a:latin typeface="Times New Roman"/>
                <a:ea typeface="Calibri"/>
              </a:rPr>
              <a:t>Расширить знание родителей о традициях празднования </a:t>
            </a:r>
            <a:r>
              <a:rPr lang="ru-RU" sz="2800" dirty="0">
                <a:latin typeface="Times New Roman"/>
                <a:ea typeface="Calibri"/>
                <a:cs typeface="Times New Roman"/>
              </a:rPr>
              <a:t>Нового года на родительском собрании</a:t>
            </a:r>
            <a:endParaRPr lang="ru-RU" sz="2800" dirty="0">
              <a:latin typeface="Calibri"/>
              <a:ea typeface="Calibri"/>
              <a:cs typeface="Times New Roman"/>
            </a:endParaRPr>
          </a:p>
          <a:p>
            <a:r>
              <a:rPr lang="ru-RU" sz="2800" b="1" kern="150" dirty="0">
                <a:latin typeface="Times New Roman"/>
                <a:ea typeface="Times New Roman"/>
              </a:rPr>
              <a:t>4</a:t>
            </a:r>
            <a:r>
              <a:rPr lang="ru-RU" sz="2800" kern="150" dirty="0">
                <a:latin typeface="Times New Roman"/>
                <a:ea typeface="Times New Roman"/>
              </a:rPr>
              <a:t>.</a:t>
            </a:r>
            <a:r>
              <a:rPr lang="ru-RU" sz="2800" dirty="0">
                <a:latin typeface="Times New Roman"/>
                <a:ea typeface="Times New Roman"/>
              </a:rPr>
              <a:t>Научиться изготавливать Новогоднюю игрушку разными способами из творческого материала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21163136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476672"/>
            <a:ext cx="8568952" cy="46381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lnSpc>
                <a:spcPct val="105000"/>
              </a:lnSpc>
              <a:spcAft>
                <a:spcPts val="0"/>
              </a:spcAft>
            </a:pPr>
            <a:r>
              <a:rPr lang="ru-RU" sz="3200" b="1" kern="150" dirty="0">
                <a:latin typeface="Times New Roman"/>
                <a:ea typeface="MS PMincho"/>
                <a:cs typeface="Times New Roman"/>
              </a:rPr>
              <a:t>Для педагогов:</a:t>
            </a:r>
          </a:p>
          <a:p>
            <a:pPr fontAlgn="base">
              <a:lnSpc>
                <a:spcPct val="105000"/>
              </a:lnSpc>
              <a:spcAft>
                <a:spcPts val="0"/>
              </a:spcAft>
            </a:pPr>
            <a:endParaRPr lang="ru-RU" sz="2800" dirty="0">
              <a:latin typeface="Calibri"/>
              <a:ea typeface="Calibri"/>
              <a:cs typeface="Times New Roman"/>
            </a:endParaRPr>
          </a:p>
          <a:p>
            <a:pPr fontAlgn="base">
              <a:lnSpc>
                <a:spcPct val="105000"/>
              </a:lnSpc>
              <a:spcAft>
                <a:spcPts val="0"/>
              </a:spcAft>
            </a:pPr>
            <a:r>
              <a:rPr lang="ru-RU" sz="2800" b="1" kern="150" dirty="0">
                <a:latin typeface="Times New Roman"/>
                <a:ea typeface="Times New Roman"/>
                <a:cs typeface="Times New Roman"/>
              </a:rPr>
              <a:t>1.</a:t>
            </a:r>
            <a:r>
              <a:rPr lang="ru-RU" sz="2800" kern="150" dirty="0">
                <a:latin typeface="Times New Roman"/>
                <a:ea typeface="Times New Roman"/>
                <a:cs typeface="Times New Roman"/>
              </a:rPr>
              <a:t> Вовлечь детей и родителей к участию в проектной деятельности.</a:t>
            </a:r>
            <a:endParaRPr lang="ru-RU" sz="2800" dirty="0">
              <a:latin typeface="Calibri"/>
              <a:ea typeface="Calibri"/>
              <a:cs typeface="Times New Roman"/>
            </a:endParaRPr>
          </a:p>
          <a:p>
            <a:pPr fontAlgn="base">
              <a:lnSpc>
                <a:spcPct val="105000"/>
              </a:lnSpc>
              <a:spcAft>
                <a:spcPts val="0"/>
              </a:spcAft>
            </a:pPr>
            <a:r>
              <a:rPr lang="ru-RU" sz="2800" dirty="0">
                <a:latin typeface="Times New Roman"/>
                <a:ea typeface="Calibri"/>
                <a:cs typeface="Times New Roman"/>
              </a:rPr>
              <a:t> </a:t>
            </a:r>
            <a:r>
              <a:rPr lang="ru-RU" sz="2800" b="1" dirty="0">
                <a:latin typeface="Times New Roman"/>
                <a:ea typeface="Calibri"/>
                <a:cs typeface="Times New Roman"/>
              </a:rPr>
              <a:t>2</a:t>
            </a:r>
            <a:r>
              <a:rPr lang="ru-RU" sz="2800" dirty="0">
                <a:latin typeface="Times New Roman"/>
                <a:ea typeface="Calibri"/>
                <a:cs typeface="Times New Roman"/>
              </a:rPr>
              <a:t>.Провести мастер-класс по изготовлению новогодних игрушек, открыток</a:t>
            </a:r>
            <a:endParaRPr lang="ru-RU" sz="2800" dirty="0">
              <a:latin typeface="Calibri"/>
              <a:ea typeface="Calibri"/>
              <a:cs typeface="Times New Roman"/>
            </a:endParaRPr>
          </a:p>
          <a:p>
            <a:pPr fontAlgn="base">
              <a:lnSpc>
                <a:spcPct val="105000"/>
              </a:lnSpc>
              <a:spcAft>
                <a:spcPts val="0"/>
              </a:spcAft>
            </a:pPr>
            <a:r>
              <a:rPr lang="ru-RU" sz="2800" b="1" kern="150" dirty="0">
                <a:latin typeface="Times New Roman"/>
                <a:ea typeface="Times New Roman"/>
                <a:cs typeface="Times New Roman"/>
              </a:rPr>
              <a:t>3</a:t>
            </a:r>
            <a:r>
              <a:rPr lang="ru-RU" sz="2800" kern="150" dirty="0">
                <a:latin typeface="Times New Roman"/>
                <a:ea typeface="Times New Roman"/>
                <a:cs typeface="Times New Roman"/>
              </a:rPr>
              <a:t>.</a:t>
            </a:r>
            <a:r>
              <a:rPr lang="ru-RU" sz="2800" dirty="0">
                <a:latin typeface="Times New Roman"/>
                <a:ea typeface="Calibri"/>
                <a:cs typeface="Times New Roman"/>
              </a:rPr>
              <a:t>Воспитывать интерес к народному творчеству, любовь к ручному труду;</a:t>
            </a:r>
            <a:r>
              <a:rPr lang="ru-RU" sz="2800" b="1" kern="150" dirty="0">
                <a:latin typeface="Times New Roman"/>
                <a:ea typeface="Times New Roman"/>
                <a:cs typeface="Times New Roman"/>
              </a:rPr>
              <a:t> </a:t>
            </a:r>
            <a:endParaRPr lang="ru-RU" sz="2800" dirty="0">
              <a:latin typeface="Calibri"/>
              <a:ea typeface="Calibri"/>
              <a:cs typeface="Times New Roman"/>
            </a:endParaRPr>
          </a:p>
          <a:p>
            <a:r>
              <a:rPr lang="ru-RU" sz="2800" b="1" kern="150" dirty="0">
                <a:latin typeface="Times New Roman"/>
                <a:ea typeface="Times New Roman"/>
              </a:rPr>
              <a:t>4.</a:t>
            </a:r>
            <a:r>
              <a:rPr lang="ru-RU" sz="2800" kern="150" dirty="0">
                <a:latin typeface="Times New Roman"/>
                <a:ea typeface="Times New Roman"/>
              </a:rPr>
              <a:t> Оформить выставку совместного творчества «Новогодняя игрушка»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62966576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476672"/>
            <a:ext cx="8640960" cy="18774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kern="150" dirty="0">
                <a:latin typeface="Times New Roman"/>
                <a:ea typeface="MS PMincho"/>
              </a:rPr>
              <a:t>Образовательные области:</a:t>
            </a:r>
          </a:p>
          <a:p>
            <a:r>
              <a:rPr lang="ru-RU" sz="2800" dirty="0">
                <a:latin typeface="Times New Roman"/>
                <a:ea typeface="Calibri"/>
              </a:rPr>
              <a:t>Художественно - эстетическое развитие, Познавательное развитие, Социально - коммуникативное развитие, Речевое развитие. </a:t>
            </a:r>
            <a:endParaRPr lang="ru-RU" sz="2800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51520" y="3140968"/>
            <a:ext cx="871296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kern="150" dirty="0">
                <a:latin typeface="Times New Roman"/>
                <a:ea typeface="MS PMincho"/>
              </a:rPr>
              <a:t>Оборудование, материалы:</a:t>
            </a:r>
          </a:p>
          <a:p>
            <a:r>
              <a:rPr lang="ru-RU" sz="2800" dirty="0">
                <a:latin typeface="Times New Roman"/>
                <a:ea typeface="Calibri"/>
              </a:rPr>
              <a:t>Творческий материал для создания новогодних игрушек, материалы для создания новогодней игрушки, схемы последовательности выполнения игрушек своими руками.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353110022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332656"/>
            <a:ext cx="8640960" cy="18774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kern="150" dirty="0">
                <a:latin typeface="Times New Roman"/>
                <a:ea typeface="MS PMincho"/>
              </a:rPr>
              <a:t>Ожидаемые результаты по проекту:</a:t>
            </a:r>
          </a:p>
          <a:p>
            <a:r>
              <a:rPr lang="ru-RU" sz="2800" dirty="0">
                <a:latin typeface="Times New Roman"/>
                <a:ea typeface="Calibri"/>
              </a:rPr>
              <a:t>В результате работы должны быть представлены новогодние игрушки созданные своими руками детьми и родителями. </a:t>
            </a:r>
            <a:endParaRPr lang="ru-RU" sz="2800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84152" y="2780928"/>
            <a:ext cx="8496944" cy="15327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830" fontAlgn="base">
              <a:lnSpc>
                <a:spcPct val="105000"/>
              </a:lnSpc>
              <a:spcAft>
                <a:spcPts val="0"/>
              </a:spcAft>
            </a:pPr>
            <a:r>
              <a:rPr lang="ru-RU" sz="3200" b="1" kern="150" dirty="0">
                <a:latin typeface="Times New Roman"/>
                <a:ea typeface="MS PMincho"/>
                <a:cs typeface="Times New Roman"/>
              </a:rPr>
              <a:t>Продукты проекта:</a:t>
            </a:r>
            <a:endParaRPr lang="ru-RU" sz="3200" b="1" dirty="0">
              <a:latin typeface="Calibri"/>
              <a:ea typeface="Calibri"/>
              <a:cs typeface="Times New Roman"/>
            </a:endParaRPr>
          </a:p>
          <a:p>
            <a:r>
              <a:rPr lang="ru-RU" sz="3200" b="1" kern="150" dirty="0">
                <a:latin typeface="Times New Roman"/>
                <a:ea typeface="MS PMincho"/>
              </a:rPr>
              <a:t>(общий для всех участников проекта)</a:t>
            </a:r>
          </a:p>
          <a:p>
            <a:r>
              <a:rPr lang="ru-RU" sz="2800" kern="150" dirty="0">
                <a:latin typeface="Times New Roman"/>
                <a:ea typeface="MS PMincho"/>
              </a:rPr>
              <a:t>Выставка на тему «Новогодняя игрушка»</a:t>
            </a:r>
            <a:endParaRPr lang="ru-RU" sz="2800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84152" y="4797152"/>
            <a:ext cx="8496944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kern="150" dirty="0">
                <a:latin typeface="Times New Roman"/>
                <a:ea typeface="MS PMincho"/>
              </a:rPr>
              <a:t>Формы работы с родителями: </a:t>
            </a:r>
          </a:p>
          <a:p>
            <a:r>
              <a:rPr lang="ru-RU" sz="2800" kern="150" dirty="0">
                <a:latin typeface="Times New Roman"/>
                <a:ea typeface="Times New Roman"/>
              </a:rPr>
              <a:t>Беседы, консультации, мастер- класс, индивидуальные консультации.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2675390133"/>
      </p:ext>
    </p:extLst>
  </p:cSld>
  <p:clrMapOvr>
    <a:masterClrMapping/>
  </p:clrMapOvr>
</p:sld>
</file>

<file path=ppt/theme/theme1.xml><?xml version="1.0" encoding="utf-8"?>
<a:theme xmlns:a="http://schemas.openxmlformats.org/drawingml/2006/main" name="Воздушный поток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143</TotalTime>
  <Words>1014</Words>
  <Application>Microsoft Office PowerPoint</Application>
  <PresentationFormat>Экран (4:3)</PresentationFormat>
  <Paragraphs>147</Paragraphs>
  <Slides>24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31" baseType="lpstr">
      <vt:lpstr>Arial</vt:lpstr>
      <vt:lpstr>Calibri</vt:lpstr>
      <vt:lpstr>Georgia</vt:lpstr>
      <vt:lpstr>MS PMincho</vt:lpstr>
      <vt:lpstr>Times New Roman</vt:lpstr>
      <vt:lpstr>Trebuchet MS</vt:lpstr>
      <vt:lpstr>Воздушный 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оператор</dc:creator>
  <cp:lastModifiedBy>Windows User</cp:lastModifiedBy>
  <cp:revision>13</cp:revision>
  <dcterms:created xsi:type="dcterms:W3CDTF">2022-03-15T10:02:08Z</dcterms:created>
  <dcterms:modified xsi:type="dcterms:W3CDTF">2023-05-10T05:09:48Z</dcterms:modified>
</cp:coreProperties>
</file>