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80" r:id="rId5"/>
    <p:sldId id="288" r:id="rId6"/>
    <p:sldId id="278" r:id="rId7"/>
    <p:sldId id="286" r:id="rId8"/>
    <p:sldId id="281" r:id="rId9"/>
    <p:sldId id="259" r:id="rId10"/>
    <p:sldId id="283" r:id="rId11"/>
    <p:sldId id="263" r:id="rId12"/>
    <p:sldId id="285" r:id="rId13"/>
    <p:sldId id="299" r:id="rId14"/>
    <p:sldId id="303" r:id="rId15"/>
    <p:sldId id="307" r:id="rId16"/>
    <p:sldId id="305" r:id="rId17"/>
    <p:sldId id="306" r:id="rId18"/>
    <p:sldId id="304" r:id="rId19"/>
    <p:sldId id="317" r:id="rId20"/>
    <p:sldId id="315" r:id="rId21"/>
    <p:sldId id="313" r:id="rId22"/>
    <p:sldId id="316" r:id="rId23"/>
    <p:sldId id="320" r:id="rId24"/>
    <p:sldId id="321" r:id="rId2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0" autoAdjust="0"/>
  </p:normalViewPr>
  <p:slideViewPr>
    <p:cSldViewPr>
      <p:cViewPr>
        <p:scale>
          <a:sx n="80" d="100"/>
          <a:sy n="80" d="100"/>
        </p:scale>
        <p:origin x="-1050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42849" y="4214812"/>
            <a:ext cx="2082673" cy="1541145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4862576" y="1412824"/>
            <a:ext cx="4125214" cy="4237228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79751" y="389890"/>
            <a:ext cx="4984496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7375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7375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17375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17375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3444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5/10/2023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3400" y="1219200"/>
            <a:ext cx="7748431" cy="49891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85725" algn="ctr">
              <a:lnSpc>
                <a:spcPts val="3800"/>
              </a:lnSpc>
              <a:spcBef>
                <a:spcPts val="105"/>
              </a:spcBef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«Детский сад №2 г.Пласта»</a:t>
            </a: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 здоровье-мое будущее»</a:t>
            </a: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85725" algn="ctr">
              <a:lnSpc>
                <a:spcPts val="3800"/>
              </a:lnSpc>
              <a:spcBef>
                <a:spcPts val="105"/>
              </a:spcBef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Выполнила: Шаипова А.В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29000"/>
            <a:ext cx="4114800" cy="204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5039105" cy="861774"/>
          </a:xfrm>
        </p:spPr>
        <p:txBody>
          <a:bodyPr/>
          <a:lstStyle/>
          <a:p>
            <a:pPr lvl="0"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Формы и методы оздоровления детей в ДОУ</a:t>
            </a:r>
            <a:endParaRPr lang="ru-RU" dirty="0">
              <a:solidFill>
                <a:schemeClr val="tx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4708981"/>
          </a:xfrm>
        </p:spPr>
        <p:txBody>
          <a:bodyPr/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Физические упражнения;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Утренняя гимнастика;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Физкультурно-оздоровительные занятия, упражнения;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Подвижные, дидактические, спортивные игры;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Профилактическая гимнастика;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Физкультурные минутки и динамические паузы;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Образовательная деятельность по воспитанию культуры здорового и безопасного образа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0" y="3429000"/>
            <a:ext cx="2886582" cy="2127631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1000" y="1066800"/>
            <a:ext cx="8566785" cy="5091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u="heavy" spc="-45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 pitchFamily="18" charset="0"/>
                <a:cs typeface="Times New Roman" pitchFamily="18" charset="0"/>
              </a:rPr>
              <a:t>Физическое</a:t>
            </a:r>
            <a:r>
              <a:rPr sz="2400" b="1" u="heavy" spc="-6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u="heavy" dirty="0" err="1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sz="2400" b="1" u="heavy" dirty="0" smtClean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Совместное мероприятие с детьми.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 спортивные игры, и игровые упражнения.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Полноценное питание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Ежедневная профилактическая гимнастика: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-плоскостопия;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-дыхательная;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-улучшения осанки;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-гимнастика пробуждения;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-применение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spc="-10" dirty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spc="-10" dirty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spc="-10" dirty="0" err="1" smtClean="0">
                <a:latin typeface="Times New Roman" pitchFamily="18" charset="0"/>
                <a:cs typeface="Times New Roman" pitchFamily="18" charset="0"/>
              </a:rPr>
              <a:t>сказко-терапия</a:t>
            </a:r>
            <a:endParaRPr lang="ru-RU" sz="2400" spc="-1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spc="-10" dirty="0" smtClean="0">
                <a:latin typeface="Times New Roman" pitchFamily="18" charset="0"/>
                <a:cs typeface="Times New Roman" pitchFamily="18" charset="0"/>
              </a:rPr>
              <a:t>-пальчиковая гимнастика</a:t>
            </a:r>
          </a:p>
          <a:p>
            <a:pPr algn="just"/>
            <a:r>
              <a:rPr lang="ru-RU" sz="2400" spc="-10" dirty="0" smtClean="0">
                <a:latin typeface="Times New Roman" pitchFamily="18" charset="0"/>
                <a:cs typeface="Times New Roman" pitchFamily="18" charset="0"/>
              </a:rPr>
              <a:t>-культурно-гигиенические навыки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marR="61594">
              <a:lnSpc>
                <a:spcPct val="100000"/>
              </a:lnSpc>
              <a:spcBef>
                <a:spcPts val="5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270886" y="387553"/>
            <a:ext cx="45275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Этапы работы над</a:t>
            </a:r>
            <a:r>
              <a:rPr spc="-70" dirty="0"/>
              <a:t> </a:t>
            </a:r>
            <a:r>
              <a:rPr spc="-10" dirty="0"/>
              <a:t>проектом: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430887"/>
          </a:xfrm>
        </p:spPr>
        <p:txBody>
          <a:bodyPr/>
          <a:lstStyle/>
          <a:p>
            <a:r>
              <a:rPr lang="ru-RU" dirty="0" smtClean="0"/>
              <a:t>«Быть здоровым – здорово!»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5" y="1362279"/>
            <a:ext cx="3547466" cy="4154984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работа не ставит целью достижение высоких результатов за короткий отрезок времени. Главное в ней – помочь детям проявить их собственные потенциальные возможности, чтобы, взрослея, были готовы вести здоровый образ жизни, ценили свое здоровье и здоровье окружающих.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24400" y="1828800"/>
            <a:ext cx="375937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04801" y="787616"/>
            <a:ext cx="533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Зарядка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гимнастика, всевозможные эстафеты, активные игры, танцы — это все аспекты ЗОЖ, применяемые в детском саду. Физические упражнения дают возможность научиться управлять свои телом. Они приводят к улучшению аппетита и нормализации обмена веществ.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94862" y="244113"/>
            <a:ext cx="6261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ФИЗИЧЕСКИЕ  </a:t>
            </a: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НАГРУЗКИ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95940"/>
            <a:ext cx="5044780" cy="269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2514600"/>
            <a:ext cx="284492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5301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902" y="325212"/>
            <a:ext cx="7002298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Закаливание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00200"/>
            <a:ext cx="4800600" cy="3648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Закаливание–это система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мероприятий, направленных на повышение устойчивости механизмов защиты и приспособления организма ребенка ко многим факторам внешней среды. Процедуры закаливания в саду направлены на поднятие уровня иммунитета с учетом возраста малыша и его состояния здоровья. Главное правило – закаливание должно быть регулярным! Его следует проводить в течение всего года, постепенно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увеличивая продолжительность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процедур. 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2133600"/>
            <a:ext cx="396257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041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024752" cy="861774"/>
          </a:xfrm>
        </p:spPr>
        <p:txBody>
          <a:bodyPr/>
          <a:lstStyle/>
          <a:p>
            <a:r>
              <a:rPr lang="ru-RU" dirty="0" smtClean="0"/>
              <a:t>Сюжетно-ролевая игра «Больница»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1" y="914400"/>
            <a:ext cx="8686800" cy="73866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Применение полученных знаний о здоровом образе жизни в сюжетно-ролевой игре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71800"/>
            <a:ext cx="2862076" cy="320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0"/>
            <a:ext cx="2058714" cy="277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5200" y="1905000"/>
            <a:ext cx="2743200" cy="205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14800" y="4191000"/>
            <a:ext cx="27433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762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8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Неограниченность  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движении  и 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познавании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предметов</a:t>
            </a:r>
            <a:endParaRPr lang="ru-RU" sz="2800" b="1" dirty="0">
              <a:solidFill>
                <a:srgbClr val="C0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1430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Это содействует гармоничному физическому развитию и закаливанию организма, поддерживает эмоционально-положительный тонус ребенка и развивает силу и выносливость.</a:t>
            </a:r>
          </a:p>
        </p:txBody>
      </p:sp>
      <p:pic>
        <p:nvPicPr>
          <p:cNvPr id="1026" name="Picture 2" descr="C:\Users\Солнышко\Desktop\фото на прект\IMG_47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428806" y="2524194"/>
            <a:ext cx="4038600" cy="3409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55272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0102" y="304799"/>
            <a:ext cx="4451860" cy="582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Полноценный </a:t>
            </a:r>
            <a:r>
              <a:rPr lang="ru-RU" sz="3200" b="1" dirty="0" smtClean="0">
                <a:solidFill>
                  <a:srgbClr val="FFFF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сон</a:t>
            </a:r>
            <a:endParaRPr lang="ru-RU" sz="3200" b="1" dirty="0">
              <a:solidFill>
                <a:srgbClr val="FFFF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143000"/>
            <a:ext cx="8534400" cy="184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Полноценный сон, в том числе дневной, необходим для сохранения здоровья и нормального функционирования организма. Он исключает переутомление, дарит бодрость и хорошее настроение. Отсутствие дневного сна может привести к снижению иммунитета, ухудшению памяти, плохой концентрации внимания.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743200"/>
            <a:ext cx="3581400" cy="35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3700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8741" y="381000"/>
            <a:ext cx="6726521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Корригирующая  </a:t>
            </a:r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2192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Корригирующая гимнастика – улучшает настроение, обеспечивает подъём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мышечного тонуса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, способствует укреплению дыхательного аппарата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  <a:cs typeface="Times New Roman"/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Georgia" panose="02040502050405020303" pitchFamily="18" charset="0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2209800"/>
            <a:ext cx="2685829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71800" y="2133600"/>
            <a:ext cx="350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Раз, два, три, четыре, пять, </a:t>
            </a:r>
          </a:p>
          <a:p>
            <a:r>
              <a:rPr lang="ru-RU" dirty="0"/>
              <a:t>Время ножкам побежать, </a:t>
            </a:r>
          </a:p>
          <a:p>
            <a:r>
              <a:rPr lang="ru-RU" dirty="0"/>
              <a:t>Спинке бодро разогнуться, </a:t>
            </a:r>
          </a:p>
          <a:p>
            <a:r>
              <a:rPr lang="ru-RU" dirty="0"/>
              <a:t>Ручкам кверху потянуться. </a:t>
            </a:r>
          </a:p>
          <a:p>
            <a:r>
              <a:rPr lang="ru-RU" dirty="0"/>
              <a:t>Десять раз присесть и встать, </a:t>
            </a:r>
          </a:p>
          <a:p>
            <a:r>
              <a:rPr lang="ru-RU" dirty="0"/>
              <a:t>Чтобы расхотелось спать. </a:t>
            </a:r>
          </a:p>
          <a:p>
            <a:r>
              <a:rPr lang="ru-RU" dirty="0"/>
              <a:t>Десять раз вперед нагнуться, </a:t>
            </a:r>
          </a:p>
          <a:p>
            <a:r>
              <a:rPr lang="ru-RU" dirty="0"/>
              <a:t>Десять раз назад прогнуться. </a:t>
            </a:r>
          </a:p>
          <a:p>
            <a:r>
              <a:rPr lang="ru-RU" dirty="0"/>
              <a:t>Нет нужней зарядки дела, </a:t>
            </a:r>
          </a:p>
          <a:p>
            <a:r>
              <a:rPr lang="ru-RU" dirty="0"/>
              <a:t>Чтоб окрепли мышцы тела. </a:t>
            </a:r>
          </a:p>
          <a:p>
            <a:r>
              <a:rPr lang="ru-RU" dirty="0"/>
              <a:t>Упражнений нет важней, </a:t>
            </a:r>
          </a:p>
          <a:p>
            <a:r>
              <a:rPr lang="ru-RU" dirty="0"/>
              <a:t>Чтобы стал малыш сильней.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476" y="3962401"/>
            <a:ext cx="27433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82950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542731" cy="307777"/>
          </a:xfrm>
        </p:spPr>
        <p:txBody>
          <a:bodyPr/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Сказко-терапия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Применение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0" y="363981"/>
            <a:ext cx="1905000" cy="430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1905000"/>
            <a:ext cx="406418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1" y="1981200"/>
            <a:ext cx="3733800" cy="280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7800" y="990600"/>
            <a:ext cx="6629400" cy="430887"/>
          </a:xfrm>
        </p:spPr>
        <p:txBody>
          <a:bodyPr/>
          <a:lstStyle/>
          <a:p>
            <a:pPr algn="ctr"/>
            <a:r>
              <a:rPr lang="ru-RU" dirty="0" smtClean="0"/>
              <a:t>Проект «Моё здоровье- моё будущее»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3401" y="1447800"/>
            <a:ext cx="8229600" cy="4162678"/>
          </a:xfrm>
        </p:spPr>
        <p:txBody>
          <a:bodyPr/>
          <a:lstStyle/>
          <a:p>
            <a:pPr marL="12700" marR="4490720" algn="r">
              <a:lnSpc>
                <a:spcPct val="100000"/>
              </a:lnSpc>
              <a:spcBef>
                <a:spcPts val="100"/>
              </a:spcBef>
            </a:pPr>
            <a:r>
              <a:rPr lang="ru-RU" sz="2800" b="1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       Паспорт проекта</a:t>
            </a:r>
          </a:p>
          <a:p>
            <a:pPr marL="12700" marR="4490720">
              <a:lnSpc>
                <a:spcPct val="100000"/>
              </a:lnSpc>
              <a:spcBef>
                <a:spcPts val="100"/>
              </a:spcBef>
            </a:pPr>
            <a:r>
              <a:rPr lang="ru-RU" sz="2400" b="1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 marL="12700" marR="4490720" algn="l">
              <a:lnSpc>
                <a:spcPct val="100000"/>
              </a:lnSpc>
              <a:spcBef>
                <a:spcPts val="100"/>
              </a:spcBef>
            </a:pPr>
            <a:r>
              <a:rPr lang="ru-RU" sz="2400" b="1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4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400" b="1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познавательный, практико </a:t>
            </a:r>
            <a:r>
              <a:rPr lang="ru-RU" sz="2400" dirty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ориентированный</a:t>
            </a:r>
            <a:endParaRPr lang="ru-RU" sz="2400" spc="-5" dirty="0">
              <a:solidFill>
                <a:srgbClr val="0F24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marR="4490720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Возраст 2 группа раннего возраста-1 младшая группа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Интегрированный (задействованы </a:t>
            </a:r>
            <a:r>
              <a:rPr lang="ru-RU" sz="240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400" spc="6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области).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2400" b="1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400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2400" spc="-2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воспитатели,</a:t>
            </a:r>
            <a:r>
              <a:rPr lang="ru-RU" sz="2400" spc="16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542731" cy="307777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Дыхательная гимнастика                                           Пальчиковая гимнастика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0" y="363981"/>
            <a:ext cx="1905000" cy="430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981200"/>
            <a:ext cx="396257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7800" y="1981200"/>
            <a:ext cx="325134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796153" cy="800219"/>
          </a:xfrm>
        </p:spPr>
        <p:txBody>
          <a:bodyPr/>
          <a:lstStyle/>
          <a:p>
            <a:r>
              <a:rPr lang="ru-RU" dirty="0" smtClean="0"/>
              <a:t>          Работа с родителями</a:t>
            </a:r>
            <a:br>
              <a:rPr lang="ru-RU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2400" y="-24765000"/>
            <a:ext cx="19050000" cy="142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35433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38100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23289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542731" cy="307777"/>
          </a:xfrm>
        </p:spPr>
        <p:txBody>
          <a:bodyPr/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0" y="363981"/>
            <a:ext cx="1905000" cy="430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057400"/>
            <a:ext cx="2667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2600" y="1600200"/>
            <a:ext cx="3329100" cy="44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0400" y="2743200"/>
            <a:ext cx="22288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542731" cy="307777"/>
          </a:xfrm>
        </p:spPr>
        <p:txBody>
          <a:bodyPr/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0" y="363981"/>
            <a:ext cx="1905000" cy="430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828800"/>
            <a:ext cx="2286000" cy="410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743200"/>
            <a:ext cx="268625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542731" cy="3077766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•понимание детьми значения витаминов, содержащихся в овощах, фруктах и ягодах для укрепления здоровья;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•осознание детьми необходимости употребления в пищу овощей, фруктов и ягод;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•развитие у детей познавательной активности,  любознательности, творческих способностей, коммуникативных навыков (дети умеют обследовать объекты, («видеть руками», самостоятельно делать выводы, умозаключения);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•повышение заинтересованности и мотивации детей к занятиям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0" y="363981"/>
            <a:ext cx="1905000" cy="474219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9200" y="381000"/>
            <a:ext cx="491236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3200" dirty="0" smtClean="0">
                <a:solidFill>
                  <a:srgbClr val="0F243E"/>
                </a:solidFill>
              </a:rPr>
              <a:t>Актуальность проекта</a:t>
            </a:r>
            <a:r>
              <a:rPr lang="ru-RU" sz="3200" spc="-5" dirty="0" smtClean="0">
                <a:solidFill>
                  <a:srgbClr val="0F243E"/>
                </a:solidFill>
              </a:rPr>
              <a:t>:</a:t>
            </a:r>
            <a:endParaRPr sz="3200" dirty="0"/>
          </a:p>
        </p:txBody>
      </p:sp>
      <p:sp>
        <p:nvSpPr>
          <p:cNvPr id="4" name="object 4"/>
          <p:cNvSpPr txBox="1"/>
          <p:nvPr/>
        </p:nvSpPr>
        <p:spPr>
          <a:xfrm>
            <a:off x="243462" y="1295400"/>
            <a:ext cx="8519538" cy="40882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Здоровье – это бесценный дар, потеряв его в молодости, </a:t>
            </a:r>
          </a:p>
          <a:p>
            <a:pPr marL="12700" algn="just">
              <a:spcBef>
                <a:spcPts val="1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найдешь до самой старости. Так гласит народная мудрость.</a:t>
            </a:r>
          </a:p>
          <a:p>
            <a:pPr marL="12700" algn="just">
              <a:spcBef>
                <a:spcPts val="1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наш стремительный век новейших технологий, исследований и разработок, проблема сохранения здоровья стоит очень остро. Статистика бьет тревогу. Многие причина – от нас не зависящие и изменить что-либо не в наших силах. Но есть одна на наш взгляд, очень важная – это формирование у детей дошкольного возраста потребности в сохранении и укреплении своего здоровья. Только здоровое поколение может быть созидателем своей будущей духовной и материальной жизни. И успешно реализоваться в семье, в коллективе, социуме. Только физически развитые и практически здоровые дети достигают успехов и вершин познания мира. Для реализации данного направления в педагогической деятельности разработали проект «Быть здоровым –  здорово».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845" y="0"/>
            <a:ext cx="1450310" cy="20362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430887"/>
          </a:xfrm>
        </p:spPr>
        <p:txBody>
          <a:bodyPr/>
          <a:lstStyle/>
          <a:p>
            <a:pPr algn="ctr"/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" y="914400"/>
            <a:ext cx="8771331" cy="5816977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Недостаточная заинтересованность детей и родителей в сохранении и укреплении своего здоровья.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укрепить и сохранить здоровье детей?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образом способствовать формированию физической культуры ребенка?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привить навыки здорового образа жизни?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это надо начинать?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Дошкольный возраст является решающим в формировании фундамента физического и психического здоровья. Ведь именно до семи лет идет интенсивное развитие органов и становление функциональных систем организма, закладываются основные черты личности, формируется характер. Важно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 Большую роль в этом играют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центре работы по укреплению здоровья и полноценному физическому развитию детей должны находиться образовательное учреждение и семья. Без помощи со стороны семьи физкультурно-оздоровительная работа, организуемая в образовательном учреждении, не может быть успешной.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Проблема состоит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нахождении побудительных стимулов, заставляющих родителей по – иному взглянуть на здоровье и физическое развитие своих детей. Также необходимо усиление у детей мотивации и потребности к занятиям спортом.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5039105" cy="677108"/>
          </a:xfrm>
        </p:spPr>
        <p:txBody>
          <a:bodyPr/>
          <a:lstStyle/>
          <a:p>
            <a:pPr algn="ctr"/>
            <a:r>
              <a:rPr lang="ru-RU" sz="4400" dirty="0" smtClean="0"/>
              <a:t>Цель проекта: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3231654"/>
          </a:xfrm>
        </p:spPr>
        <p:txBody>
          <a:bodyPr/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Рациональное осуществление комплекса воспитательных и профилактических мер, направленных на укрепления здоровья и формирование начал здорового образа жизни у дошкольников при активной поддержке родителей.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430887"/>
          </a:xfrm>
        </p:spPr>
        <p:txBody>
          <a:bodyPr/>
          <a:lstStyle/>
          <a:p>
            <a:pPr algn="ctr"/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4154984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детей: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формирование у детей навыков гигиены, выполнение основных движений, представлений о режиме, активности и отдыхе, безопасности; привитие навыков правильной осанки; освоение знаний о своём организме, здоровье.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Оздоровительная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 развития и укрепления костной, мышечной, сердечнососудистой, дыхательной систем, внутренних органов дошкольников, развития движений, а также закаливание организма ребёнка.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формирование нравственно-физических навыков; выработка у детей привычки к ежедневным занятиям физическими упражнениями как потребности в физическом совершенствовании; воспитание культурно-гигиенических навыков.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  педагогов:          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Повысить профессиональный уровень.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родителей: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Повысить компетентность родителей по вопросам укрепления здоровья детей.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553998"/>
          </a:xfrm>
        </p:spPr>
        <p:txBody>
          <a:bodyPr/>
          <a:lstStyle/>
          <a:p>
            <a:r>
              <a:rPr lang="ru-RU" sz="3600" spc="-204" dirty="0" smtClean="0"/>
              <a:t> Целевые  группы проекта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3693319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 организованная деятельность, совместная деятельность педагога и ребенка, самостоятельная детская деятельность.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активная методическая работа, интеграция по формированию здорового образа жизни, освоение инновационных технологий оздоровления детей.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Родители: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оказание консультативной помощи, взаимодействие с педагогами по теме проекта, участие в мероприятиях  ДОУ.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447" y="363981"/>
            <a:ext cx="5039105" cy="430887"/>
          </a:xfrm>
        </p:spPr>
        <p:txBody>
          <a:bodyPr/>
          <a:lstStyle/>
          <a:p>
            <a:r>
              <a:rPr lang="ru-RU" dirty="0" smtClean="0"/>
              <a:t>Объект проекта: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6334" y="1362278"/>
            <a:ext cx="8771331" cy="430887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Укрепление здоровья детей, путем применения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в сознании детей и родителей важности здорового образа жизни.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Проектная идея: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мероприятия по формированию представлений о здоровом образе жизни, организации рациональной двигательной активности детей, созданию условий для реализации оздоровительного режима.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Произойдет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снижение заболеваемости в группе и укрепление физического и психического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здоровья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Повыситься педагогическая компетентность родителей по вопросам укрепления здоровья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28341" y="343027"/>
            <a:ext cx="40265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5" dirty="0">
                <a:solidFill>
                  <a:srgbClr val="0F243E"/>
                </a:solidFill>
              </a:rPr>
              <a:t>Планируемые</a:t>
            </a:r>
            <a:r>
              <a:rPr spc="-35" dirty="0">
                <a:solidFill>
                  <a:srgbClr val="0F243E"/>
                </a:solidFill>
              </a:rPr>
              <a:t> </a:t>
            </a:r>
            <a:r>
              <a:rPr spc="-25" dirty="0">
                <a:solidFill>
                  <a:srgbClr val="0F243E"/>
                </a:solidFill>
              </a:rPr>
              <a:t>результаты</a:t>
            </a:r>
          </a:p>
        </p:txBody>
      </p:sp>
      <p:sp>
        <p:nvSpPr>
          <p:cNvPr id="3" name="object 3"/>
          <p:cNvSpPr/>
          <p:nvPr/>
        </p:nvSpPr>
        <p:spPr>
          <a:xfrm>
            <a:off x="179514" y="4860912"/>
            <a:ext cx="2082673" cy="1549387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7767" y="997076"/>
            <a:ext cx="9066530" cy="50917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dirty="0" err="1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b="1" spc="-20" dirty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spc="-10" dirty="0" err="1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b="1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интереса детей к физическим упражнениям и спорту;                         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потребности в соблюдении правил личной гигиены и двигательной активности;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Умения делать осознанный, правильный  для себя  выбор;  фильтровать «вредные» и «полезные» привычки.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процента высокого уровня физической подготовленности детей.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b="1" dirty="0" err="1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b="1" spc="-20" dirty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педагогов: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банка методических разработок по данной проблеме для использования воспитателями других групп;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внедрены оздоровительные технологии в  работу по формированию здорового образа жизни у дошкольников;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обогащена предметно развивающая среда группы;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повысился уровень сотрудничества с семьей.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b="1" dirty="0" err="1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b="1" spc="-20" dirty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10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родителей: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spc="-5" dirty="0" smtClean="0">
                <a:solidFill>
                  <a:srgbClr val="0F243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повысился уровень  знаний родителей по проблеме укрепления и сохранения здоровья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укрепилось сотрудничество между родителями и детским садом. 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</TotalTime>
  <Words>1076</Words>
  <Application>Microsoft Office PowerPoint</Application>
  <PresentationFormat>Экран (4:3)</PresentationFormat>
  <Paragraphs>127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Проект «Моё здоровье- моё будущее»</vt:lpstr>
      <vt:lpstr>Актуальность проекта:</vt:lpstr>
      <vt:lpstr>Проблема:</vt:lpstr>
      <vt:lpstr>Цель проекта:</vt:lpstr>
      <vt:lpstr>Задачи проекта</vt:lpstr>
      <vt:lpstr> Целевые  группы проекта</vt:lpstr>
      <vt:lpstr>Объект проекта: </vt:lpstr>
      <vt:lpstr>Планируемые результаты</vt:lpstr>
      <vt:lpstr>Формы и методы оздоровления детей в ДОУ</vt:lpstr>
      <vt:lpstr>Этапы работы над проектом:</vt:lpstr>
      <vt:lpstr>«Быть здоровым – здорово!»</vt:lpstr>
      <vt:lpstr>Слайд 13</vt:lpstr>
      <vt:lpstr>Слайд 14</vt:lpstr>
      <vt:lpstr>Сюжетно-ролевая игра «Больница»</vt:lpstr>
      <vt:lpstr>Слайд 16</vt:lpstr>
      <vt:lpstr>Слайд 17</vt:lpstr>
      <vt:lpstr>Слайд 18</vt:lpstr>
      <vt:lpstr>Слайд 19</vt:lpstr>
      <vt:lpstr>Слайд 20</vt:lpstr>
      <vt:lpstr>          Работа с родителями  </vt:lpstr>
      <vt:lpstr>Слайд 22</vt:lpstr>
      <vt:lpstr>Слайд 23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</dc:creator>
  <cp:lastModifiedBy>Солнышко</cp:lastModifiedBy>
  <cp:revision>100</cp:revision>
  <dcterms:created xsi:type="dcterms:W3CDTF">2019-04-17T08:27:40Z</dcterms:created>
  <dcterms:modified xsi:type="dcterms:W3CDTF">2023-05-10T07:38:43Z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2018-03-22T00:00:00Z</vt:filetime>
  </property>
  <property fmtid="{D5CDD505-2E9C-101B-9397-08002B2CF9AE}" pid="3" name="LastSaved">
    <vt:filetime>2019-04-17T00:00:00Z</vt:filetime>
  </property>
</Properties>
</file>