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sldIdLst>
    <p:sldId id="260" r:id="rId2"/>
    <p:sldId id="265" r:id="rId3"/>
    <p:sldId id="282" r:id="rId4"/>
    <p:sldId id="264" r:id="rId5"/>
    <p:sldId id="266" r:id="rId6"/>
    <p:sldId id="269" r:id="rId7"/>
    <p:sldId id="281" r:id="rId8"/>
    <p:sldId id="267" r:id="rId9"/>
    <p:sldId id="268" r:id="rId10"/>
    <p:sldId id="275" r:id="rId11"/>
    <p:sldId id="280" r:id="rId12"/>
    <p:sldId id="277" r:id="rId13"/>
    <p:sldId id="278" r:id="rId14"/>
    <p:sldId id="27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04.09.2021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04.09.2021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04.09.2021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phonoteka.org/uploads/posts/2021-04/1619689649_32-phonoteka_org-p-ekologicheskie-foni-dlya-detskogo-sada-34.jpg"/>
          <p:cNvPicPr>
            <a:picLocks noChangeAspect="1" noChangeArrowheads="1"/>
          </p:cNvPicPr>
          <p:nvPr/>
        </p:nvPicPr>
        <p:blipFill>
          <a:blip r:embed="rId2" cstate="print"/>
          <a:srcRect l="1850" t="2751" r="1849" b="2751"/>
          <a:stretch>
            <a:fillRect/>
          </a:stretch>
        </p:blipFill>
        <p:spPr bwMode="auto">
          <a:xfrm>
            <a:off x="0" y="0"/>
            <a:ext cx="9396536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763688" y="1412776"/>
            <a:ext cx="6162264" cy="33547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Презентация в  рамках</a:t>
            </a:r>
          </a:p>
          <a:p>
            <a:pPr algn="ctr"/>
            <a:r>
              <a:rPr lang="ru-RU" sz="28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темы:</a:t>
            </a:r>
          </a:p>
          <a:p>
            <a:pPr algn="ctr"/>
            <a:r>
              <a:rPr lang="ru-RU" sz="28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«Мой самый удачный</a:t>
            </a:r>
          </a:p>
          <a:p>
            <a:pPr algn="ctr"/>
            <a:r>
              <a:rPr lang="ru-RU" sz="28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мини-проект</a:t>
            </a:r>
          </a:p>
          <a:p>
            <a:pPr algn="ctr"/>
            <a:r>
              <a:rPr lang="ru-RU" sz="28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ШКОЛА ДЛЯ НАСТОЯЩЕГО ТУРИТСТА</a:t>
            </a:r>
            <a:r>
              <a:rPr lang="ru-RU" sz="28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»</a:t>
            </a:r>
          </a:p>
          <a:p>
            <a:pPr algn="ctr"/>
            <a:r>
              <a:rPr lang="ru-RU" sz="2400" b="1" dirty="0" smtClean="0">
                <a:ln w="11430"/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Автор проекта: </a:t>
            </a:r>
          </a:p>
          <a:p>
            <a:pPr algn="ctr"/>
            <a:r>
              <a:rPr lang="ru-RU" sz="2400" b="1" dirty="0" smtClean="0">
                <a:ln w="11430"/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Коновалова А.Е., инструктор по  Ф.К.</a:t>
            </a:r>
            <a:endParaRPr lang="ru-RU" sz="2400" b="1" dirty="0" smtClean="0">
              <a:ln w="11430"/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2400" b="1" dirty="0" smtClean="0">
                <a:ln w="11430"/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                                           МБДОУ №16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4.infourok.ru/uploads/ex/0bf2/00024259-7c6047b2/5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39938" name="Picture 2" descr="https://thumbs.dreamstime.com/b/%D1%88%D0%B0%D0%B1-%D0%BE%D0%BD-%D0%B7%D0%BD%D0%B0%D0%BC%D0%B5%D0%BD%D0%B8-%D1%81-%D0%BF%D0%B5%D1%88%D0%B8%D0%BC-%D1%82%D1%83%D1%80%D0%B8%D0%B7%D0%BC%D0%BE%D0%BC-%D0%B5%D1%82%D0%B5%D0%B9-9309205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620688"/>
            <a:ext cx="7620000" cy="5715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979712" y="1196752"/>
            <a:ext cx="5795176" cy="1754326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Inflate">
              <a:avLst/>
            </a:prstTxWarp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Этапы реализации</a:t>
            </a:r>
          </a:p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проекта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60" name="Picture 4" descr="https://ds04.infourok.ru/uploads/ex/11eb/0002a9fa-3f52cf74/8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475656" y="620688"/>
            <a:ext cx="7200800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1 . </a:t>
            </a:r>
            <a:r>
              <a:rPr lang="ru-RU" sz="2400" b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Подготовительный (аналитический</a:t>
            </a:r>
            <a:r>
              <a:rPr lang="ru-RU" sz="2400" b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)</a:t>
            </a:r>
          </a:p>
          <a:p>
            <a:endParaRPr lang="ru-RU" sz="2400" b="1" dirty="0" smtClean="0">
              <a:ln w="1905"/>
              <a:solidFill>
                <a:schemeClr val="accent6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just"/>
            <a:r>
              <a:rPr lang="ru-RU" sz="20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 - Составление паспорта проекта  </a:t>
            </a:r>
          </a:p>
          <a:p>
            <a:pPr algn="just"/>
            <a:r>
              <a:rPr lang="ru-RU" sz="20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(определение форм и методов реализации; формирование целей и задач, проблемы; определение продукта проекта)</a:t>
            </a:r>
          </a:p>
          <a:p>
            <a:pPr algn="just"/>
            <a:r>
              <a:rPr lang="ru-RU" sz="20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Б – Сбор информации о видах туризма</a:t>
            </a:r>
          </a:p>
          <a:p>
            <a:r>
              <a:rPr lang="ru-RU" sz="20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(иллюстрации, фотографии, альбомы, видеоролики)</a:t>
            </a:r>
          </a:p>
          <a:p>
            <a:pPr algn="just"/>
            <a:r>
              <a:rPr lang="ru-RU" sz="2000" b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20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– Создание предметно-развивающей среды</a:t>
            </a:r>
          </a:p>
          <a:p>
            <a:pPr algn="just"/>
            <a:r>
              <a:rPr lang="ru-RU" sz="2000" b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20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 приобретение веревок, шнуров, карабинов, создание</a:t>
            </a:r>
          </a:p>
          <a:p>
            <a:pPr algn="just"/>
            <a:r>
              <a:rPr lang="ru-RU" sz="20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макета костра, сбор медицинской аптечки, создание туристических карточек с видами узлов, топографической карты территории ДОУ, приобретение набора туриста,  и наглядного пособия   «Съедобные и ядовитые грибы и растения» , приобретение палатки и котелков.</a:t>
            </a:r>
          </a:p>
          <a:p>
            <a:pPr algn="just"/>
            <a:r>
              <a:rPr lang="ru-RU" sz="20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Г – Работа с педагогами и родителями.</a:t>
            </a:r>
          </a:p>
          <a:p>
            <a:pPr algn="just"/>
            <a:r>
              <a:rPr lang="ru-RU" sz="20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( беседы,  консультации)</a:t>
            </a:r>
          </a:p>
          <a:p>
            <a:pPr algn="just"/>
            <a:r>
              <a:rPr lang="ru-RU" sz="20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Д - Определение форм и методов проведения основного этапа.</a:t>
            </a:r>
            <a:endParaRPr lang="ru-RU" sz="20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4.infourok.ru/uploads/ex/0bf2/00024259-7c6047b2/5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547664" y="260648"/>
            <a:ext cx="7596336" cy="66171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2. Основной (реализация намеченных планов)</a:t>
            </a:r>
          </a:p>
          <a:p>
            <a:endParaRPr lang="ru-RU" sz="28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ru-RU" sz="20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 – Сформировать знания у детей о видах туризма</a:t>
            </a:r>
          </a:p>
          <a:p>
            <a:r>
              <a:rPr lang="ru-RU" sz="20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(Понятия туристы и туризм);</a:t>
            </a:r>
          </a:p>
          <a:p>
            <a:r>
              <a:rPr lang="ru-RU" sz="20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</a:t>
            </a:r>
            <a:r>
              <a:rPr lang="ru-RU" sz="20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-  Понятие  «Походное снаряжение» </a:t>
            </a:r>
            <a:r>
              <a:rPr lang="ru-RU" sz="20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</a:t>
            </a:r>
            <a:r>
              <a:rPr lang="ru-RU" sz="20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что в него входит. Приобретение навыка сборки рюкзака.</a:t>
            </a:r>
          </a:p>
          <a:p>
            <a:r>
              <a:rPr lang="ru-RU" sz="20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(Коврик, кружка, ложка, тарелка, спички, бумага, полотенце , компас, фонарик, саперная лопата , фляга с водой.)</a:t>
            </a:r>
          </a:p>
          <a:p>
            <a:r>
              <a:rPr lang="ru-RU" sz="20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– Знакомство с правилами соблюдения безопасности в туристическом походе, разучить ядовитые  растения и лекарственные травы.</a:t>
            </a:r>
          </a:p>
          <a:p>
            <a:r>
              <a:rPr lang="ru-RU" sz="20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(Правила разведения костра, встреча с дикими животными и ядовитыми растениями).</a:t>
            </a:r>
          </a:p>
          <a:p>
            <a:r>
              <a:rPr lang="ru-RU" sz="20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 – Сформировать основные навыки оказания ПМП</a:t>
            </a:r>
          </a:p>
          <a:p>
            <a:r>
              <a:rPr lang="ru-RU" sz="20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(отравление, ожоги, переломы, раны, порезы, простуда,</a:t>
            </a:r>
          </a:p>
          <a:p>
            <a:r>
              <a:rPr lang="ru-RU" sz="20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</a:t>
            </a:r>
            <a:r>
              <a:rPr lang="ru-RU" sz="20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епловой удар)</a:t>
            </a:r>
          </a:p>
          <a:p>
            <a:r>
              <a:rPr lang="ru-RU" sz="20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 – Знакомство с туристическими узлами, приобрести навыки завязывания элементарных туристических узлов</a:t>
            </a:r>
          </a:p>
          <a:p>
            <a:r>
              <a:rPr lang="ru-RU" sz="20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 прямой, схватывающий, встречный)</a:t>
            </a:r>
          </a:p>
          <a:p>
            <a:endParaRPr lang="ru-RU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4.infourok.ru/uploads/ex/0bf2/00024259-7c6047b2/5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619672" y="620688"/>
            <a:ext cx="7524328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</a:t>
            </a:r>
            <a:r>
              <a:rPr lang="ru-RU" sz="20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– </a:t>
            </a:r>
            <a:r>
              <a:rPr lang="ru-RU" sz="20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20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Сформировать  элементарные знания  навыков выживания в дикой природе.</a:t>
            </a:r>
          </a:p>
          <a:p>
            <a:r>
              <a:rPr lang="ru-RU" sz="20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(Подвижная игра «Рыбалка»)</a:t>
            </a:r>
          </a:p>
          <a:p>
            <a:r>
              <a:rPr lang="ru-RU" sz="20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Ж – Научить детей  элементарным навыкам ориентировки на местности по плану (карте).</a:t>
            </a:r>
          </a:p>
          <a:p>
            <a:r>
              <a:rPr lang="ru-RU" sz="20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(Найти с помощью карты четыре флажка, спрятанные на местности)</a:t>
            </a:r>
          </a:p>
          <a:p>
            <a:r>
              <a:rPr lang="ru-RU" sz="20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 - Сформировать </a:t>
            </a:r>
            <a:r>
              <a:rPr lang="ru-RU" sz="20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знания у детей о </a:t>
            </a:r>
            <a:r>
              <a:rPr lang="ru-RU" sz="20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туристической полосе препятствий, приобрести навыки ее прохождения.</a:t>
            </a:r>
          </a:p>
          <a:p>
            <a:r>
              <a:rPr lang="ru-RU" sz="20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(«Переправа», «Тоннель», «Змейка», «Паутина» , «Бревно», «Болото»)</a:t>
            </a:r>
          </a:p>
          <a:p>
            <a:r>
              <a:rPr lang="ru-RU" sz="20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 -  Знакомство с понятием -  «Бивак», приобретение детьми элементарных навыков расстановки палатки.</a:t>
            </a:r>
          </a:p>
          <a:p>
            <a:r>
              <a:rPr lang="ru-RU" sz="20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(рассказ, показ, пробная установка с инструктором, пробные сборки с воспитателями)</a:t>
            </a:r>
          </a:p>
          <a:p>
            <a:r>
              <a:rPr lang="ru-RU" sz="20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 – Конкурс поваров </a:t>
            </a:r>
          </a:p>
          <a:p>
            <a:r>
              <a:rPr lang="ru-RU" sz="20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20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(отварной картофель , котелок и стеки)</a:t>
            </a:r>
          </a:p>
          <a:p>
            <a:endParaRPr lang="ru-RU" sz="2400" b="1" dirty="0" smtClean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ru-RU" sz="2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endParaRPr lang="ru-RU" sz="2400" b="1" dirty="0" smtClean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ds04.infourok.ru/uploads/ex/11eb/0002a9fa-3f52cf74/8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403648" y="476672"/>
            <a:ext cx="77403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AutoNum type="arabicPeriod" startAt="3"/>
            </a:pP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Заключительный </a:t>
            </a:r>
          </a:p>
          <a:p>
            <a:pPr marL="457200" indent="-457200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(изготовление продукта проекта, подведение итогов)</a:t>
            </a:r>
            <a:endParaRPr lang="ru-RU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s://ds04.infourok.ru/uploads/ex/0bf2/00024259-7c6047b2/5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3" name="Picture 2" descr="https://phonoteka.org/uploads/posts/2021-05/thumbs/1621831184_11-phonoteka_org-p-fon-dlya-prezentatsii-pokhod-11.jpg"/>
          <p:cNvPicPr>
            <a:picLocks noChangeAspect="1" noChangeArrowheads="1"/>
          </p:cNvPicPr>
          <p:nvPr/>
        </p:nvPicPr>
        <p:blipFill>
          <a:blip r:embed="rId3" cstate="print"/>
          <a:srcRect t="8393" r="-2299" b="8176"/>
          <a:stretch>
            <a:fillRect/>
          </a:stretch>
        </p:blipFill>
        <p:spPr bwMode="auto">
          <a:xfrm>
            <a:off x="1331640" y="332656"/>
            <a:ext cx="7632848" cy="619268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907704" y="476672"/>
            <a:ext cx="6408712" cy="3006338"/>
          </a:xfrm>
          <a:prstGeom prst="rect">
            <a:avLst/>
          </a:prstGeom>
        </p:spPr>
        <p:txBody>
          <a:bodyPr wrap="square">
            <a:prstTxWarp prst="textPlain">
              <a:avLst/>
            </a:prstTxWarp>
            <a:spAutoFit/>
          </a:bodyPr>
          <a:lstStyle/>
          <a:p>
            <a:pPr algn="ctr"/>
            <a:r>
              <a:rPr lang="ru-RU" b="1" i="1" dirty="0" smtClean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ЗНАЧИМОСТЬ </a:t>
            </a:r>
            <a:r>
              <a:rPr lang="ru-RU" b="1" i="1" dirty="0" smtClean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ПРОЕКТА:</a:t>
            </a:r>
            <a:endParaRPr lang="ru-RU" b="1" i="1" dirty="0" smtClean="0">
              <a:ln w="1905"/>
              <a:solidFill>
                <a:schemeClr val="accent2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just"/>
            <a:r>
              <a:rPr lang="ru-RU" b="1" dirty="0" smtClean="0"/>
              <a:t>      В настоящее время развитие образовательного (детского и молодежного) туризма в России как одного из направлений культурно-познавательного вида туризма приобретает особую актуальность, становясь одним из приоритетных направлений государственной политики в сфере туризма. Это подтверждается поручениями Президента Российской Федерации от 11.10.2012 № ПР-2705, данными по итогам заседания Совета при Президенте РФ по культуре и искусству, состоявшегося 25.09.2012 года.</a:t>
            </a:r>
            <a:endParaRPr lang="ru-RU" b="1" i="1" dirty="0" smtClean="0">
              <a:ln w="1905"/>
              <a:solidFill>
                <a:schemeClr val="tx1">
                  <a:lumMod val="85000"/>
                  <a:lumOff val="1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s://ds04.infourok.ru/uploads/ex/11eb/0002a9fa-3f52cf74/8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187624" y="188641"/>
            <a:ext cx="7632848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Актуальность :</a:t>
            </a:r>
          </a:p>
          <a:p>
            <a:pPr algn="just"/>
            <a:r>
              <a:rPr lang="ru-RU" sz="2000" b="1" dirty="0" smtClean="0"/>
              <a:t>   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Одной из важнейших теоретических и практических задач оздоровительной работы в дошкольном образовательном учреждении является внедрение инновационных подходов к сохранению и укреплению здоровья дошкольников. </a:t>
            </a:r>
          </a:p>
          <a:p>
            <a:pPr algn="just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В период модернизации дошкольного образования педагогам ДОУ разрешено расширять и углублять сеть образовательных услуг, включая в режим дня, кроме программных, еще и другие виды занятий. Одним из таких новых видов может стать туризм в детском саду, который будет содействовать физическому, интеллектуальному, нравственному развитию ребенка. </a:t>
            </a:r>
          </a:p>
          <a:p>
            <a:pPr algn="just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К туристической деятельности, как одному из форм работы с дошкольниками, прибегают крайне редко: считается, что туризм – это дело средней общеобразовательной школы. Однако, я  уверена, что детский туризм в оздоровлении детей дошкольного возраста может и должен использоваться в качестве вспомогательного средства в педагогической практике ДОУ. </a:t>
            </a:r>
            <a:endParaRPr lang="ru-RU" sz="2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6" name="Picture 4" descr="https://ds04.infourok.ru/uploads/ex/0bf2/00024259-7c6047b2/5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33800" name="Picture 8" descr="https://thumbs.dreamstime.com/z/%D1%88%D0%B0%D0%B1-%D0%BE%D0%BD-%D1%80%D0%B0%D0%BC%D0%BA%D0%B8-%D1%81-%D0%B5%D1%82%D1%8C%D0%BC%D0%B8-%D0%B2-%D0%BE%D0%B1%D0%BC%D1%83%D0%BD-%D0%B8%D1%80%D0%BE%D0%B2%D0%B0%D0%BD%D0%B8%D0%B8-%D1%81%D0%B0%D1%84%D0%B0%D1%80%D0%B8-98654325.jpg"/>
          <p:cNvPicPr>
            <a:picLocks noChangeAspect="1" noChangeArrowheads="1"/>
          </p:cNvPicPr>
          <p:nvPr/>
        </p:nvPicPr>
        <p:blipFill>
          <a:blip r:embed="rId3" cstate="print"/>
          <a:srcRect l="1858" t="3145" r="1545" b="8809"/>
          <a:stretch>
            <a:fillRect/>
          </a:stretch>
        </p:blipFill>
        <p:spPr bwMode="auto">
          <a:xfrm>
            <a:off x="971600" y="0"/>
            <a:ext cx="7845444" cy="6336704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267744" y="1700808"/>
            <a:ext cx="547260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ЦЕЛЬ ПРОЕКТА:</a:t>
            </a:r>
          </a:p>
          <a:p>
            <a:r>
              <a:rPr lang="ru-RU" b="1" i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*  </a:t>
            </a:r>
            <a:r>
              <a:rPr lang="ru-RU" b="1" dirty="0" smtClean="0"/>
              <a:t>Использовать элементарные знания о туризме для увеличения двигательной активности детей старшей и подготовительной к школе группам</a:t>
            </a:r>
          </a:p>
          <a:p>
            <a:pPr algn="just"/>
            <a:r>
              <a:rPr lang="ru-RU" b="1" dirty="0" smtClean="0"/>
              <a:t> </a:t>
            </a:r>
            <a:r>
              <a:rPr lang="ru-RU" b="1" dirty="0" smtClean="0"/>
              <a:t>* Приобщать дошкольников и родителей к здоровому образу жизни посредством ознакомления с элементами туризма, правилам поведения в лесу.</a:t>
            </a:r>
          </a:p>
          <a:p>
            <a:pPr algn="just"/>
            <a:r>
              <a:rPr lang="ru-RU" b="1" dirty="0" smtClean="0"/>
              <a:t> *  Развивать интерес к детскому туризму через</a:t>
            </a:r>
          </a:p>
          <a:p>
            <a:pPr algn="just"/>
            <a:r>
              <a:rPr lang="ru-RU" b="1" dirty="0" smtClean="0"/>
              <a:t>    спортивно – тренировочную деятельность.</a:t>
            </a:r>
            <a:endParaRPr lang="ru-RU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4.infourok.ru/uploads/ex/0bf2/00024259-7c6047b2/5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1259632" y="-36676"/>
            <a:ext cx="7380312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Задачи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проекта: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Способствовать простейшим туристическим умениям и навыкам: совершенствовать пеший ход, двигаться по одному по установленной дистанции; выполнять технически грамотно разнообразные несложные препятствия.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Совершенствовать двигательные способности детей, направленную на укрепления здоровья, развивать выносливость. Организма.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Соблюдать правила безопасного проведения во время игр в природных условиях (оказывать первую помощь себе и другим).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Воспитывать бережное отношение к природе, дружелюбные взаимоотношения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между детьми.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4.infourok.ru/uploads/ex/0bf2/00024259-7c6047b2/5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37890" name="Picture 2" descr="https://thumbs.dreamstime.com/b/%D1%88%D0%B0%D0%B1%D0%BB%D0%BE%D0%BD-%D1%80%D0%B0%D0%BC%D0%BA%D0%B8-%D1%81%D0%BE-%D1%81%D1%87%D0%B0%D1%81%D1%82%D0%BB%D0%B8%D0%B2%D1%8B%D0%BC%D0%B8-%D0%B4%D0%B5%D1%82%D1%8C%D0%BC%D0%B8-%D0%B2-%D1%81%D0%B0%D0%B4%D0%B5-%D0%B8%D0%BB%D0%BB%D1%8E%D1%81%D1%82%D1%80%D0%B0%D1%86%D0%B8%D0%B8-%D1%81%D0%B0%D0%B4%D0%B0-155471122.jpg"/>
          <p:cNvPicPr>
            <a:picLocks noChangeAspect="1" noChangeArrowheads="1"/>
          </p:cNvPicPr>
          <p:nvPr/>
        </p:nvPicPr>
        <p:blipFill>
          <a:blip r:embed="rId3" cstate="print"/>
          <a:srcRect l="7981" t="2563" r="8397" b="3900"/>
          <a:stretch>
            <a:fillRect/>
          </a:stretch>
        </p:blipFill>
        <p:spPr bwMode="auto">
          <a:xfrm>
            <a:off x="323528" y="260648"/>
            <a:ext cx="8496944" cy="633670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195736" y="2636912"/>
            <a:ext cx="5328592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400" b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Участники проекта:</a:t>
            </a:r>
          </a:p>
          <a:p>
            <a:r>
              <a:rPr lang="ru-RU" sz="2000" b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20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дети старших и подготовительных к школе групп, воспитатели и специалисты.</a:t>
            </a:r>
          </a:p>
          <a:p>
            <a:r>
              <a:rPr lang="ru-RU" sz="2400" b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Возраст детей:   </a:t>
            </a:r>
            <a:r>
              <a:rPr lang="ru-RU" sz="20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5 – 7 лет.</a:t>
            </a:r>
          </a:p>
          <a:p>
            <a:r>
              <a:rPr lang="ru-RU" sz="2400" b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Сроки реализации проекта:</a:t>
            </a:r>
          </a:p>
          <a:p>
            <a:r>
              <a:rPr lang="ru-RU" sz="20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 15 августа по 15 октября .</a:t>
            </a:r>
          </a:p>
          <a:p>
            <a:r>
              <a:rPr lang="ru-RU" sz="2400" b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Тип  проекта: </a:t>
            </a:r>
            <a:r>
              <a:rPr lang="ru-RU" sz="20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долгосрочный.</a:t>
            </a:r>
          </a:p>
          <a:p>
            <a:r>
              <a:rPr lang="ru-RU" sz="2400" b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Вид проекта: </a:t>
            </a:r>
            <a:r>
              <a:rPr lang="ru-RU" sz="20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спортивно-познавательный, практико-ориентированный</a:t>
            </a:r>
          </a:p>
          <a:p>
            <a:endParaRPr lang="ru-RU" sz="2000" b="1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ru-RU" sz="20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endParaRPr lang="ru-RU" sz="2000" b="1" cap="none" spc="0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ds04.infourok.ru/uploads/ex/11eb/0002a9fa-3f52cf74/8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403648" y="332656"/>
            <a:ext cx="741682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Ожидаемые результаты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:</a:t>
            </a:r>
            <a:endParaRPr lang="ru-RU" sz="24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ru-RU" sz="20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результате реализации проектной деятельности у  дошкольников будет сформировано: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осознанное отношение к своему здоровью;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бережное отношение к растительному и животному миру;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повысят экологическую культуру;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расширят круг знаний, как подготовиться к походу;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научатся оказанию доврачебной помощи; 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приобретут элементарные навыки завязывания туристических узлов, расстановки палатки; установки макетов костра; преодоление туристической полосы препятствий; ориентирования на местности; добывать пропитание в походных условиях.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приобретут знания о съедобных и ядовитых растениях и грибах;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представление о правилах поведения в условиях повышенной опасности;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укрепят все группы мышц, улучшат координационные способности, повысят эмоциональный фон.</a:t>
            </a:r>
            <a:endParaRPr lang="ru-RU" sz="2000" b="1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ds04.infourok.ru/uploads/ex/0bf2/00024259-7c6047b2/5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151112" y="332656"/>
            <a:ext cx="7992888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Детский образовательный туризм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и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его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организация</a:t>
            </a: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в ДОУ</a:t>
            </a:r>
            <a:endParaRPr lang="ru-RU" sz="20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endParaRPr lang="ru-RU" sz="2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59632" y="1196752"/>
            <a:ext cx="7704856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/>
              <a:t>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пилотной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программе  МБДОУ № 16,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разработанной в соответствии с требованиями ФГОС с учетом «Примерной общеобразовательной программы «От рождения до школы»» под редакцией Н.Е.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Вераксы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,  значительное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место отводится образовательной области «Физическое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развитие». Проект детского туризма в нашем дошкольном учреждении, определил одну из форм психолого-педагогической работы по формированию начальных навыков здорового образа жизни.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Этот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вид деятельности оказывает положительное влияние на все органы и системы детского организма, укрепляет костно-мышечный скелет, формирует правильную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осанку. Физическая нагрузка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способствует развитию волевой сферы ребёнка, физических качеств: выносливости, силы, ловкости, координации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движений.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Туризм предполагает выход на природу, значит, включает в себя наблюдение за окружающим миром, установление взаимосвязей в окружающей среде. Незаметно для себя ребёнок вовлекается в исследовательскую деятельность, прививаются основы экологических знаний, закрепляется умение применять правила безопасного поведения в походе, формируется желание беречь и охранять природу.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4.infourok.ru/uploads/ex/0bf2/00024259-7c6047b2/5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403648" y="476672"/>
            <a:ext cx="734481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</a:t>
            </a:r>
          </a:p>
          <a:p>
            <a:r>
              <a:rPr lang="ru-RU" dirty="0" smtClean="0"/>
              <a:t> «</a:t>
            </a:r>
            <a:r>
              <a:rPr lang="ru-RU" b="1" dirty="0" smtClean="0"/>
              <a:t>Школа  настоящего  туриста»  для наших </a:t>
            </a:r>
            <a:r>
              <a:rPr lang="ru-RU" b="1" dirty="0" smtClean="0"/>
              <a:t>маленьких воспитанников – это школа мужества, ведь каждый поход требует новых знаний и умений как от педагогов, так и от дошкольников. </a:t>
            </a:r>
          </a:p>
          <a:p>
            <a:endParaRPr lang="ru-RU" b="1" dirty="0" smtClean="0"/>
          </a:p>
          <a:p>
            <a:pPr algn="just"/>
            <a:r>
              <a:rPr lang="ru-RU" b="1" dirty="0" smtClean="0"/>
              <a:t>    Детские сады, </a:t>
            </a:r>
            <a:r>
              <a:rPr lang="ru-RU" b="1" dirty="0" smtClean="0"/>
              <a:t>к</a:t>
            </a:r>
            <a:r>
              <a:rPr lang="ru-RU" b="1" dirty="0" smtClean="0"/>
              <a:t>оторые практикующие </a:t>
            </a:r>
            <a:r>
              <a:rPr lang="ru-RU" b="1" dirty="0" smtClean="0"/>
              <a:t>на протяжении нескольких лет подобную форму работы с детьми отмечают, что детский туризм зарекомендовал себя, как эффективная форма активного отдыха, которая позволяет при минимальных затратах времени, увеличить резервы здоровья; восстановить силы, работоспособность, расширить функциональные возможности детского организма, обогатить двигательный опыт, пополнить объем знаний в области физической культуры, туризма, краеведения.</a:t>
            </a:r>
            <a:endParaRPr lang="ru-RU" b="1" dirty="0"/>
          </a:p>
        </p:txBody>
      </p:sp>
      <p:pic>
        <p:nvPicPr>
          <p:cNvPr id="4" name="Picture 2" descr="https://verde.com.ua/upload/media/2020/06/05/5eda004883957-depositphotos-9548729-xl-2015.jpg"/>
          <p:cNvPicPr>
            <a:picLocks noChangeAspect="1" noChangeArrowheads="1"/>
          </p:cNvPicPr>
          <p:nvPr/>
        </p:nvPicPr>
        <p:blipFill>
          <a:blip r:embed="rId3" cstate="print"/>
          <a:srcRect l="6694" t="14000" r="15660" b="18000"/>
          <a:stretch>
            <a:fillRect/>
          </a:stretch>
        </p:blipFill>
        <p:spPr bwMode="auto">
          <a:xfrm>
            <a:off x="4572000" y="4077072"/>
            <a:ext cx="4299301" cy="25202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1591</TotalTime>
  <Words>1201</Words>
  <Application>Microsoft Office PowerPoint</Application>
  <PresentationFormat>Экран (4:3)</PresentationFormat>
  <Paragraphs>98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155</cp:revision>
  <dcterms:created xsi:type="dcterms:W3CDTF">2021-09-03T12:27:40Z</dcterms:created>
  <dcterms:modified xsi:type="dcterms:W3CDTF">2021-09-05T18:41:22Z</dcterms:modified>
</cp:coreProperties>
</file>