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10.05.2023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ПСИХОЛОГИЧЕСКАЯ ГОТОВНОСТЬ К ШКОЛЕ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36127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16632"/>
            <a:ext cx="6513512" cy="65135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371660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88640"/>
            <a:ext cx="6480720" cy="64807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743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16632"/>
            <a:ext cx="6552728" cy="65527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69250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88640"/>
            <a:ext cx="6552728" cy="65527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22580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88640"/>
            <a:ext cx="6552728" cy="65527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53690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4</Words>
  <Application>Microsoft Office PowerPoint</Application>
  <PresentationFormat>Экран (4:3)</PresentationFormat>
  <Paragraphs>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ПСИХОЛОГИЧЕСКАЯ ГОТОВНОСТЬ К ШКОЛЕ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ГОТОВНОСТЬ К ШКОЛЕ</dc:title>
  <dc:creator>я</dc:creator>
  <cp:lastModifiedBy>я</cp:lastModifiedBy>
  <cp:revision>1</cp:revision>
  <dcterms:created xsi:type="dcterms:W3CDTF">2023-05-10T13:25:11Z</dcterms:created>
  <dcterms:modified xsi:type="dcterms:W3CDTF">2023-05-10T13:33:41Z</dcterms:modified>
</cp:coreProperties>
</file>