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171450" y="304800"/>
            <a:ext cx="6521958" cy="804672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158749" y="7138617"/>
            <a:ext cx="6542532" cy="177544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133600"/>
            <a:ext cx="5829300" cy="2373477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4741334"/>
            <a:ext cx="4800600" cy="1964267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171450" y="304800"/>
            <a:ext cx="6521958" cy="1901952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158749" y="952255"/>
            <a:ext cx="6542532" cy="177544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1930401"/>
            <a:ext cx="1543050" cy="5983111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930400"/>
            <a:ext cx="4514850" cy="5983112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171450" y="304800"/>
            <a:ext cx="6521958" cy="6315456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4535579" y="5604789"/>
            <a:ext cx="2157322" cy="95203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1964490" y="5433720"/>
            <a:ext cx="4158386" cy="1133517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121546" y="5450083"/>
            <a:ext cx="4100985" cy="1032363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4207117" y="5432233"/>
            <a:ext cx="2481000" cy="868732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158749" y="5411407"/>
            <a:ext cx="6542532" cy="1773165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24" y="3284747"/>
            <a:ext cx="5829300" cy="2032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524" y="1916598"/>
            <a:ext cx="4813301" cy="125306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07491" y="3572256"/>
            <a:ext cx="2866644" cy="459638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3483864" y="3572256"/>
            <a:ext cx="2866644" cy="459638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2" y="3570819"/>
            <a:ext cx="2866644" cy="853016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4572001"/>
            <a:ext cx="2865041" cy="359621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6150" y="3570817"/>
            <a:ext cx="2866644" cy="853016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4572001"/>
            <a:ext cx="2866644" cy="359621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171450" y="304800"/>
            <a:ext cx="6521958" cy="1901952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158749" y="952255"/>
            <a:ext cx="6542532" cy="1773165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171450" y="304800"/>
            <a:ext cx="6521958" cy="1901952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775201"/>
            <a:ext cx="2514600" cy="2540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158749" y="952255"/>
            <a:ext cx="6542532" cy="177544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685800" y="3048000"/>
            <a:ext cx="2514600" cy="1670304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8972" y="2438400"/>
            <a:ext cx="2928057" cy="508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171450" y="304800"/>
            <a:ext cx="6521958" cy="804672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158749" y="7138617"/>
            <a:ext cx="6542532" cy="177544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5617" y="451556"/>
            <a:ext cx="2859484" cy="3239912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51250" y="3714045"/>
            <a:ext cx="2863850" cy="3228623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8650" y="1828800"/>
            <a:ext cx="2674620" cy="390144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171450" y="304800"/>
            <a:ext cx="6521958" cy="329184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158749" y="2239239"/>
            <a:ext cx="6542532" cy="177316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451104"/>
            <a:ext cx="6172200" cy="16703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72754" y="8333553"/>
            <a:ext cx="284001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229" y="8333553"/>
            <a:ext cx="284001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93316" y="8333552"/>
            <a:ext cx="87137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4051" y="3567289"/>
            <a:ext cx="5556250" cy="46009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0" y="0"/>
            <a:ext cx="6777372" cy="918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347533"/>
            <a:ext cx="5829300" cy="4242724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Речевые игры по дороге в детский сад.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4860033"/>
            <a:ext cx="4800600" cy="1512168"/>
          </a:xfrm>
        </p:spPr>
        <p:txBody>
          <a:bodyPr>
            <a:normAutofit fontScale="47500" lnSpcReduction="20000"/>
          </a:bodyPr>
          <a:lstStyle/>
          <a:p>
            <a:endParaRPr lang="ru-RU" b="1" u="sng" dirty="0">
              <a:solidFill>
                <a:schemeClr val="accent2"/>
              </a:solidFill>
            </a:endParaRPr>
          </a:p>
          <a:p>
            <a:endParaRPr lang="ru-RU" b="1" u="sng" dirty="0" smtClean="0">
              <a:solidFill>
                <a:schemeClr val="accent2"/>
              </a:solidFill>
            </a:endParaRPr>
          </a:p>
          <a:p>
            <a:endParaRPr lang="ru-RU" i="1" dirty="0" smtClean="0">
              <a:solidFill>
                <a:schemeClr val="accent2"/>
              </a:solidFill>
            </a:endParaRPr>
          </a:p>
          <a:p>
            <a:endParaRPr lang="ru-RU" i="1" dirty="0">
              <a:solidFill>
                <a:schemeClr val="accent2"/>
              </a:solidFill>
            </a:endParaRPr>
          </a:p>
          <a:p>
            <a:endParaRPr lang="ru-RU" i="1" dirty="0" smtClean="0">
              <a:solidFill>
                <a:schemeClr val="accent2"/>
              </a:solidFill>
            </a:endParaRPr>
          </a:p>
          <a:p>
            <a:endParaRPr lang="ru-RU" i="1" dirty="0">
              <a:solidFill>
                <a:schemeClr val="accent2"/>
              </a:solidFill>
            </a:endParaRPr>
          </a:p>
          <a:p>
            <a:endParaRPr lang="ru-RU" i="1" dirty="0" smtClean="0">
              <a:solidFill>
                <a:schemeClr val="accent2"/>
              </a:solidFill>
            </a:endParaRPr>
          </a:p>
          <a:p>
            <a:pPr algn="r"/>
            <a:r>
              <a:rPr lang="ru-RU" sz="4200" i="1" dirty="0" smtClean="0">
                <a:solidFill>
                  <a:srgbClr val="7030A0"/>
                </a:solidFill>
              </a:rPr>
              <a:t>Учитель-логопед Линде Ю.Б</a:t>
            </a:r>
            <a:r>
              <a:rPr lang="ru-RU" sz="4200" i="1" dirty="0" smtClean="0">
                <a:solidFill>
                  <a:schemeClr val="accent2"/>
                </a:solidFill>
              </a:rPr>
              <a:t>.</a:t>
            </a:r>
            <a:endParaRPr lang="ru-RU" sz="4200" i="1" dirty="0">
              <a:solidFill>
                <a:schemeClr val="accent2"/>
              </a:solidFill>
            </a:endParaRPr>
          </a:p>
        </p:txBody>
      </p:sp>
      <p:pic>
        <p:nvPicPr>
          <p:cNvPr id="5" name="Рисунок 4" descr="55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315" y="6593470"/>
            <a:ext cx="1153160" cy="16287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2904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28" y="0"/>
            <a:ext cx="6777372" cy="918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347533"/>
            <a:ext cx="5829300" cy="4512499"/>
          </a:xfrm>
        </p:spPr>
        <p:txBody>
          <a:bodyPr>
            <a:noAutofit/>
          </a:bodyPr>
          <a:lstStyle/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Играть и заниматься с ребенком можно не только за столом дома, но и по пути в детский сад. Уважаемые родители, превратите дорогу в детский сад в игру познавательную, развивающую, интересную как для Вас, так и для вашего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ребенка. </a:t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«Кто или что может это делать?» (систематизация словаря)</a:t>
            </a:r>
            <a:b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Взрослый называет действие, а ребенок подбирает предметы. Например, слово идет, ребенок подбирает девочка идет, мальчик идет, кошка идет, снег идет и т. д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Подберите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 к глаголам стоит, сидит, лежит, бежит, плавает, спит, ползает, качается, летает, плавает,… </a:t>
            </a:r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6672" y="4860032"/>
            <a:ext cx="6348873" cy="3826870"/>
          </a:xfrm>
        </p:spPr>
        <p:txBody>
          <a:bodyPr>
            <a:normAutofit/>
          </a:bodyPr>
          <a:lstStyle/>
          <a:p>
            <a:pPr algn="l"/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«Что для чего» (активизация в речи сложных слов) </a:t>
            </a:r>
            <a:endParaRPr lang="ru-RU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Взрослый предлагает вспомнить, где хранятся эти предметы. </a:t>
            </a:r>
          </a:p>
          <a:p>
            <a:pPr algn="l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хлеб – в хлебнице, </a:t>
            </a:r>
          </a:p>
          <a:p>
            <a:pPr algn="l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сахар – в сахарнице, </a:t>
            </a:r>
          </a:p>
          <a:p>
            <a:pPr algn="l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конфеты – в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конфетнице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l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мыло – в мыльнице, </a:t>
            </a:r>
          </a:p>
          <a:p>
            <a:pPr algn="l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перец - в перечнице, </a:t>
            </a:r>
          </a:p>
          <a:p>
            <a:pPr algn="l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салат – в салатнице, суп – в супнице, </a:t>
            </a:r>
          </a:p>
          <a:p>
            <a:pPr algn="l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соус - в соуснице и т. д. 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650" y="6876256"/>
            <a:ext cx="2011362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824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28" y="0"/>
            <a:ext cx="6777372" cy="918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347533"/>
            <a:ext cx="5829300" cy="48003"/>
          </a:xfrm>
        </p:spPr>
        <p:txBody>
          <a:bodyPr>
            <a:noAutofit/>
          </a:bodyPr>
          <a:lstStyle/>
          <a:p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6672" y="395536"/>
            <a:ext cx="6120680" cy="8280920"/>
          </a:xfrm>
        </p:spPr>
        <p:txBody>
          <a:bodyPr>
            <a:norm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«Чей пароход лучше гудит?»</a:t>
            </a:r>
          </a:p>
          <a:p>
            <a:pPr algn="l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Дайте ребенку  чистый пузырек. «Послушай, как гудит мой пузырек, если я в нее подую. (Подуйте сами, звук будет похож на гудение.) Загудел как пароход. А как у тебя загудит пароход?» можно взять несколько разных пузырьков и сравнить звуки.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«Прокати мяч к воротам»</a:t>
            </a:r>
          </a:p>
          <a:p>
            <a:pPr algn="l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Сделайте дома импровизированные ворота (например, из кубиков) и возьмите  мячик из пенопласта. Ребенок должен дуть на мяч с целью попасть в ворота. За каждое попадание дается очко. Посоревнуйтесь друг с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другом. Продолжительность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– 1-2 минуты.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«Задуй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упрямую свечу». </a:t>
            </a:r>
            <a:endParaRPr lang="ru-RU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держит в правой руке цветные полоски бумаги в форме свечи. Левая ладонь лежит на животе для контроля правильного речевого дыхания. Спокойно, неслышно вдохнуть ртом. Почувствовать, как при этом надулся живот. Затем сразу же начинать медленно, постепенно выдыхать – «гасить свечу», произнося «ф».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«Прокати карандаш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Предложите ребенку  присесть на корточки около стола (рот на уровне стола ), положить перед собой круглый карандаш и подуть на него так, чтобы он покатился: «Фу-у-у». Упражнение повторить 3-4 раза. Усложнением задания является то, что вместо круглого карандаша используется граненый.       </a:t>
            </a: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 простые, не требующие специального оборудования, игры помогут вам весело и увлекательно развивать речевое дыхание.</a:t>
            </a:r>
          </a:p>
          <a:p>
            <a:pPr algn="l"/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9120" y="7236296"/>
            <a:ext cx="2016224" cy="1588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75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292</TotalTime>
  <Words>363</Words>
  <Application>Microsoft Office PowerPoint</Application>
  <PresentationFormat>Экран (4:3)</PresentationFormat>
  <Paragraphs>29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Волна</vt:lpstr>
      <vt:lpstr>Речевые игры по дороге в детский сад. . </vt:lpstr>
      <vt:lpstr>Играть и заниматься с ребенком можно не только за столом дома, но и по пути в детский сад. Уважаемые родители, превратите дорогу в детский сад в игру познавательную, развивающую, интересную как для Вас, так и для вашего ребенка.  Игра «Кто или что может это делать?» (систематизация словаря)  Взрослый называет действие, а ребенок подбирает предметы. Например, слово идет, ребенок подбирает девочка идет, мальчик идет, кошка идет, снег идет и т. д. Подберите слова к глаголам стоит, сидит, лежит, бежит, плавает, спит, ползает, качается, летает, плавает,…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дыхания в процессе речи. </dc:title>
  <dc:creator>User</dc:creator>
  <cp:lastModifiedBy>User</cp:lastModifiedBy>
  <cp:revision>9</cp:revision>
  <dcterms:created xsi:type="dcterms:W3CDTF">2020-02-05T04:24:30Z</dcterms:created>
  <dcterms:modified xsi:type="dcterms:W3CDTF">2021-03-02T08:08:22Z</dcterms:modified>
</cp:coreProperties>
</file>