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12"/>
  </p:notesMasterIdLst>
  <p:handoutMasterIdLst>
    <p:handoutMasterId r:id="rId13"/>
  </p:handoutMasterIdLst>
  <p:sldIdLst>
    <p:sldId id="305" r:id="rId5"/>
    <p:sldId id="296" r:id="rId6"/>
    <p:sldId id="306" r:id="rId7"/>
    <p:sldId id="307" r:id="rId8"/>
    <p:sldId id="308" r:id="rId9"/>
    <p:sldId id="309" r:id="rId10"/>
    <p:sldId id="310" r:id="rId11"/>
  </p:sldIdLst>
  <p:sldSz cx="12192000" cy="6858000"/>
  <p:notesSz cx="6858000" cy="9144000"/>
  <p:defaultTextStyle>
    <a:defPPr rtl="0">
      <a:defRPr lang="ru-MO"/>
    </a:defPPr>
    <a:lvl1pPr marL="0" algn="l" defTabSz="914400" rtl="0" eaLnBrk="1" latinLnBrk="0" hangingPunct="1">
      <a:defRPr lang="ru-MO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lang="ru-MO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lang="ru-MO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lang="ru-MO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lang="ru-MO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lang="ru-MO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lang="ru-MO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lang="ru-MO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lang="ru-MO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85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157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Author" initials="A" userId="Author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4" name="Автор" initials="A" lastIdx="0" clrIdx="3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9D7D9"/>
    <a:srgbClr val="93D3D9"/>
    <a:srgbClr val="AAD6FF"/>
    <a:srgbClr val="B2C8CD"/>
    <a:srgbClr val="CCD8D6"/>
    <a:srgbClr val="4F5945"/>
    <a:srgbClr val="73292A"/>
    <a:srgbClr val="7F867A"/>
    <a:srgbClr val="A65B3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879" autoAdjust="0"/>
  </p:normalViewPr>
  <p:slideViewPr>
    <p:cSldViewPr snapToGrid="0">
      <p:cViewPr>
        <p:scale>
          <a:sx n="75" d="100"/>
          <a:sy n="75" d="100"/>
        </p:scale>
        <p:origin x="974" y="293"/>
      </p:cViewPr>
      <p:guideLst>
        <p:guide orient="horz" pos="3385"/>
        <p:guide pos="3840"/>
        <p:guide orient="horz" pos="157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howGuides="1">
      <p:cViewPr varScale="1">
        <p:scale>
          <a:sx n="72" d="100"/>
          <a:sy n="72" d="100"/>
        </p:scale>
        <p:origin x="3524" y="4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microsoft.com/office/2018/10/relationships/authors" Target="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>
            <a:extLst>
              <a:ext uri="{FF2B5EF4-FFF2-40B4-BE49-F238E27FC236}">
                <a16:creationId xmlns:a16="http://schemas.microsoft.com/office/drawing/2014/main" id="{A49852A6-C536-198B-0B36-808C24FAAF6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lang="ru-MO" sz="1200"/>
            </a:lvl1pPr>
          </a:lstStyle>
          <a:p>
            <a:pPr rtl="0"/>
            <a:endParaRPr lang="ru-RU"/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9F40B29C-E84A-E4D1-8998-1A961EC23BA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lang="ru-MO" sz="1200"/>
            </a:lvl1pPr>
          </a:lstStyle>
          <a:p>
            <a:pPr rtl="0"/>
            <a:fld id="{D874E27E-5D1F-488F-8842-2EE4665658AB}" type="datetime1">
              <a:rPr lang="ru-RU" smtClean="0"/>
              <a:t>01.04.2023</a:t>
            </a:fld>
            <a:endParaRPr lang="ru-RU" dirty="0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FCCE4DE7-ED89-D264-F004-38F2DF4879D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lang="ru-MO" sz="1200"/>
            </a:lvl1pPr>
          </a:lstStyle>
          <a:p>
            <a:pPr rtl="0"/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CF7E8591-FF54-5A00-A703-95ABC16B78D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lang="ru-MO" sz="1200"/>
            </a:lvl1pPr>
          </a:lstStyle>
          <a:p>
            <a:pPr rtl="0"/>
            <a:fld id="{17369B77-94AB-0344-9EBF-9DB9EE8D3A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859742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extLst>
    <p:ext uri="{56416CCD-93CA-4268-BC5B-53C4BB910035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lang="ru-MO" sz="1200"/>
            </a:lvl1pPr>
          </a:lstStyle>
          <a:p>
            <a:pPr rtl="0"/>
            <a:endParaRPr lang="ru-RU" noProof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lang="ru-MO" sz="1200"/>
            </a:lvl1pPr>
          </a:lstStyle>
          <a:p>
            <a:fld id="{B1CC0895-195D-42AE-A25E-8485D1B75B8A}" type="datetime1">
              <a:rPr lang="ru-RU" noProof="0" smtClean="0"/>
              <a:pPr/>
              <a:t>01.04.2023</a:t>
            </a:fld>
            <a:endParaRPr lang="ru-RU" noProof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>
            <a:defPPr>
              <a:defRPr lang="ru-MO"/>
            </a:defPPr>
          </a:lstStyle>
          <a:p>
            <a:pPr rt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defPPr>
              <a:defRPr lang="ru-MO"/>
            </a:def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lang="ru-MO" sz="1200"/>
            </a:lvl1pPr>
          </a:lstStyle>
          <a:p>
            <a:pPr rtl="0"/>
            <a:endParaRPr lang="ru-RU" noProof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lang="ru-MO" sz="1200"/>
            </a:lvl1pPr>
          </a:lstStyle>
          <a:p>
            <a:pPr rtl="0"/>
            <a:fld id="{0775476F-A808-1F46-A368-07984F6DA22E}" type="slidenum">
              <a:rPr lang="ru-RU" noProof="0" smtClean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111425272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lang="ru-MO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lang="ru-MO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lang="ru-MO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lang="ru-MO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lang="ru-MO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lang="ru-MO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lang="ru-MO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lang="ru-MO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lang="ru-MO" sz="1200" kern="1200">
        <a:solidFill>
          <a:schemeClr val="tx1"/>
        </a:solidFill>
        <a:latin typeface="+mn-lt"/>
        <a:ea typeface="+mn-ea"/>
        <a:cs typeface="+mn-cs"/>
      </a:defRPr>
    </a:lvl9pPr>
  </p:notesStyle>
  <p:extLst>
    <p:ext uri="{620B2872-D7B9-4A21-9093-7833F8D536E1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0775476F-A808-1F46-A368-07984F6DA22E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78440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>
            <a:defPPr>
              <a:defRPr lang="ru-MO"/>
            </a:defPPr>
          </a:lstStyle>
          <a:p>
            <a:pPr rtl="0"/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>
            <a:defPPr>
              <a:defRPr lang="ru-MO"/>
            </a:defPPr>
          </a:lstStyle>
          <a:p>
            <a:pPr rtl="0"/>
            <a:fld id="{0775476F-A808-1F46-A368-07984F6DA22E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02328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4.png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2.png"/><Relationship Id="rId4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Изображение, содержащее текст, растение&#10;&#10;Автоматически созданное описание">
            <a:extLst>
              <a:ext uri="{FF2B5EF4-FFF2-40B4-BE49-F238E27FC236}">
                <a16:creationId xmlns:a16="http://schemas.microsoft.com/office/drawing/2014/main" id="{A26D6E84-B5BE-5F3E-8B3F-1A46C7F307C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7210" y="0"/>
            <a:ext cx="8392026" cy="6858000"/>
          </a:xfrm>
          <a:prstGeom prst="rect">
            <a:avLst/>
          </a:prstGeom>
        </p:spPr>
      </p:pic>
      <p:sp>
        <p:nvSpPr>
          <p:cNvPr id="7" name="Овал 6">
            <a:extLst>
              <a:ext uri="{FF2B5EF4-FFF2-40B4-BE49-F238E27FC236}">
                <a16:creationId xmlns:a16="http://schemas.microsoft.com/office/drawing/2014/main" id="{F0A7E03F-5776-960D-3CA6-7CE62AC96693}"/>
              </a:ext>
            </a:extLst>
          </p:cNvPr>
          <p:cNvSpPr/>
          <p:nvPr userDrawn="1"/>
        </p:nvSpPr>
        <p:spPr>
          <a:xfrm>
            <a:off x="3300284" y="654912"/>
            <a:ext cx="5591432" cy="5591432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MO"/>
            </a:defPPr>
          </a:lstStyle>
          <a:p>
            <a:pPr algn="ctr" rtl="0"/>
            <a:endParaRPr lang="ru-RU" noProof="0"/>
          </a:p>
        </p:txBody>
      </p:sp>
      <p:cxnSp>
        <p:nvCxnSpPr>
          <p:cNvPr id="9" name="Прямая соединительная линия 8">
            <a:extLst>
              <a:ext uri="{FF2B5EF4-FFF2-40B4-BE49-F238E27FC236}">
                <a16:creationId xmlns:a16="http://schemas.microsoft.com/office/drawing/2014/main" id="{6A7464AF-3FD6-6193-CC95-A941ECE17B9D}"/>
              </a:ext>
            </a:extLst>
          </p:cNvPr>
          <p:cNvCxnSpPr>
            <a:cxnSpLocks/>
          </p:cNvCxnSpPr>
          <p:nvPr userDrawn="1"/>
        </p:nvCxnSpPr>
        <p:spPr>
          <a:xfrm>
            <a:off x="4359876" y="4300155"/>
            <a:ext cx="3472249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1" name="Рисунок 10" descr="Изображение, содержащее текст&#10;&#10;Автоматически созданное описание">
            <a:extLst>
              <a:ext uri="{FF2B5EF4-FFF2-40B4-BE49-F238E27FC236}">
                <a16:creationId xmlns:a16="http://schemas.microsoft.com/office/drawing/2014/main" id="{E5214731-3110-8D76-56DF-633537104197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9961" y="4157464"/>
            <a:ext cx="972078" cy="285381"/>
          </a:xfrm>
          <a:prstGeom prst="rect">
            <a:avLst/>
          </a:prstGeom>
        </p:spPr>
      </p:pic>
      <p:sp>
        <p:nvSpPr>
          <p:cNvPr id="17" name="Овал 16">
            <a:extLst>
              <a:ext uri="{FF2B5EF4-FFF2-40B4-BE49-F238E27FC236}">
                <a16:creationId xmlns:a16="http://schemas.microsoft.com/office/drawing/2014/main" id="{516369FF-9501-1944-3E3F-46CBFD515D8D}"/>
              </a:ext>
            </a:extLst>
          </p:cNvPr>
          <p:cNvSpPr/>
          <p:nvPr userDrawn="1"/>
        </p:nvSpPr>
        <p:spPr>
          <a:xfrm>
            <a:off x="3447535" y="807312"/>
            <a:ext cx="5296930" cy="5296930"/>
          </a:xfrm>
          <a:prstGeom prst="ellipse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MO"/>
            </a:defPPr>
          </a:lstStyle>
          <a:p>
            <a:pPr algn="ctr" rtl="0"/>
            <a:endParaRPr lang="ru-RU" noProof="0"/>
          </a:p>
        </p:txBody>
      </p:sp>
      <p:pic>
        <p:nvPicPr>
          <p:cNvPr id="13" name="Рисунок 12" descr="Изображение керамического изделия, фарфора&#10;&#10;Автоматически созданное описание">
            <a:extLst>
              <a:ext uri="{FF2B5EF4-FFF2-40B4-BE49-F238E27FC236}">
                <a16:creationId xmlns:a16="http://schemas.microsoft.com/office/drawing/2014/main" id="{AB1576B0-66ED-3F92-2AF8-4EF965E4E3FC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9338" y="4814449"/>
            <a:ext cx="1668775" cy="1621434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9E576603-B88C-9F7F-98A5-E94BD2C23E63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0777" y="1164252"/>
            <a:ext cx="818801" cy="845501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94248F2-5264-4601-AA0B-6C092F77F2D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749296" y="2660904"/>
            <a:ext cx="6693408" cy="1088136"/>
          </a:xfrm>
        </p:spPr>
        <p:txBody>
          <a:bodyPr rtlCol="0" anchor="b">
            <a:noAutofit/>
          </a:bodyPr>
          <a:lstStyle>
            <a:lvl1pPr algn="ctr">
              <a:defRPr lang="ru-MO" sz="4600"/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DCFB69D3-5632-4285-A209-9DCA67DA668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596384" y="2267712"/>
            <a:ext cx="2999232" cy="438912"/>
          </a:xfrm>
        </p:spPr>
        <p:txBody>
          <a:bodyPr rtlCol="0"/>
          <a:lstStyle>
            <a:lvl1pPr marL="0" indent="0" algn="ctr">
              <a:buNone/>
              <a:defRPr lang="ru-MO" sz="2400"/>
            </a:lvl1pPr>
            <a:lvl2pPr marL="457200" indent="0" algn="ctr">
              <a:buNone/>
              <a:defRPr lang="ru-MO" sz="2000"/>
            </a:lvl2pPr>
            <a:lvl3pPr marL="914400" indent="0" algn="ctr">
              <a:buNone/>
              <a:defRPr lang="ru-MO" sz="1800"/>
            </a:lvl3pPr>
            <a:lvl4pPr marL="1371600" indent="0" algn="ctr">
              <a:buNone/>
              <a:defRPr lang="ru-MO" sz="1600"/>
            </a:lvl4pPr>
            <a:lvl5pPr marL="1828800" indent="0" algn="ctr">
              <a:buNone/>
              <a:defRPr lang="ru-MO" sz="1600"/>
            </a:lvl5pPr>
            <a:lvl6pPr marL="2286000" indent="0" algn="ctr">
              <a:buNone/>
              <a:defRPr lang="ru-MO" sz="1600"/>
            </a:lvl6pPr>
            <a:lvl7pPr marL="2743200" indent="0" algn="ctr">
              <a:buNone/>
              <a:defRPr lang="ru-MO" sz="1600"/>
            </a:lvl7pPr>
            <a:lvl8pPr marL="3200400" indent="0" algn="ctr">
              <a:buNone/>
              <a:defRPr lang="ru-MO" sz="1600"/>
            </a:lvl8pPr>
            <a:lvl9pPr marL="3657600" indent="0" algn="ctr">
              <a:buNone/>
              <a:defRPr lang="ru-MO" sz="1600"/>
            </a:lvl9pPr>
          </a:lstStyle>
          <a:p>
            <a:pPr rtl="0"/>
            <a:r>
              <a:rPr lang="ru-RU" noProof="0"/>
              <a:t>Образец подзаголовка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29164985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Заголовок и контент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BEB05881-FB11-43E8-CCDD-8C12CDB4FE47}"/>
              </a:ext>
            </a:extLst>
          </p:cNvPr>
          <p:cNvSpPr/>
          <p:nvPr userDrawn="1"/>
        </p:nvSpPr>
        <p:spPr>
          <a:xfrm>
            <a:off x="838199" y="196052"/>
            <a:ext cx="10515601" cy="16867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MO"/>
            </a:defPPr>
          </a:lstStyle>
          <a:p>
            <a:pPr algn="ctr" rtl="0"/>
            <a:endParaRPr lang="ru-RU" noProof="0"/>
          </a:p>
        </p:txBody>
      </p:sp>
      <p:pic>
        <p:nvPicPr>
          <p:cNvPr id="9" name="Рисунок 8" descr="Изображение ткани&#10;&#10;Автоматически созданное описание">
            <a:extLst>
              <a:ext uri="{FF2B5EF4-FFF2-40B4-BE49-F238E27FC236}">
                <a16:creationId xmlns:a16="http://schemas.microsoft.com/office/drawing/2014/main" id="{A4941BBB-13FC-2ACE-1A50-C0F465531BD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314950" y="-64113"/>
            <a:ext cx="1562100" cy="4394200"/>
          </a:xfrm>
          <a:prstGeom prst="rect">
            <a:avLst/>
          </a:prstGeom>
        </p:spPr>
      </p:pic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D8BE9E36-E9D5-3FA6-EE22-A6E5CE13C462}"/>
              </a:ext>
            </a:extLst>
          </p:cNvPr>
          <p:cNvSpPr/>
          <p:nvPr userDrawn="1"/>
        </p:nvSpPr>
        <p:spPr>
          <a:xfrm>
            <a:off x="995423" y="319215"/>
            <a:ext cx="10185721" cy="1444625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MO"/>
            </a:defPPr>
          </a:lstStyle>
          <a:p>
            <a:pPr algn="ctr" rtl="0"/>
            <a:endParaRPr lang="ru-RU" noProof="0"/>
          </a:p>
        </p:txBody>
      </p:sp>
      <p:pic>
        <p:nvPicPr>
          <p:cNvPr id="13" name="Рисунок 12" descr="Изображение цветка, растения&#10;&#10;Автоматически созданное описание">
            <a:extLst>
              <a:ext uri="{FF2B5EF4-FFF2-40B4-BE49-F238E27FC236}">
                <a16:creationId xmlns:a16="http://schemas.microsoft.com/office/drawing/2014/main" id="{479E4054-0885-457B-35B3-A9B26ED93606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869421" y="459092"/>
            <a:ext cx="749300" cy="27559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CD97974-B93C-4C96-B3F6-F69E3D6DE6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84632"/>
            <a:ext cx="10515600" cy="1133856"/>
          </a:xfrm>
        </p:spPr>
        <p:txBody>
          <a:bodyPr rtlCol="0"/>
          <a:lstStyle>
            <a:lvl1pPr algn="ctr">
              <a:defRPr lang="ru-MO">
                <a:latin typeface="Baskerville" panose="02020502070401020303" pitchFamily="18" charset="0"/>
                <a:ea typeface="Baskerville" panose="02020502070401020303" pitchFamily="18" charset="0"/>
              </a:defRPr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A6FC6F2-80B4-49A7-9448-33FE2DF0E967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838200" y="2990088"/>
            <a:ext cx="10515600" cy="3474720"/>
          </a:xfrm>
        </p:spPr>
        <p:txBody>
          <a:bodyPr rtlCol="0"/>
          <a:lstStyle>
            <a:lvl1pPr>
              <a:defRPr lang="ru-MO">
                <a:latin typeface="Gill Sans Nova Light" panose="020F0302020204030204" pitchFamily="34" charset="0"/>
                <a:cs typeface="Gill Sans Nova Light" panose="020F0302020204030204" pitchFamily="34" charset="0"/>
              </a:defRPr>
            </a:lvl1pPr>
            <a:lvl2pPr>
              <a:defRPr lang="ru-MO">
                <a:latin typeface="Gill Sans Nova Light" panose="020F0302020204030204" pitchFamily="34" charset="0"/>
                <a:cs typeface="Gill Sans Nova Light" panose="020F0302020204030204" pitchFamily="34" charset="0"/>
              </a:defRPr>
            </a:lvl2pPr>
            <a:lvl3pPr>
              <a:defRPr lang="ru-MO">
                <a:latin typeface="Gill Sans Nova Light" panose="020F0302020204030204" pitchFamily="34" charset="0"/>
                <a:cs typeface="Gill Sans Nova Light" panose="020F0302020204030204" pitchFamily="34" charset="0"/>
              </a:defRPr>
            </a:lvl3pPr>
            <a:lvl4pPr>
              <a:defRPr lang="ru-MO">
                <a:latin typeface="Gill Sans Nova Light" panose="020F0302020204030204" pitchFamily="34" charset="0"/>
                <a:cs typeface="Gill Sans Nova Light" panose="020F0302020204030204" pitchFamily="34" charset="0"/>
              </a:defRPr>
            </a:lvl4pPr>
            <a:lvl5pPr>
              <a:defRPr lang="ru-MO">
                <a:latin typeface="Gill Sans Nova Light" panose="020F0302020204030204" pitchFamily="34" charset="0"/>
                <a:cs typeface="Gill Sans Nova Light" panose="020F0302020204030204" pitchFamily="34" charset="0"/>
              </a:defRPr>
            </a:lvl5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14" name="Нижний колонтитул 13">
            <a:extLst>
              <a:ext uri="{FF2B5EF4-FFF2-40B4-BE49-F238E27FC236}">
                <a16:creationId xmlns:a16="http://schemas.microsoft.com/office/drawing/2014/main" id="{C6C79F3B-6B68-BA3C-6CBE-C26E339E450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 rtlCol="0"/>
          <a:lstStyle>
            <a:defPPr>
              <a:defRPr lang="ru-MO"/>
            </a:defPPr>
          </a:lstStyle>
          <a:p>
            <a:pPr rtl="0"/>
            <a:r>
              <a:rPr lang="ru-RU" noProof="0"/>
              <a:t>Название презентации</a:t>
            </a:r>
          </a:p>
        </p:txBody>
      </p:sp>
      <p:sp>
        <p:nvSpPr>
          <p:cNvPr id="15" name="Номер слайда 14">
            <a:extLst>
              <a:ext uri="{FF2B5EF4-FFF2-40B4-BE49-F238E27FC236}">
                <a16:creationId xmlns:a16="http://schemas.microsoft.com/office/drawing/2014/main" id="{9D503431-982D-5D35-88BF-09474F76D65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defPPr>
              <a:defRPr lang="ru-MO"/>
            </a:defPPr>
          </a:lstStyle>
          <a:p>
            <a:pPr rtl="0"/>
            <a:fld id="{294A09A9-5501-47C1-A89A-A340965A2BE2}" type="slidenum">
              <a:rPr lang="ru-RU" noProof="0" smtClean="0"/>
              <a:pPr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37910447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5068407D-A1C4-B842-0C34-B2DE8AD312D3}"/>
              </a:ext>
            </a:extLst>
          </p:cNvPr>
          <p:cNvSpPr/>
          <p:nvPr userDrawn="1"/>
        </p:nvSpPr>
        <p:spPr>
          <a:xfrm>
            <a:off x="4680" y="0"/>
            <a:ext cx="12191999" cy="230924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MO"/>
            </a:defPPr>
          </a:lstStyle>
          <a:p>
            <a:pPr algn="ctr" rtl="0"/>
            <a:endParaRPr lang="ru-RU" noProof="0"/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DA1AE7FB-DFC0-DCDA-47AD-6ED81A6427FA}"/>
              </a:ext>
            </a:extLst>
          </p:cNvPr>
          <p:cNvSpPr/>
          <p:nvPr userDrawn="1"/>
        </p:nvSpPr>
        <p:spPr>
          <a:xfrm>
            <a:off x="1007819" y="319215"/>
            <a:ext cx="10185721" cy="1444625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MO"/>
            </a:defPPr>
          </a:lstStyle>
          <a:p>
            <a:pPr algn="ctr" rtl="0"/>
            <a:endParaRPr lang="ru-RU" noProof="0"/>
          </a:p>
        </p:txBody>
      </p:sp>
      <p:pic>
        <p:nvPicPr>
          <p:cNvPr id="10" name="Рисунок 9" descr="Изображение моллюска, насекомого&#10;&#10;Автоматически созданное описание">
            <a:extLst>
              <a:ext uri="{FF2B5EF4-FFF2-40B4-BE49-F238E27FC236}">
                <a16:creationId xmlns:a16="http://schemas.microsoft.com/office/drawing/2014/main" id="{7A4DFCBA-879E-D6C9-9F81-B4F92254235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6902" y="1631192"/>
            <a:ext cx="1207554" cy="354511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8562BF3-1BFC-6948-02E0-8A1C121C38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381000"/>
            <a:ext cx="11430000" cy="1325563"/>
          </a:xfrm>
        </p:spPr>
        <p:txBody>
          <a:bodyPr rtlCol="0"/>
          <a:lstStyle>
            <a:lvl1pPr algn="ctr">
              <a:defRPr lang="ru-MO"/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E158D7F8-0920-52BA-580D-07249122876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 rtlCol="0"/>
          <a:lstStyle>
            <a:defPPr>
              <a:defRPr lang="ru-MO"/>
            </a:defPPr>
          </a:lstStyle>
          <a:p>
            <a:pPr rtl="0"/>
            <a:r>
              <a:rPr lang="ru-RU" noProof="0"/>
              <a:t>Заголовок презентации</a:t>
            </a:r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9E6611EB-89A4-4C55-4032-4D0C418398D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defPPr>
              <a:defRPr lang="ru-MO"/>
            </a:defPPr>
          </a:lstStyle>
          <a:p>
            <a:pPr rtl="0"/>
            <a:fld id="{294A09A9-5501-47C1-A89A-A340965A2BE2}" type="slidenum">
              <a:rPr lang="ru-RU" noProof="0" smtClean="0"/>
              <a:pPr/>
              <a:t>‹#›</a:t>
            </a:fld>
            <a:endParaRPr lang="ru-RU" noProof="0"/>
          </a:p>
        </p:txBody>
      </p:sp>
      <p:sp>
        <p:nvSpPr>
          <p:cNvPr id="12" name="Объект 11">
            <a:extLst>
              <a:ext uri="{FF2B5EF4-FFF2-40B4-BE49-F238E27FC236}">
                <a16:creationId xmlns:a16="http://schemas.microsoft.com/office/drawing/2014/main" id="{C6963F99-41C3-5ED4-AAD8-B904145CC7EA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975360" y="2615184"/>
            <a:ext cx="10241280" cy="3319272"/>
          </a:xfrm>
        </p:spPr>
        <p:txBody>
          <a:bodyPr rtlCol="0"/>
          <a:lstStyle>
            <a:defPPr>
              <a:defRPr lang="ru-MO"/>
            </a:def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29180349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B2F7EB7A-F5B6-E308-68EE-3065E2B039A6}"/>
              </a:ext>
            </a:extLst>
          </p:cNvPr>
          <p:cNvSpPr/>
          <p:nvPr userDrawn="1"/>
        </p:nvSpPr>
        <p:spPr>
          <a:xfrm>
            <a:off x="0" y="0"/>
            <a:ext cx="4873752" cy="686957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MO"/>
            </a:defPPr>
          </a:lstStyle>
          <a:p>
            <a:pPr algn="ctr" rtl="0"/>
            <a:endParaRPr lang="ru-RU" noProof="0"/>
          </a:p>
        </p:txBody>
      </p:sp>
      <p:pic>
        <p:nvPicPr>
          <p:cNvPr id="36" name="Рисунок 35" descr="Дерево крупным планом&#10;&#10;Описание создано автоматически со средней степенью достоверности">
            <a:extLst>
              <a:ext uri="{FF2B5EF4-FFF2-40B4-BE49-F238E27FC236}">
                <a16:creationId xmlns:a16="http://schemas.microsoft.com/office/drawing/2014/main" id="{FED57607-56F6-9FD5-F0A8-DE0BCFE896B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866459" flipH="1">
            <a:off x="2282032" y="1589693"/>
            <a:ext cx="970220" cy="2236127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A0D1FF5-7EF8-4250-A259-43050ABBD3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1072" y="978408"/>
            <a:ext cx="4974336" cy="1325880"/>
          </a:xfrm>
        </p:spPr>
        <p:txBody>
          <a:bodyPr rtlCol="0"/>
          <a:lstStyle>
            <a:defPPr>
              <a:defRPr lang="ru-MO"/>
            </a:def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3A51CCCC-1589-401D-AE98-FC28716301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defPPr>
              <a:defRPr lang="ru-MO"/>
            </a:defPPr>
          </a:lstStyle>
          <a:p>
            <a:pPr rtl="0"/>
            <a:r>
              <a:rPr lang="ru-RU" noProof="0"/>
              <a:t>Заголовок презентации</a:t>
            </a:r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285D9D7D-8D9A-473E-AF0D-EF1940D793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defPPr>
              <a:defRPr lang="ru-MO"/>
            </a:defPPr>
          </a:lstStyle>
          <a:p>
            <a:pPr rtl="0"/>
            <a:fld id="{294A09A9-5501-47C1-A89A-A340965A2BE2}" type="slidenum">
              <a:rPr lang="ru-RU" noProof="0" smtClean="0"/>
              <a:t>‹#›</a:t>
            </a:fld>
            <a:endParaRPr lang="ru-RU" noProof="0"/>
          </a:p>
        </p:txBody>
      </p:sp>
      <p:sp>
        <p:nvSpPr>
          <p:cNvPr id="29" name="Текст 2">
            <a:extLst>
              <a:ext uri="{FF2B5EF4-FFF2-40B4-BE49-F238E27FC236}">
                <a16:creationId xmlns:a16="http://schemas.microsoft.com/office/drawing/2014/main" id="{DEF26CDF-94D4-BA22-7D14-8D3289040C90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291072" y="2322576"/>
            <a:ext cx="5065776" cy="448056"/>
          </a:xfrm>
        </p:spPr>
        <p:txBody>
          <a:bodyPr rtlCol="0" anchor="b">
            <a:normAutofit/>
          </a:bodyPr>
          <a:lstStyle>
            <a:lvl1pPr marL="0" indent="0">
              <a:buFont typeface="Arial" panose="020B0604020202020204" pitchFamily="34" charset="0"/>
              <a:buNone/>
              <a:defRPr lang="ru-MO" sz="2000" b="0">
                <a:latin typeface="Times New Roman" panose="02020603050405020304" pitchFamily="18" charset="0"/>
                <a:cs typeface="+mj-cs"/>
              </a:defRPr>
            </a:lvl1pPr>
            <a:lvl2pPr marL="457200" indent="0">
              <a:buNone/>
              <a:defRPr lang="ru-MO" sz="2000" b="1"/>
            </a:lvl2pPr>
            <a:lvl3pPr marL="914400" indent="0">
              <a:buNone/>
              <a:defRPr lang="ru-MO" sz="1800" b="1"/>
            </a:lvl3pPr>
            <a:lvl4pPr marL="1371600" indent="0">
              <a:buNone/>
              <a:defRPr lang="ru-MO" sz="1600" b="1"/>
            </a:lvl4pPr>
            <a:lvl5pPr marL="1828800" indent="0">
              <a:buNone/>
              <a:defRPr lang="ru-MO" sz="1600" b="1"/>
            </a:lvl5pPr>
            <a:lvl6pPr marL="2286000" indent="0">
              <a:buNone/>
              <a:defRPr lang="ru-MO" sz="1600" b="1"/>
            </a:lvl6pPr>
            <a:lvl7pPr marL="2743200" indent="0">
              <a:buNone/>
              <a:defRPr lang="ru-MO" sz="1600" b="1"/>
            </a:lvl7pPr>
            <a:lvl8pPr marL="3200400" indent="0">
              <a:buNone/>
              <a:defRPr lang="ru-MO" sz="1600" b="1"/>
            </a:lvl8pPr>
            <a:lvl9pPr marL="3657600" indent="0">
              <a:buNone/>
              <a:defRPr lang="ru-MO" sz="1600" b="1"/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30" name="Объект 3">
            <a:extLst>
              <a:ext uri="{FF2B5EF4-FFF2-40B4-BE49-F238E27FC236}">
                <a16:creationId xmlns:a16="http://schemas.microsoft.com/office/drawing/2014/main" id="{0017BF0C-B2B7-932F-A9AE-5BFAE4AB5C4D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6289612" y="2770632"/>
            <a:ext cx="5065776" cy="1554480"/>
          </a:xfrm>
        </p:spPr>
        <p:txBody>
          <a:bodyPr rtlCol="0">
            <a:normAutofit/>
          </a:bodyPr>
          <a:lstStyle>
            <a:lvl1pPr marL="228600" indent="-228600">
              <a:buClr>
                <a:srgbClr val="73292A"/>
              </a:buClr>
              <a:buFont typeface="Arial" panose="020B0604020202020204" pitchFamily="34" charset="0"/>
              <a:buChar char="•"/>
              <a:defRPr lang="ru-MO" sz="1600"/>
            </a:lvl1pPr>
            <a:lvl2pPr marL="685800" indent="-228600">
              <a:buClr>
                <a:srgbClr val="73292A"/>
              </a:buClr>
              <a:buFont typeface="Arial" panose="020B0604020202020204" pitchFamily="34" charset="0"/>
              <a:buChar char="•"/>
              <a:defRPr lang="ru-MO" sz="1400"/>
            </a:lvl2pPr>
            <a:lvl3pPr marL="1143000" indent="-228600">
              <a:buClr>
                <a:srgbClr val="73292A"/>
              </a:buClr>
              <a:buFont typeface="Arial" panose="020B0604020202020204" pitchFamily="34" charset="0"/>
              <a:buChar char="•"/>
              <a:defRPr lang="ru-MO" sz="1200"/>
            </a:lvl3pPr>
            <a:lvl4pPr marL="1600200" indent="-228600">
              <a:buClr>
                <a:srgbClr val="73292A"/>
              </a:buClr>
              <a:buFont typeface="Arial" panose="020B0604020202020204" pitchFamily="34" charset="0"/>
              <a:buChar char="•"/>
              <a:defRPr lang="ru-MO" sz="1100"/>
            </a:lvl4pPr>
            <a:lvl5pPr marL="2057400" indent="-228600">
              <a:buClr>
                <a:srgbClr val="73292A"/>
              </a:buClr>
              <a:buFont typeface="Arial" panose="020B0604020202020204" pitchFamily="34" charset="0"/>
              <a:buChar char="•"/>
              <a:defRPr lang="ru-MO" sz="1100"/>
            </a:lvl5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31" name="Текст 4">
            <a:extLst>
              <a:ext uri="{FF2B5EF4-FFF2-40B4-BE49-F238E27FC236}">
                <a16:creationId xmlns:a16="http://schemas.microsoft.com/office/drawing/2014/main" id="{DEAB8B47-DF86-7C9F-F027-2D4D22B2EA50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6289612" y="4361688"/>
            <a:ext cx="5065776" cy="448056"/>
          </a:xfrm>
        </p:spPr>
        <p:txBody>
          <a:bodyPr rtlCol="0" anchor="b">
            <a:normAutofit/>
          </a:bodyPr>
          <a:lstStyle>
            <a:lvl1pPr marL="0" indent="0">
              <a:buFont typeface="Arial" panose="020B0604020202020204" pitchFamily="34" charset="0"/>
              <a:buNone/>
              <a:defRPr lang="ru-MO" sz="2000" b="0">
                <a:latin typeface="Times New Roman" panose="02020603050405020304" pitchFamily="18" charset="0"/>
                <a:cs typeface="+mj-cs"/>
              </a:defRPr>
            </a:lvl1pPr>
            <a:lvl2pPr marL="457200" indent="0">
              <a:buNone/>
              <a:defRPr lang="ru-MO" sz="2000" b="1"/>
            </a:lvl2pPr>
            <a:lvl3pPr marL="914400" indent="0">
              <a:buNone/>
              <a:defRPr lang="ru-MO" sz="1800" b="1"/>
            </a:lvl3pPr>
            <a:lvl4pPr marL="1371600" indent="0">
              <a:buNone/>
              <a:defRPr lang="ru-MO" sz="1600" b="1"/>
            </a:lvl4pPr>
            <a:lvl5pPr marL="1828800" indent="0">
              <a:buNone/>
              <a:defRPr lang="ru-MO" sz="1600" b="1"/>
            </a:lvl5pPr>
            <a:lvl6pPr marL="2286000" indent="0">
              <a:buNone/>
              <a:defRPr lang="ru-MO" sz="1600" b="1"/>
            </a:lvl6pPr>
            <a:lvl7pPr marL="2743200" indent="0">
              <a:buNone/>
              <a:defRPr lang="ru-MO" sz="1600" b="1"/>
            </a:lvl7pPr>
            <a:lvl8pPr marL="3200400" indent="0">
              <a:buNone/>
              <a:defRPr lang="ru-MO" sz="1600" b="1"/>
            </a:lvl8pPr>
            <a:lvl9pPr marL="3657600" indent="0">
              <a:buNone/>
              <a:defRPr lang="ru-MO" sz="1600" b="1"/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32" name="Объект 5">
            <a:extLst>
              <a:ext uri="{FF2B5EF4-FFF2-40B4-BE49-F238E27FC236}">
                <a16:creationId xmlns:a16="http://schemas.microsoft.com/office/drawing/2014/main" id="{9BEB2D80-6263-5794-6A1A-CFF345F7A92E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289612" y="4791456"/>
            <a:ext cx="5065776" cy="1408176"/>
          </a:xfrm>
        </p:spPr>
        <p:txBody>
          <a:bodyPr rtlCol="0">
            <a:normAutofit/>
          </a:bodyPr>
          <a:lstStyle>
            <a:lvl1pPr>
              <a:buClr>
                <a:srgbClr val="73292A"/>
              </a:buClr>
              <a:defRPr lang="ru-MO" sz="1600"/>
            </a:lvl1pPr>
            <a:lvl2pPr>
              <a:buClr>
                <a:srgbClr val="73292A"/>
              </a:buClr>
              <a:defRPr lang="ru-MO" sz="1400"/>
            </a:lvl2pPr>
            <a:lvl3pPr>
              <a:buClr>
                <a:srgbClr val="73292A"/>
              </a:buClr>
              <a:defRPr lang="ru-MO" sz="1200"/>
            </a:lvl3pPr>
            <a:lvl4pPr>
              <a:buClr>
                <a:srgbClr val="73292A"/>
              </a:buClr>
              <a:defRPr lang="ru-MO" sz="1100"/>
            </a:lvl4pPr>
            <a:lvl5pPr>
              <a:buClr>
                <a:srgbClr val="73292A"/>
              </a:buClr>
              <a:defRPr lang="ru-MO" sz="1100"/>
            </a:lvl5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pic>
        <p:nvPicPr>
          <p:cNvPr id="38" name="Рисунок 37" descr="Группа цветов&#10;&#10;Описание создано автоматически с низкой степенью достоверности">
            <a:extLst>
              <a:ext uri="{FF2B5EF4-FFF2-40B4-BE49-F238E27FC236}">
                <a16:creationId xmlns:a16="http://schemas.microsoft.com/office/drawing/2014/main" id="{5B08C513-7071-2499-7E9D-CFD5A027C09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19083" y="2260473"/>
            <a:ext cx="1245309" cy="2314810"/>
          </a:xfrm>
          <a:prstGeom prst="rect">
            <a:avLst/>
          </a:prstGeom>
        </p:spPr>
      </p:pic>
      <p:sp>
        <p:nvSpPr>
          <p:cNvPr id="34" name="Текст 33">
            <a:extLst>
              <a:ext uri="{FF2B5EF4-FFF2-40B4-BE49-F238E27FC236}">
                <a16:creationId xmlns:a16="http://schemas.microsoft.com/office/drawing/2014/main" id="{BD46E6E9-39FE-B605-0786-F7F7E656F9B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6344" y="1426464"/>
            <a:ext cx="3922776" cy="4242816"/>
          </a:xfrm>
        </p:spPr>
        <p:txBody>
          <a:bodyPr rtlCol="0"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lang="ru-MO" sz="30000">
                <a:solidFill>
                  <a:schemeClr val="bg1"/>
                </a:solidFill>
                <a:latin typeface="Times New Roman" panose="02020603050405020304" pitchFamily="18" charset="0"/>
                <a:cs typeface="+mj-cs"/>
              </a:defRPr>
            </a:lvl1pPr>
          </a:lstStyle>
          <a:p>
            <a:pPr lvl="0" rtl="0"/>
            <a:r>
              <a:rPr lang="ru-RU" noProof="0"/>
              <a:t>X</a:t>
            </a:r>
          </a:p>
        </p:txBody>
      </p:sp>
    </p:spTree>
    <p:extLst>
      <p:ext uri="{BB962C8B-B14F-4D97-AF65-F5344CB8AC3E}">
        <p14:creationId xmlns:p14="http://schemas.microsoft.com/office/powerpoint/2010/main" val="406246003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Сравнение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588546F5-5752-9595-980A-9978EC65B179}"/>
              </a:ext>
            </a:extLst>
          </p:cNvPr>
          <p:cNvSpPr/>
          <p:nvPr userDrawn="1"/>
        </p:nvSpPr>
        <p:spPr>
          <a:xfrm>
            <a:off x="491679" y="319214"/>
            <a:ext cx="11208641" cy="585774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MO"/>
            </a:defPPr>
          </a:lstStyle>
          <a:p>
            <a:pPr algn="ctr" rtl="0"/>
            <a:endParaRPr lang="ru-RU" noProof="0"/>
          </a:p>
        </p:txBody>
      </p:sp>
      <p:cxnSp>
        <p:nvCxnSpPr>
          <p:cNvPr id="12" name="Прямая соединительная линия 11">
            <a:extLst>
              <a:ext uri="{FF2B5EF4-FFF2-40B4-BE49-F238E27FC236}">
                <a16:creationId xmlns:a16="http://schemas.microsoft.com/office/drawing/2014/main" id="{788B1DFD-B7E9-D65B-0A47-8D442617B0D0}"/>
              </a:ext>
            </a:extLst>
          </p:cNvPr>
          <p:cNvCxnSpPr>
            <a:cxnSpLocks/>
          </p:cNvCxnSpPr>
          <p:nvPr userDrawn="1"/>
        </p:nvCxnSpPr>
        <p:spPr>
          <a:xfrm>
            <a:off x="837235" y="1767119"/>
            <a:ext cx="10516564" cy="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Рисунок 13" descr="Изображение моллюска, насекомого&#10;&#10;Автоматически созданное описание">
            <a:extLst>
              <a:ext uri="{FF2B5EF4-FFF2-40B4-BE49-F238E27FC236}">
                <a16:creationId xmlns:a16="http://schemas.microsoft.com/office/drawing/2014/main" id="{4190CCC3-E5E8-9E96-318B-F3F62E2328D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5658" y="1631192"/>
            <a:ext cx="1207554" cy="354511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A0D1FF5-7EF8-4250-A259-43050ABBD3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 rtlCol="0"/>
          <a:lstStyle>
            <a:lvl1pPr algn="ctr">
              <a:defRPr lang="ru-MO"/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673DC3A9-D4E6-42CF-91A8-F267C7C66C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124712" y="2161563"/>
            <a:ext cx="3200400" cy="427797"/>
          </a:xfrm>
        </p:spPr>
        <p:txBody>
          <a:bodyPr rtlCol="0" anchor="b">
            <a:normAutofit/>
          </a:bodyPr>
          <a:lstStyle>
            <a:lvl1pPr marL="0" indent="0">
              <a:buNone/>
              <a:defRPr lang="ru-MO" sz="2000" b="0">
                <a:latin typeface="Times New Roman" panose="02020603050405020304" pitchFamily="18" charset="0"/>
                <a:cs typeface="+mj-cs"/>
              </a:defRPr>
            </a:lvl1pPr>
            <a:lvl2pPr marL="457200" indent="0">
              <a:buNone/>
              <a:defRPr lang="ru-MO" sz="2000" b="1"/>
            </a:lvl2pPr>
            <a:lvl3pPr marL="914400" indent="0">
              <a:buNone/>
              <a:defRPr lang="ru-MO" sz="1800" b="1"/>
            </a:lvl3pPr>
            <a:lvl4pPr marL="1371600" indent="0">
              <a:buNone/>
              <a:defRPr lang="ru-MO" sz="1600" b="1"/>
            </a:lvl4pPr>
            <a:lvl5pPr marL="1828800" indent="0">
              <a:buNone/>
              <a:defRPr lang="ru-MO" sz="1600" b="1"/>
            </a:lvl5pPr>
            <a:lvl6pPr marL="2286000" indent="0">
              <a:buNone/>
              <a:defRPr lang="ru-MO" sz="1600" b="1"/>
            </a:lvl6pPr>
            <a:lvl7pPr marL="2743200" indent="0">
              <a:buNone/>
              <a:defRPr lang="ru-MO" sz="1600" b="1"/>
            </a:lvl7pPr>
            <a:lvl8pPr marL="3200400" indent="0">
              <a:buNone/>
              <a:defRPr lang="ru-MO" sz="1600" b="1"/>
            </a:lvl8pPr>
            <a:lvl9pPr marL="3657600" indent="0">
              <a:buNone/>
              <a:defRPr lang="ru-MO" sz="1600" b="1"/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C752CCA9-53A3-4DA5-AD45-C2A2C12A3A6A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1124712" y="2629116"/>
            <a:ext cx="3200400" cy="3320861"/>
          </a:xfrm>
        </p:spPr>
        <p:txBody>
          <a:bodyPr rtlCol="0">
            <a:normAutofit/>
          </a:bodyPr>
          <a:lstStyle>
            <a:lvl1pPr marL="228600" indent="-228600">
              <a:buClr>
                <a:srgbClr val="73292A"/>
              </a:buClr>
              <a:buFont typeface="Arial" panose="020B0604020202020204" pitchFamily="34" charset="0"/>
              <a:buChar char="•"/>
              <a:defRPr lang="ru-MO" sz="1600"/>
            </a:lvl1pPr>
            <a:lvl2pPr marL="685800" indent="-228600">
              <a:buClr>
                <a:srgbClr val="73292A"/>
              </a:buClr>
              <a:buFont typeface="Arial" panose="020B0604020202020204" pitchFamily="34" charset="0"/>
              <a:buChar char="•"/>
              <a:defRPr lang="ru-MO" sz="1400"/>
            </a:lvl2pPr>
            <a:lvl3pPr marL="1143000" indent="-228600">
              <a:buClr>
                <a:srgbClr val="73292A"/>
              </a:buClr>
              <a:buFont typeface="Arial" panose="020B0604020202020204" pitchFamily="34" charset="0"/>
              <a:buChar char="•"/>
              <a:defRPr lang="ru-MO" sz="1200"/>
            </a:lvl3pPr>
            <a:lvl4pPr marL="1600200" indent="-228600">
              <a:buClr>
                <a:srgbClr val="73292A"/>
              </a:buClr>
              <a:buFont typeface="Arial" panose="020B0604020202020204" pitchFamily="34" charset="0"/>
              <a:buChar char="•"/>
              <a:defRPr lang="ru-MO" sz="1100"/>
            </a:lvl4pPr>
            <a:lvl5pPr marL="2057400" indent="-228600">
              <a:buClr>
                <a:srgbClr val="73292A"/>
              </a:buClr>
              <a:buFont typeface="Arial" panose="020B0604020202020204" pitchFamily="34" charset="0"/>
              <a:buChar char="•"/>
              <a:defRPr lang="ru-MO" sz="1100"/>
            </a:lvl5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2100C9C6-BD61-4D2C-9146-FB785BAE4FF3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4498848" y="2161563"/>
            <a:ext cx="3200400" cy="427797"/>
          </a:xfrm>
        </p:spPr>
        <p:txBody>
          <a:bodyPr rtlCol="0" anchor="b">
            <a:normAutofit/>
          </a:bodyPr>
          <a:lstStyle>
            <a:lvl1pPr marL="0" indent="0">
              <a:buNone/>
              <a:defRPr lang="ru-MO" sz="2000" b="0">
                <a:latin typeface="Times New Roman" panose="02020603050405020304" pitchFamily="18" charset="0"/>
                <a:cs typeface="+mj-cs"/>
              </a:defRPr>
            </a:lvl1pPr>
            <a:lvl2pPr marL="457200" indent="0">
              <a:buNone/>
              <a:defRPr lang="ru-MO" sz="2000" b="1"/>
            </a:lvl2pPr>
            <a:lvl3pPr marL="914400" indent="0">
              <a:buNone/>
              <a:defRPr lang="ru-MO" sz="1800" b="1"/>
            </a:lvl3pPr>
            <a:lvl4pPr marL="1371600" indent="0">
              <a:buNone/>
              <a:defRPr lang="ru-MO" sz="1600" b="1"/>
            </a:lvl4pPr>
            <a:lvl5pPr marL="1828800" indent="0">
              <a:buNone/>
              <a:defRPr lang="ru-MO" sz="1600" b="1"/>
            </a:lvl5pPr>
            <a:lvl6pPr marL="2286000" indent="0">
              <a:buNone/>
              <a:defRPr lang="ru-MO" sz="1600" b="1"/>
            </a:lvl6pPr>
            <a:lvl7pPr marL="2743200" indent="0">
              <a:buNone/>
              <a:defRPr lang="ru-MO" sz="1600" b="1"/>
            </a:lvl7pPr>
            <a:lvl8pPr marL="3200400" indent="0">
              <a:buNone/>
              <a:defRPr lang="ru-MO" sz="1600" b="1"/>
            </a:lvl8pPr>
            <a:lvl9pPr marL="3657600" indent="0">
              <a:buNone/>
              <a:defRPr lang="ru-MO" sz="1600" b="1"/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E2E342EE-68BB-484D-98C3-48A7847549D4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4498848" y="2629116"/>
            <a:ext cx="3200400" cy="3320861"/>
          </a:xfrm>
        </p:spPr>
        <p:txBody>
          <a:bodyPr rtlCol="0">
            <a:normAutofit/>
          </a:bodyPr>
          <a:lstStyle>
            <a:lvl1pPr>
              <a:buClr>
                <a:srgbClr val="73292A"/>
              </a:buClr>
              <a:defRPr lang="ru-MO" sz="1600"/>
            </a:lvl1pPr>
            <a:lvl2pPr>
              <a:buClr>
                <a:srgbClr val="73292A"/>
              </a:buClr>
              <a:defRPr lang="ru-MO" sz="1400"/>
            </a:lvl2pPr>
            <a:lvl3pPr>
              <a:buClr>
                <a:srgbClr val="73292A"/>
              </a:buClr>
              <a:defRPr lang="ru-MO" sz="1200"/>
            </a:lvl3pPr>
            <a:lvl4pPr>
              <a:buClr>
                <a:srgbClr val="73292A"/>
              </a:buClr>
              <a:defRPr lang="ru-MO" sz="1100"/>
            </a:lvl4pPr>
            <a:lvl5pPr>
              <a:buClr>
                <a:srgbClr val="73292A"/>
              </a:buClr>
              <a:defRPr lang="ru-MO" sz="1100"/>
            </a:lvl5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3A51CCCC-1589-401D-AE98-FC28716301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defPPr>
              <a:defRPr lang="ru-MO"/>
            </a:defPPr>
          </a:lstStyle>
          <a:p>
            <a:pPr rtl="0"/>
            <a:r>
              <a:rPr lang="ru-RU" noProof="0"/>
              <a:t>Название презентации</a:t>
            </a:r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285D9D7D-8D9A-473E-AF0D-EF1940D793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defPPr>
              <a:defRPr lang="ru-MO"/>
            </a:defPPr>
          </a:lstStyle>
          <a:p>
            <a:pPr rtl="0"/>
            <a:fld id="{294A09A9-5501-47C1-A89A-A340965A2BE2}" type="slidenum">
              <a:rPr lang="ru-RU" noProof="0" smtClean="0"/>
              <a:t>‹#›</a:t>
            </a:fld>
            <a:endParaRPr lang="ru-RU" noProof="0"/>
          </a:p>
        </p:txBody>
      </p:sp>
      <p:sp>
        <p:nvSpPr>
          <p:cNvPr id="15" name="Текст 4">
            <a:extLst>
              <a:ext uri="{FF2B5EF4-FFF2-40B4-BE49-F238E27FC236}">
                <a16:creationId xmlns:a16="http://schemas.microsoft.com/office/drawing/2014/main" id="{F270D939-D128-D431-82CE-9C15D5A7AA9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909560" y="2161563"/>
            <a:ext cx="3200400" cy="427797"/>
          </a:xfrm>
        </p:spPr>
        <p:txBody>
          <a:bodyPr rtlCol="0" anchor="b">
            <a:normAutofit/>
          </a:bodyPr>
          <a:lstStyle>
            <a:lvl1pPr marL="0" indent="0">
              <a:buNone/>
              <a:defRPr lang="ru-MO" sz="2000" b="0">
                <a:latin typeface="Times New Roman" panose="02020603050405020304" pitchFamily="18" charset="0"/>
                <a:cs typeface="+mj-cs"/>
              </a:defRPr>
            </a:lvl1pPr>
            <a:lvl2pPr marL="457200" indent="0">
              <a:buNone/>
              <a:defRPr lang="ru-MO" sz="2000" b="1"/>
            </a:lvl2pPr>
            <a:lvl3pPr marL="914400" indent="0">
              <a:buNone/>
              <a:defRPr lang="ru-MO" sz="1800" b="1"/>
            </a:lvl3pPr>
            <a:lvl4pPr marL="1371600" indent="0">
              <a:buNone/>
              <a:defRPr lang="ru-MO" sz="1600" b="1"/>
            </a:lvl4pPr>
            <a:lvl5pPr marL="1828800" indent="0">
              <a:buNone/>
              <a:defRPr lang="ru-MO" sz="1600" b="1"/>
            </a:lvl5pPr>
            <a:lvl6pPr marL="2286000" indent="0">
              <a:buNone/>
              <a:defRPr lang="ru-MO" sz="1600" b="1"/>
            </a:lvl6pPr>
            <a:lvl7pPr marL="2743200" indent="0">
              <a:buNone/>
              <a:defRPr lang="ru-MO" sz="1600" b="1"/>
            </a:lvl7pPr>
            <a:lvl8pPr marL="3200400" indent="0">
              <a:buNone/>
              <a:defRPr lang="ru-MO" sz="1600" b="1"/>
            </a:lvl8pPr>
            <a:lvl9pPr marL="3657600" indent="0">
              <a:buNone/>
              <a:defRPr lang="ru-MO" sz="1600" b="1"/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16" name="Объект 5">
            <a:extLst>
              <a:ext uri="{FF2B5EF4-FFF2-40B4-BE49-F238E27FC236}">
                <a16:creationId xmlns:a16="http://schemas.microsoft.com/office/drawing/2014/main" id="{4AAE69C6-BB37-BC70-8424-BC928D19C91A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909560" y="2629116"/>
            <a:ext cx="3200400" cy="3320861"/>
          </a:xfrm>
        </p:spPr>
        <p:txBody>
          <a:bodyPr rtlCol="0">
            <a:normAutofit/>
          </a:bodyPr>
          <a:lstStyle>
            <a:lvl1pPr>
              <a:buClr>
                <a:srgbClr val="73292A"/>
              </a:buClr>
              <a:defRPr lang="ru-MO" sz="1600"/>
            </a:lvl1pPr>
            <a:lvl2pPr>
              <a:buClr>
                <a:srgbClr val="73292A"/>
              </a:buClr>
              <a:defRPr lang="ru-MO" sz="1400"/>
            </a:lvl2pPr>
            <a:lvl3pPr>
              <a:buClr>
                <a:srgbClr val="73292A"/>
              </a:buClr>
              <a:defRPr lang="ru-MO" sz="1200"/>
            </a:lvl3pPr>
            <a:lvl4pPr>
              <a:buClr>
                <a:srgbClr val="73292A"/>
              </a:buClr>
              <a:defRPr lang="ru-MO" sz="1100"/>
            </a:lvl4pPr>
            <a:lvl5pPr>
              <a:buClr>
                <a:srgbClr val="73292A"/>
              </a:buClr>
              <a:defRPr lang="ru-MO" sz="1100"/>
            </a:lvl5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31699083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Изображение ткани&#10;&#10;Автоматически созданное описание">
            <a:extLst>
              <a:ext uri="{FF2B5EF4-FFF2-40B4-BE49-F238E27FC236}">
                <a16:creationId xmlns:a16="http://schemas.microsoft.com/office/drawing/2014/main" id="{E0606CB6-3E28-F128-51B5-3786D740489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7013" y="1162701"/>
            <a:ext cx="1562100" cy="4394200"/>
          </a:xfrm>
          <a:prstGeom prst="rect">
            <a:avLst/>
          </a:prstGeom>
        </p:spPr>
      </p:pic>
      <p:sp>
        <p:nvSpPr>
          <p:cNvPr id="18" name="Прямоугольник 17">
            <a:extLst>
              <a:ext uri="{FF2B5EF4-FFF2-40B4-BE49-F238E27FC236}">
                <a16:creationId xmlns:a16="http://schemas.microsoft.com/office/drawing/2014/main" id="{E64BBC1B-7DD9-DA00-15CC-B446DA472005}"/>
              </a:ext>
            </a:extLst>
          </p:cNvPr>
          <p:cNvSpPr/>
          <p:nvPr userDrawn="1"/>
        </p:nvSpPr>
        <p:spPr>
          <a:xfrm>
            <a:off x="0" y="0"/>
            <a:ext cx="6096000" cy="686957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MO"/>
            </a:defPPr>
          </a:lstStyle>
          <a:p>
            <a:pPr algn="ctr" rtl="0"/>
            <a:endParaRPr lang="ru-RU" noProof="0"/>
          </a:p>
        </p:txBody>
      </p:sp>
      <p:pic>
        <p:nvPicPr>
          <p:cNvPr id="8" name="Рисунок 7" descr="Изображение цветка, растения&#10;&#10;Автоматически созданное описание">
            <a:extLst>
              <a:ext uri="{FF2B5EF4-FFF2-40B4-BE49-F238E27FC236}">
                <a16:creationId xmlns:a16="http://schemas.microsoft.com/office/drawing/2014/main" id="{C88A03B2-8C41-A023-CB90-5F79A1F01AFF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7235" y="2476883"/>
            <a:ext cx="749300" cy="2755900"/>
          </a:xfrm>
          <a:prstGeom prst="rect">
            <a:avLst/>
          </a:prstGeom>
        </p:spPr>
      </p:pic>
      <p:pic>
        <p:nvPicPr>
          <p:cNvPr id="10" name="Рисунок 9" descr="Цветок крупным планом&#10;&#10;Описание создано автоматически с низкой степенью достоверности">
            <a:extLst>
              <a:ext uri="{FF2B5EF4-FFF2-40B4-BE49-F238E27FC236}">
                <a16:creationId xmlns:a16="http://schemas.microsoft.com/office/drawing/2014/main" id="{9EA6110C-517A-C447-DB03-9A264F112FB0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9809" y="1695833"/>
            <a:ext cx="1155700" cy="4318000"/>
          </a:xfrm>
          <a:prstGeom prst="rect">
            <a:avLst/>
          </a:prstGeom>
        </p:spPr>
      </p:pic>
      <p:pic>
        <p:nvPicPr>
          <p:cNvPr id="12" name="Рисунок 11" descr="Цветок крупным планом&#10;&#10;Описание создано автоматически с низкой степенью достоверности">
            <a:extLst>
              <a:ext uri="{FF2B5EF4-FFF2-40B4-BE49-F238E27FC236}">
                <a16:creationId xmlns:a16="http://schemas.microsoft.com/office/drawing/2014/main" id="{DC4249CD-2B45-A435-5B21-CFA70421386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6749" y="381916"/>
            <a:ext cx="1155700" cy="4318000"/>
          </a:xfrm>
          <a:prstGeom prst="rect">
            <a:avLst/>
          </a:prstGeom>
        </p:spPr>
      </p:pic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7A7568A0-F819-551E-4780-20A651246990}"/>
              </a:ext>
            </a:extLst>
          </p:cNvPr>
          <p:cNvSpPr/>
          <p:nvPr userDrawn="1"/>
        </p:nvSpPr>
        <p:spPr>
          <a:xfrm>
            <a:off x="1024128" y="2162946"/>
            <a:ext cx="3794760" cy="253697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MO"/>
            </a:defPPr>
          </a:lstStyle>
          <a:p>
            <a:pPr algn="ctr" rtl="0"/>
            <a:endParaRPr lang="ru-RU" noProof="0"/>
          </a:p>
        </p:txBody>
      </p: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5711D903-56F9-B09B-0443-A76786804823}"/>
              </a:ext>
            </a:extLst>
          </p:cNvPr>
          <p:cNvSpPr/>
          <p:nvPr userDrawn="1"/>
        </p:nvSpPr>
        <p:spPr>
          <a:xfrm>
            <a:off x="1131655" y="2264499"/>
            <a:ext cx="3585549" cy="233542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MO"/>
            </a:defPPr>
          </a:lstStyle>
          <a:p>
            <a:pPr algn="ctr" rtl="0"/>
            <a:endParaRPr lang="ru-RU" noProof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9D91551-9B41-0ACF-0BE6-9D174E6957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72184" y="2889504"/>
            <a:ext cx="2852928" cy="1088136"/>
          </a:xfrm>
        </p:spPr>
        <p:txBody>
          <a:bodyPr rtlCol="0"/>
          <a:lstStyle>
            <a:lvl1pPr algn="ctr">
              <a:defRPr lang="ru-MO"/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19" name="Объект 2">
            <a:extLst>
              <a:ext uri="{FF2B5EF4-FFF2-40B4-BE49-F238E27FC236}">
                <a16:creationId xmlns:a16="http://schemas.microsoft.com/office/drawing/2014/main" id="{545D3FB1-678F-0A9A-CCB6-435CE57DA0F6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8211312" y="2011680"/>
            <a:ext cx="2999232" cy="2843784"/>
          </a:xfrm>
        </p:spPr>
        <p:txBody>
          <a:bodyPr rtlCol="0" anchor="ctr">
            <a:normAutofit/>
          </a:bodyPr>
          <a:lstStyle>
            <a:lvl1pPr marL="0" indent="0" algn="l">
              <a:lnSpc>
                <a:spcPct val="150000"/>
              </a:lnSpc>
              <a:buNone/>
              <a:defRPr lang="ru-MO" sz="2400">
                <a:latin typeface="Gill Sans Nova Light" panose="020F0302020204030204" pitchFamily="34" charset="0"/>
                <a:cs typeface="Gill Sans Nova Light" panose="020F0302020204030204" pitchFamily="34" charset="0"/>
              </a:defRPr>
            </a:lvl1pPr>
            <a:lvl2pPr algn="l">
              <a:lnSpc>
                <a:spcPct val="150000"/>
              </a:lnSpc>
              <a:defRPr lang="ru-MO" sz="2000">
                <a:latin typeface="Gill Sans Nova Light" panose="020F0302020204030204" pitchFamily="34" charset="0"/>
                <a:cs typeface="Gill Sans Nova Light" panose="020F0302020204030204" pitchFamily="34" charset="0"/>
              </a:defRPr>
            </a:lvl2pPr>
            <a:lvl3pPr algn="ctr">
              <a:defRPr lang="ru-MO" sz="1600">
                <a:latin typeface="Gill Sans Nova Light" panose="020F0302020204030204" pitchFamily="34" charset="0"/>
                <a:cs typeface="Gill Sans Nova Light" panose="020F0302020204030204" pitchFamily="34" charset="0"/>
              </a:defRPr>
            </a:lvl3pPr>
            <a:lvl4pPr algn="ctr">
              <a:defRPr lang="ru-MO" sz="1400">
                <a:latin typeface="Gill Sans Nova Light" panose="020F0302020204030204" pitchFamily="34" charset="0"/>
                <a:cs typeface="Gill Sans Nova Light" panose="020F0302020204030204" pitchFamily="34" charset="0"/>
              </a:defRPr>
            </a:lvl4pPr>
            <a:lvl5pPr algn="ctr">
              <a:defRPr lang="ru-MO" sz="1400">
                <a:latin typeface="Gill Sans Nova Light" panose="020F0302020204030204" pitchFamily="34" charset="0"/>
                <a:cs typeface="Gill Sans Nova Light" panose="020F0302020204030204" pitchFamily="34" charset="0"/>
              </a:defRPr>
            </a:lvl5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348246698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ED362110-9E75-C1E6-F3D3-769A27CB658B}"/>
              </a:ext>
            </a:extLst>
          </p:cNvPr>
          <p:cNvSpPr/>
          <p:nvPr userDrawn="1"/>
        </p:nvSpPr>
        <p:spPr>
          <a:xfrm>
            <a:off x="4680" y="0"/>
            <a:ext cx="12191999" cy="230924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MO"/>
            </a:defPPr>
          </a:lstStyle>
          <a:p>
            <a:pPr algn="ctr" rtl="0"/>
            <a:endParaRPr lang="ru-RU" noProof="0"/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80E61109-4A99-6337-9E7D-6AE0370E2A33}"/>
              </a:ext>
            </a:extLst>
          </p:cNvPr>
          <p:cNvSpPr/>
          <p:nvPr userDrawn="1"/>
        </p:nvSpPr>
        <p:spPr>
          <a:xfrm>
            <a:off x="1007819" y="319215"/>
            <a:ext cx="10185721" cy="1444625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MO"/>
            </a:defPPr>
          </a:lstStyle>
          <a:p>
            <a:pPr algn="ctr" rtl="0"/>
            <a:endParaRPr lang="ru-RU" noProof="0"/>
          </a:p>
        </p:txBody>
      </p:sp>
      <p:pic>
        <p:nvPicPr>
          <p:cNvPr id="11" name="Рисунок 10" descr="Изображение моллюска, насекомого&#10;&#10;Автоматически созданное описание">
            <a:extLst>
              <a:ext uri="{FF2B5EF4-FFF2-40B4-BE49-F238E27FC236}">
                <a16:creationId xmlns:a16="http://schemas.microsoft.com/office/drawing/2014/main" id="{13B4663F-72DF-CD37-DE9D-C35DFB37E8B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6902" y="1631192"/>
            <a:ext cx="1207554" cy="354511"/>
          </a:xfrm>
          <a:prstGeom prst="rect">
            <a:avLst/>
          </a:prstGeom>
        </p:spPr>
      </p:pic>
      <p:sp>
        <p:nvSpPr>
          <p:cNvPr id="12" name="Заголовок 1">
            <a:extLst>
              <a:ext uri="{FF2B5EF4-FFF2-40B4-BE49-F238E27FC236}">
                <a16:creationId xmlns:a16="http://schemas.microsoft.com/office/drawing/2014/main" id="{C48BE494-2D3C-A618-4422-6EA9496986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381000"/>
            <a:ext cx="11430000" cy="1325563"/>
          </a:xfrm>
        </p:spPr>
        <p:txBody>
          <a:bodyPr rtlCol="0"/>
          <a:lstStyle>
            <a:lvl1pPr algn="ctr">
              <a:defRPr lang="ru-MO"/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6069ADF-8CD9-4E77-BB8D-70D8824C5AE3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838200" y="2628461"/>
            <a:ext cx="5181600" cy="3548501"/>
          </a:xfrm>
        </p:spPr>
        <p:txBody>
          <a:bodyPr rtlCol="0"/>
          <a:lstStyle>
            <a:defPPr>
              <a:defRPr lang="ru-MO"/>
            </a:def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F75F077D-E901-4AA9-B062-1C37FF407BFD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6172200" y="2628461"/>
            <a:ext cx="5181600" cy="3548501"/>
          </a:xfrm>
        </p:spPr>
        <p:txBody>
          <a:bodyPr rtlCol="0"/>
          <a:lstStyle>
            <a:defPPr>
              <a:defRPr lang="ru-MO"/>
            </a:def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119B248-9F11-0A11-E6AF-776D371E14A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 rtlCol="0"/>
          <a:lstStyle>
            <a:defPPr>
              <a:defRPr lang="ru-MO"/>
            </a:defPPr>
          </a:lstStyle>
          <a:p>
            <a:pPr rtl="0"/>
            <a:r>
              <a:rPr lang="ru-RU" noProof="0"/>
              <a:t>Название презентации</a:t>
            </a:r>
          </a:p>
        </p:txBody>
      </p:sp>
      <p:sp>
        <p:nvSpPr>
          <p:cNvPr id="8" name="Номер слайда 7">
            <a:extLst>
              <a:ext uri="{FF2B5EF4-FFF2-40B4-BE49-F238E27FC236}">
                <a16:creationId xmlns:a16="http://schemas.microsoft.com/office/drawing/2014/main" id="{85EFD48A-F270-E4EE-7C35-F4304F3DDF3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defPPr>
              <a:defRPr lang="ru-MO"/>
            </a:defPPr>
          </a:lstStyle>
          <a:p>
            <a:pPr rtl="0"/>
            <a:fld id="{294A09A9-5501-47C1-A89A-A340965A2BE2}" type="slidenum">
              <a:rPr lang="ru-RU" noProof="0" smtClean="0"/>
              <a:pPr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30106943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4A7DEB86-4C56-EB31-FEEE-EC8AA99FB456}"/>
              </a:ext>
            </a:extLst>
          </p:cNvPr>
          <p:cNvSpPr/>
          <p:nvPr userDrawn="1"/>
        </p:nvSpPr>
        <p:spPr>
          <a:xfrm>
            <a:off x="4680" y="0"/>
            <a:ext cx="12191999" cy="230924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MO"/>
            </a:defPPr>
          </a:lstStyle>
          <a:p>
            <a:pPr algn="ctr" rtl="0"/>
            <a:endParaRPr lang="ru-RU" noProof="0"/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F3C19EDA-96E7-C255-DFF9-F36A187EBACD}"/>
              </a:ext>
            </a:extLst>
          </p:cNvPr>
          <p:cNvSpPr/>
          <p:nvPr userDrawn="1"/>
        </p:nvSpPr>
        <p:spPr>
          <a:xfrm>
            <a:off x="1007819" y="319215"/>
            <a:ext cx="10185721" cy="1444625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MO"/>
            </a:defPPr>
          </a:lstStyle>
          <a:p>
            <a:pPr algn="ctr" rtl="0"/>
            <a:endParaRPr lang="ru-RU" noProof="0"/>
          </a:p>
        </p:txBody>
      </p:sp>
      <p:pic>
        <p:nvPicPr>
          <p:cNvPr id="7" name="Рисунок 6" descr="Изображение моллюска, насекомого&#10;&#10;Автоматически созданное описание">
            <a:extLst>
              <a:ext uri="{FF2B5EF4-FFF2-40B4-BE49-F238E27FC236}">
                <a16:creationId xmlns:a16="http://schemas.microsoft.com/office/drawing/2014/main" id="{FAD938FE-3B63-4832-B610-64346C069FA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6902" y="1631192"/>
            <a:ext cx="1207554" cy="354511"/>
          </a:xfrm>
          <a:prstGeom prst="rect">
            <a:avLst/>
          </a:prstGeom>
        </p:spPr>
      </p:pic>
      <p:sp>
        <p:nvSpPr>
          <p:cNvPr id="8" name="Заголовок 1">
            <a:extLst>
              <a:ext uri="{FF2B5EF4-FFF2-40B4-BE49-F238E27FC236}">
                <a16:creationId xmlns:a16="http://schemas.microsoft.com/office/drawing/2014/main" id="{5B38128B-385C-B928-A4A8-BD98929D3D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381000"/>
            <a:ext cx="11430000" cy="1325563"/>
          </a:xfrm>
        </p:spPr>
        <p:txBody>
          <a:bodyPr rtlCol="0"/>
          <a:lstStyle>
            <a:lvl1pPr algn="ctr">
              <a:defRPr lang="ru-MO"/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96356206-85FD-45F5-A1F7-128DB34C86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defPPr>
              <a:defRPr lang="ru-MO"/>
            </a:defPPr>
          </a:lstStyle>
          <a:p>
            <a:pPr rtl="0"/>
            <a:r>
              <a:rPr lang="ru-RU" noProof="0"/>
              <a:t>Заголовок презентации</a:t>
            </a:r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0203763F-C8CD-4BCB-9A0A-B10F000BC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defPPr>
              <a:defRPr lang="ru-MO"/>
            </a:defPPr>
          </a:lstStyle>
          <a:p>
            <a:pPr rtl="0"/>
            <a:fld id="{294A09A9-5501-47C1-A89A-A340965A2BE2}" type="slidenum">
              <a:rPr lang="ru-RU" noProof="0" smtClean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147694759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7AC6CA6E-C1AB-4B24-80C7-A4B12640BE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defPPr>
              <a:defRPr lang="ru-MO"/>
            </a:defPPr>
          </a:lstStyle>
          <a:p>
            <a:pPr rtl="0"/>
            <a:r>
              <a:rPr lang="ru-RU" noProof="0"/>
              <a:t>Заголовок презентации</a:t>
            </a:r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4F5EFB41-7AD3-4519-95E7-416BFA1AEC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defPPr>
              <a:defRPr lang="ru-MO"/>
            </a:defPPr>
          </a:lstStyle>
          <a:p>
            <a:pPr rtl="0"/>
            <a:fld id="{294A09A9-5501-47C1-A89A-A340965A2BE2}" type="slidenum">
              <a:rPr lang="ru-RU" noProof="0" smtClean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287510722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05BD6A3-F987-4FCC-A6EF-2EF0D33C08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rtlCol="0" anchor="b"/>
          <a:lstStyle>
            <a:lvl1pPr>
              <a:defRPr lang="ru-MO" sz="3200"/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C3F06A0-63CE-4272-B90E-4F20296BFBE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 rtlCol="0"/>
          <a:lstStyle>
            <a:lvl1pPr>
              <a:defRPr lang="ru-MO" sz="3200"/>
            </a:lvl1pPr>
            <a:lvl2pPr>
              <a:defRPr lang="ru-MO" sz="2800"/>
            </a:lvl2pPr>
            <a:lvl3pPr>
              <a:defRPr lang="ru-MO" sz="2400"/>
            </a:lvl3pPr>
            <a:lvl4pPr>
              <a:defRPr lang="ru-MO" sz="2000"/>
            </a:lvl4pPr>
            <a:lvl5pPr>
              <a:defRPr lang="ru-MO" sz="2000"/>
            </a:lvl5pPr>
            <a:lvl6pPr>
              <a:defRPr lang="ru-MO" sz="2000"/>
            </a:lvl6pPr>
            <a:lvl7pPr>
              <a:defRPr lang="ru-MO" sz="2000"/>
            </a:lvl7pPr>
            <a:lvl8pPr>
              <a:defRPr lang="ru-MO" sz="2000"/>
            </a:lvl8pPr>
            <a:lvl9pPr>
              <a:defRPr lang="ru-MO" sz="2000"/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08467220-06E3-427A-B4D3-9B0030E09DBB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 rtlCol="0"/>
          <a:lstStyle>
            <a:lvl1pPr marL="0" indent="0">
              <a:buNone/>
              <a:defRPr lang="ru-MO" sz="1600"/>
            </a:lvl1pPr>
            <a:lvl2pPr marL="457200" indent="0">
              <a:buNone/>
              <a:defRPr lang="ru-MO" sz="1400"/>
            </a:lvl2pPr>
            <a:lvl3pPr marL="914400" indent="0">
              <a:buNone/>
              <a:defRPr lang="ru-MO" sz="1200"/>
            </a:lvl3pPr>
            <a:lvl4pPr marL="1371600" indent="0">
              <a:buNone/>
              <a:defRPr lang="ru-MO" sz="1000"/>
            </a:lvl4pPr>
            <a:lvl5pPr marL="1828800" indent="0">
              <a:buNone/>
              <a:defRPr lang="ru-MO" sz="1000"/>
            </a:lvl5pPr>
            <a:lvl6pPr marL="2286000" indent="0">
              <a:buNone/>
              <a:defRPr lang="ru-MO" sz="1000"/>
            </a:lvl6pPr>
            <a:lvl7pPr marL="2743200" indent="0">
              <a:buNone/>
              <a:defRPr lang="ru-MO" sz="1000"/>
            </a:lvl7pPr>
            <a:lvl8pPr marL="3200400" indent="0">
              <a:buNone/>
              <a:defRPr lang="ru-MO" sz="1000"/>
            </a:lvl8pPr>
            <a:lvl9pPr marL="3657600" indent="0">
              <a:buNone/>
              <a:defRPr lang="ru-MO" sz="1000"/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F5AEF53B-C85C-47DB-ADE4-C1D9FA6829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defPPr>
              <a:defRPr lang="ru-MO"/>
            </a:defPPr>
          </a:lstStyle>
          <a:p>
            <a:pPr rtl="0"/>
            <a:r>
              <a:rPr lang="ru-RU" noProof="0"/>
              <a:t>Заголовок презентации</a:t>
            </a:r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DFD4FD38-14E5-4C36-B948-8BF3F794ED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defPPr>
              <a:defRPr lang="ru-MO"/>
            </a:defPPr>
          </a:lstStyle>
          <a:p>
            <a:pPr rtl="0"/>
            <a:fld id="{294A09A9-5501-47C1-A89A-A340965A2BE2}" type="slidenum">
              <a:rPr lang="ru-RU" noProof="0" smtClean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79920054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F308F2A-1C19-4116-80DF-E24EDDF283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rtlCol="0" anchor="b"/>
          <a:lstStyle>
            <a:lvl1pPr>
              <a:defRPr lang="ru-MO" sz="3200"/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08A489A7-7CA6-4CC9-B634-FCB2E102C6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/>
          <a:lstStyle>
            <a:lvl1pPr marL="0" indent="0">
              <a:buNone/>
              <a:defRPr lang="ru-MO" sz="3200"/>
            </a:lvl1pPr>
            <a:lvl2pPr marL="457200" indent="0">
              <a:buNone/>
              <a:defRPr lang="ru-MO" sz="2800"/>
            </a:lvl2pPr>
            <a:lvl3pPr marL="914400" indent="0">
              <a:buNone/>
              <a:defRPr lang="ru-MO" sz="2400"/>
            </a:lvl3pPr>
            <a:lvl4pPr marL="1371600" indent="0">
              <a:buNone/>
              <a:defRPr lang="ru-MO" sz="2000"/>
            </a:lvl4pPr>
            <a:lvl5pPr marL="1828800" indent="0">
              <a:buNone/>
              <a:defRPr lang="ru-MO" sz="2000"/>
            </a:lvl5pPr>
            <a:lvl6pPr marL="2286000" indent="0">
              <a:buNone/>
              <a:defRPr lang="ru-MO" sz="2000"/>
            </a:lvl6pPr>
            <a:lvl7pPr marL="2743200" indent="0">
              <a:buNone/>
              <a:defRPr lang="ru-MO" sz="2000"/>
            </a:lvl7pPr>
            <a:lvl8pPr marL="3200400" indent="0">
              <a:buNone/>
              <a:defRPr lang="ru-MO" sz="2000"/>
            </a:lvl8pPr>
            <a:lvl9pPr marL="3657600" indent="0">
              <a:buNone/>
              <a:defRPr lang="ru-MO" sz="2000"/>
            </a:lvl9pPr>
          </a:lstStyle>
          <a:p>
            <a:pPr rtl="0"/>
            <a:r>
              <a:rPr lang="ru-RU" noProof="0"/>
              <a:t>Вставка рисунка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7DF5F80D-1DB9-4E0A-8F68-924FC1C9C3BA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 rtlCol="0"/>
          <a:lstStyle>
            <a:lvl1pPr marL="0" indent="0">
              <a:buNone/>
              <a:defRPr lang="ru-MO" sz="1600"/>
            </a:lvl1pPr>
            <a:lvl2pPr marL="457200" indent="0">
              <a:buNone/>
              <a:defRPr lang="ru-MO" sz="1400"/>
            </a:lvl2pPr>
            <a:lvl3pPr marL="914400" indent="0">
              <a:buNone/>
              <a:defRPr lang="ru-MO" sz="1200"/>
            </a:lvl3pPr>
            <a:lvl4pPr marL="1371600" indent="0">
              <a:buNone/>
              <a:defRPr lang="ru-MO" sz="1000"/>
            </a:lvl4pPr>
            <a:lvl5pPr marL="1828800" indent="0">
              <a:buNone/>
              <a:defRPr lang="ru-MO" sz="1000"/>
            </a:lvl5pPr>
            <a:lvl6pPr marL="2286000" indent="0">
              <a:buNone/>
              <a:defRPr lang="ru-MO" sz="1000"/>
            </a:lvl6pPr>
            <a:lvl7pPr marL="2743200" indent="0">
              <a:buNone/>
              <a:defRPr lang="ru-MO" sz="1000"/>
            </a:lvl7pPr>
            <a:lvl8pPr marL="3200400" indent="0">
              <a:buNone/>
              <a:defRPr lang="ru-MO" sz="1000"/>
            </a:lvl8pPr>
            <a:lvl9pPr marL="3657600" indent="0">
              <a:buNone/>
              <a:defRPr lang="ru-MO" sz="1000"/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08DA4DA3-10C7-48A6-9B15-38222B8CAD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defPPr>
              <a:defRPr lang="ru-MO"/>
            </a:defPPr>
          </a:lstStyle>
          <a:p>
            <a:pPr rtl="0"/>
            <a:r>
              <a:rPr lang="ru-RU" noProof="0"/>
              <a:t>Заголовок презентации</a:t>
            </a:r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E584E7EE-5B3B-427E-9807-020AEF8C76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defPPr>
              <a:defRPr lang="ru-MO"/>
            </a:defPPr>
          </a:lstStyle>
          <a:p>
            <a:pPr rtl="0"/>
            <a:fld id="{294A09A9-5501-47C1-A89A-A340965A2BE2}" type="slidenum">
              <a:rPr lang="ru-RU" noProof="0" smtClean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4351659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Изображение ткани&#10;&#10;Автоматически созданное описание">
            <a:extLst>
              <a:ext uri="{FF2B5EF4-FFF2-40B4-BE49-F238E27FC236}">
                <a16:creationId xmlns:a16="http://schemas.microsoft.com/office/drawing/2014/main" id="{ABAD6905-AD97-1EAF-A4A3-D0BB13B1280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7013" y="1162701"/>
            <a:ext cx="1562100" cy="4394200"/>
          </a:xfrm>
          <a:prstGeom prst="rect">
            <a:avLst/>
          </a:prstGeom>
        </p:spPr>
      </p:pic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63BCB4CA-03FB-81F4-F8A2-FA9C0DBDEB11}"/>
              </a:ext>
            </a:extLst>
          </p:cNvPr>
          <p:cNvSpPr/>
          <p:nvPr userDrawn="1"/>
        </p:nvSpPr>
        <p:spPr>
          <a:xfrm>
            <a:off x="0" y="0"/>
            <a:ext cx="6096000" cy="686957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MO"/>
            </a:defPPr>
          </a:lstStyle>
          <a:p>
            <a:pPr algn="ctr" rtl="0"/>
            <a:endParaRPr lang="ru-RU" noProof="0"/>
          </a:p>
        </p:txBody>
      </p:sp>
      <p:pic>
        <p:nvPicPr>
          <p:cNvPr id="13" name="Рисунок 12" descr="Группа цветов&#10;&#10;Описание создано автоматически с низкой степенью достоверности">
            <a:extLst>
              <a:ext uri="{FF2B5EF4-FFF2-40B4-BE49-F238E27FC236}">
                <a16:creationId xmlns:a16="http://schemas.microsoft.com/office/drawing/2014/main" id="{138EDBF7-FA56-2BF9-ECFA-6C39FEE8F88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59852" flipH="1">
            <a:off x="1760954" y="2048834"/>
            <a:ext cx="1230524" cy="2287327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A0D1FF5-7EF8-4250-A259-43050ABBD3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83880" y="978408"/>
            <a:ext cx="3749040" cy="1325880"/>
          </a:xfrm>
        </p:spPr>
        <p:txBody>
          <a:bodyPr rtlCol="0"/>
          <a:lstStyle>
            <a:defPPr>
              <a:defRPr lang="ru-MO"/>
            </a:def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3A51CCCC-1589-401D-AE98-FC28716301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defPPr>
              <a:defRPr lang="ru-MO"/>
            </a:defPPr>
          </a:lstStyle>
          <a:p>
            <a:pPr rtl="0"/>
            <a:r>
              <a:rPr lang="ru-RU" noProof="0"/>
              <a:t>Заголовок презентации</a:t>
            </a:r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285D9D7D-8D9A-473E-AF0D-EF1940D793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defPPr>
              <a:defRPr lang="ru-MO"/>
            </a:defPPr>
          </a:lstStyle>
          <a:p>
            <a:pPr rtl="0"/>
            <a:fld id="{294A09A9-5501-47C1-A89A-A340965A2BE2}" type="slidenum">
              <a:rPr lang="ru-RU" noProof="0" smtClean="0"/>
              <a:t>‹#›</a:t>
            </a:fld>
            <a:endParaRPr lang="ru-RU" noProof="0"/>
          </a:p>
        </p:txBody>
      </p:sp>
      <p:sp>
        <p:nvSpPr>
          <p:cNvPr id="32" name="Объект 5">
            <a:extLst>
              <a:ext uri="{FF2B5EF4-FFF2-40B4-BE49-F238E27FC236}">
                <a16:creationId xmlns:a16="http://schemas.microsoft.com/office/drawing/2014/main" id="{9BEB2D80-6263-5794-6A1A-CFF345F7A92E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8183880" y="2194560"/>
            <a:ext cx="3749040" cy="4306824"/>
          </a:xfrm>
        </p:spPr>
        <p:txBody>
          <a:bodyPr rtlCol="0">
            <a:normAutofit/>
          </a:bodyPr>
          <a:lstStyle>
            <a:lvl1pPr marL="0" indent="0">
              <a:lnSpc>
                <a:spcPct val="150000"/>
              </a:lnSpc>
              <a:buClr>
                <a:srgbClr val="73292A"/>
              </a:buClr>
              <a:buNone/>
              <a:defRPr lang="ru-MO" sz="2400"/>
            </a:lvl1pPr>
            <a:lvl2pPr marL="228600">
              <a:buClr>
                <a:srgbClr val="73292A"/>
              </a:buClr>
              <a:defRPr lang="ru-MO" sz="2000"/>
            </a:lvl2pPr>
            <a:lvl3pPr marL="685800">
              <a:buClr>
                <a:srgbClr val="73292A"/>
              </a:buClr>
              <a:defRPr lang="ru-MO" sz="1800"/>
            </a:lvl3pPr>
            <a:lvl4pPr marL="1143000">
              <a:buClr>
                <a:srgbClr val="73292A"/>
              </a:buClr>
              <a:defRPr lang="ru-MO" sz="1600"/>
            </a:lvl4pPr>
            <a:lvl5pPr marL="1600200">
              <a:buClr>
                <a:srgbClr val="73292A"/>
              </a:buClr>
              <a:defRPr lang="ru-MO" sz="1600"/>
            </a:lvl5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pic>
        <p:nvPicPr>
          <p:cNvPr id="6" name="Рисунок 5" descr="Изображение цветка, растения&#10;&#10;Автоматически созданное описание">
            <a:extLst>
              <a:ext uri="{FF2B5EF4-FFF2-40B4-BE49-F238E27FC236}">
                <a16:creationId xmlns:a16="http://schemas.microsoft.com/office/drawing/2014/main" id="{0FE36A83-31CF-DF76-5708-55ED9FB707EF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7235" y="2476883"/>
            <a:ext cx="749300" cy="2755900"/>
          </a:xfrm>
          <a:prstGeom prst="rect">
            <a:avLst/>
          </a:prstGeom>
        </p:spPr>
      </p:pic>
      <p:sp>
        <p:nvSpPr>
          <p:cNvPr id="11" name="Текст 33">
            <a:extLst>
              <a:ext uri="{FF2B5EF4-FFF2-40B4-BE49-F238E27FC236}">
                <a16:creationId xmlns:a16="http://schemas.microsoft.com/office/drawing/2014/main" id="{5BF6365E-74A9-6D7B-5F20-7C29F29017E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225296" y="1426464"/>
            <a:ext cx="3922776" cy="4242816"/>
          </a:xfrm>
        </p:spPr>
        <p:txBody>
          <a:bodyPr rtlCol="0"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lang="ru-MO" sz="30000">
                <a:solidFill>
                  <a:schemeClr val="bg1"/>
                </a:solidFill>
                <a:latin typeface="Times New Roman" panose="02020603050405020304" pitchFamily="18" charset="0"/>
                <a:cs typeface="+mj-cs"/>
              </a:defRPr>
            </a:lvl1pPr>
          </a:lstStyle>
          <a:p>
            <a:pPr lvl="0" rtl="0"/>
            <a:r>
              <a:rPr lang="ru-RU" noProof="0"/>
              <a:t>X</a:t>
            </a:r>
          </a:p>
        </p:txBody>
      </p:sp>
    </p:spTree>
    <p:extLst>
      <p:ext uri="{BB962C8B-B14F-4D97-AF65-F5344CB8AC3E}">
        <p14:creationId xmlns:p14="http://schemas.microsoft.com/office/powerpoint/2010/main" val="9539805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Заголовок и содержимое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7BB4DE27-1913-8274-9943-46641EA0DAB7}"/>
              </a:ext>
            </a:extLst>
          </p:cNvPr>
          <p:cNvSpPr/>
          <p:nvPr userDrawn="1"/>
        </p:nvSpPr>
        <p:spPr>
          <a:xfrm>
            <a:off x="1174276" y="-756"/>
            <a:ext cx="9843449" cy="56904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MO"/>
            </a:defPPr>
          </a:lstStyle>
          <a:p>
            <a:pPr algn="ctr" rtl="0"/>
            <a:endParaRPr lang="ru-RU" noProof="0">
              <a:solidFill>
                <a:schemeClr val="bg1"/>
              </a:solidFill>
            </a:endParaRP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F901AB4A-AE17-BFA4-697C-75EC6407E147}"/>
              </a:ext>
            </a:extLst>
          </p:cNvPr>
          <p:cNvSpPr/>
          <p:nvPr userDrawn="1"/>
        </p:nvSpPr>
        <p:spPr>
          <a:xfrm>
            <a:off x="1604189" y="-13446"/>
            <a:ext cx="8983623" cy="525779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MO"/>
            </a:defPPr>
          </a:lstStyle>
          <a:p>
            <a:pPr algn="ctr" rtl="0"/>
            <a:endParaRPr lang="ru-RU" noProof="0"/>
          </a:p>
        </p:txBody>
      </p:sp>
      <p:pic>
        <p:nvPicPr>
          <p:cNvPr id="11" name="Рисунок 10" descr="Изображение моллюска, насекомого&#10;&#10;Автоматически созданное описание">
            <a:extLst>
              <a:ext uri="{FF2B5EF4-FFF2-40B4-BE49-F238E27FC236}">
                <a16:creationId xmlns:a16="http://schemas.microsoft.com/office/drawing/2014/main" id="{1C7F01FE-99A8-35BD-05A1-6D93A2578EB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2833" y="5110810"/>
            <a:ext cx="1207554" cy="354511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E66660DF-FD7A-4340-E854-B4680A6B88C6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202474" y="-1953000"/>
            <a:ext cx="1485900" cy="53721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CD97974-B93C-4C96-B3F6-F69E3D6DE6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48028" y="1389888"/>
            <a:ext cx="8695944" cy="1325880"/>
          </a:xfrm>
        </p:spPr>
        <p:txBody>
          <a:bodyPr rtlCol="0"/>
          <a:lstStyle>
            <a:lvl1pPr algn="ctr">
              <a:defRPr lang="ru-MO">
                <a:latin typeface="Baskerville" panose="02020502070401020303" pitchFamily="18" charset="0"/>
                <a:ea typeface="Baskerville" panose="02020502070401020303" pitchFamily="18" charset="0"/>
              </a:defRPr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A6FC6F2-80B4-49A7-9448-33FE2DF0E967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2223516" y="2651760"/>
            <a:ext cx="7744968" cy="2697480"/>
          </a:xfrm>
        </p:spPr>
        <p:txBody>
          <a:bodyPr rtlCol="0">
            <a:normAutofit/>
          </a:bodyPr>
          <a:lstStyle>
            <a:lvl1pPr marL="0" indent="0" algn="ctr">
              <a:lnSpc>
                <a:spcPct val="100000"/>
              </a:lnSpc>
              <a:buNone/>
              <a:defRPr lang="ru-MO" sz="2000">
                <a:latin typeface="Gill Sans Nova Light" panose="020F0302020204030204" pitchFamily="34" charset="0"/>
                <a:cs typeface="Gill Sans Nova Light" panose="020F0302020204030204" pitchFamily="34" charset="0"/>
              </a:defRPr>
            </a:lvl1pPr>
            <a:lvl2pPr algn="ctr">
              <a:lnSpc>
                <a:spcPct val="100000"/>
              </a:lnSpc>
              <a:defRPr lang="ru-MO" sz="1800">
                <a:latin typeface="Gill Sans Nova Light" panose="020F0302020204030204" pitchFamily="34" charset="0"/>
                <a:cs typeface="Gill Sans Nova Light" panose="020F0302020204030204" pitchFamily="34" charset="0"/>
              </a:defRPr>
            </a:lvl2pPr>
            <a:lvl3pPr algn="ctr">
              <a:defRPr lang="ru-MO" sz="1600">
                <a:latin typeface="Gill Sans Nova Light" panose="020F0302020204030204" pitchFamily="34" charset="0"/>
                <a:cs typeface="Gill Sans Nova Light" panose="020F0302020204030204" pitchFamily="34" charset="0"/>
              </a:defRPr>
            </a:lvl3pPr>
            <a:lvl4pPr algn="ctr">
              <a:defRPr lang="ru-MO" sz="1400">
                <a:latin typeface="Gill Sans Nova Light" panose="020F0302020204030204" pitchFamily="34" charset="0"/>
                <a:cs typeface="Gill Sans Nova Light" panose="020F0302020204030204" pitchFamily="34" charset="0"/>
              </a:defRPr>
            </a:lvl4pPr>
            <a:lvl5pPr algn="ctr">
              <a:defRPr lang="ru-MO" sz="1400">
                <a:latin typeface="Gill Sans Nova Light" panose="020F0302020204030204" pitchFamily="34" charset="0"/>
                <a:cs typeface="Gill Sans Nova Light" panose="020F0302020204030204" pitchFamily="34" charset="0"/>
              </a:defRPr>
            </a:lvl5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endParaRPr lang="ru-RU" noProof="0"/>
          </a:p>
        </p:txBody>
      </p:sp>
      <p:sp>
        <p:nvSpPr>
          <p:cNvPr id="14" name="Нижний колонтитул 13">
            <a:extLst>
              <a:ext uri="{FF2B5EF4-FFF2-40B4-BE49-F238E27FC236}">
                <a16:creationId xmlns:a16="http://schemas.microsoft.com/office/drawing/2014/main" id="{2F05D25C-B703-1868-603E-D468EF44D79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 rtlCol="0"/>
          <a:lstStyle>
            <a:defPPr>
              <a:defRPr lang="ru-MO"/>
            </a:defPPr>
          </a:lstStyle>
          <a:p>
            <a:pPr rtl="0"/>
            <a:r>
              <a:rPr lang="ru-RU" noProof="0"/>
              <a:t>Название презентации</a:t>
            </a:r>
          </a:p>
        </p:txBody>
      </p:sp>
      <p:sp>
        <p:nvSpPr>
          <p:cNvPr id="15" name="Номер слайда 14">
            <a:extLst>
              <a:ext uri="{FF2B5EF4-FFF2-40B4-BE49-F238E27FC236}">
                <a16:creationId xmlns:a16="http://schemas.microsoft.com/office/drawing/2014/main" id="{D8FDB2CC-A975-BC07-042A-228D387E516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defPPr>
              <a:defRPr lang="ru-MO"/>
            </a:defPPr>
          </a:lstStyle>
          <a:p>
            <a:pPr rtl="0"/>
            <a:fld id="{294A09A9-5501-47C1-A89A-A340965A2BE2}" type="slidenum">
              <a:rPr lang="ru-RU" noProof="0" smtClean="0"/>
              <a:pPr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11202685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98ADFA29-47E3-2E16-12B7-D8031DC04C0D}"/>
              </a:ext>
            </a:extLst>
          </p:cNvPr>
          <p:cNvSpPr/>
          <p:nvPr userDrawn="1"/>
        </p:nvSpPr>
        <p:spPr>
          <a:xfrm>
            <a:off x="0" y="3377183"/>
            <a:ext cx="12192000" cy="23265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MO"/>
            </a:defPPr>
          </a:lstStyle>
          <a:p>
            <a:pPr algn="ctr" rtl="0"/>
            <a:endParaRPr lang="ru-RU" noProof="0"/>
          </a:p>
        </p:txBody>
      </p:sp>
      <p:pic>
        <p:nvPicPr>
          <p:cNvPr id="11" name="Рисунок 10" descr="Растение крупным планом&#10;&#10;Описание создано автоматически с низкой степенью достоверности">
            <a:extLst>
              <a:ext uri="{FF2B5EF4-FFF2-40B4-BE49-F238E27FC236}">
                <a16:creationId xmlns:a16="http://schemas.microsoft.com/office/drawing/2014/main" id="{D373DB44-C887-96AC-D32D-B7656F28FB9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387322" y="3187511"/>
            <a:ext cx="1422400" cy="5283200"/>
          </a:xfrm>
          <a:prstGeom prst="rect">
            <a:avLst/>
          </a:prstGeom>
        </p:spPr>
      </p:pic>
      <p:pic>
        <p:nvPicPr>
          <p:cNvPr id="9" name="Рисунок 8" descr="Изображение постельного белья, ткани&#10;&#10;Автоматически созданное описание">
            <a:extLst>
              <a:ext uri="{FF2B5EF4-FFF2-40B4-BE49-F238E27FC236}">
                <a16:creationId xmlns:a16="http://schemas.microsoft.com/office/drawing/2014/main" id="{6A080FF9-A96B-AA38-428D-5F2CF533D06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5400022" y="287485"/>
            <a:ext cx="1485900" cy="5372100"/>
          </a:xfrm>
          <a:prstGeom prst="rect">
            <a:avLst/>
          </a:prstGeom>
        </p:spPr>
      </p:pic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25150280-02E2-686D-A130-65EBDA15EF13}"/>
              </a:ext>
            </a:extLst>
          </p:cNvPr>
          <p:cNvSpPr/>
          <p:nvPr userDrawn="1"/>
        </p:nvSpPr>
        <p:spPr>
          <a:xfrm>
            <a:off x="232651" y="3633264"/>
            <a:ext cx="11740896" cy="1789752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MO"/>
            </a:defPPr>
          </a:lstStyle>
          <a:p>
            <a:pPr algn="ctr" rtl="0"/>
            <a:endParaRPr lang="ru-RU" noProof="0">
              <a:latin typeface="Gill Sans Light" panose="020B0302020104020203" pitchFamily="34" charset="-79"/>
              <a:cs typeface="Gill Sans Light" panose="020B0302020104020203" pitchFamily="34" charset="-79"/>
            </a:endParaRPr>
          </a:p>
        </p:txBody>
      </p:sp>
      <p:pic>
        <p:nvPicPr>
          <p:cNvPr id="15" name="Рисунок 14" descr="Изображение керамического изделия, фарфора&#10;&#10;Автоматически созданное описание">
            <a:extLst>
              <a:ext uri="{FF2B5EF4-FFF2-40B4-BE49-F238E27FC236}">
                <a16:creationId xmlns:a16="http://schemas.microsoft.com/office/drawing/2014/main" id="{3DD4D68C-6665-333E-98E8-785116A05A7F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590193">
            <a:off x="6957396" y="5090392"/>
            <a:ext cx="856832" cy="832525"/>
          </a:xfrm>
          <a:prstGeom prst="rect">
            <a:avLst/>
          </a:prstGeom>
        </p:spPr>
      </p:pic>
      <p:pic>
        <p:nvPicPr>
          <p:cNvPr id="17" name="Рисунок 16" descr="Изображение, содержащее текст&#10;&#10;Автоматически созданное описание">
            <a:extLst>
              <a:ext uri="{FF2B5EF4-FFF2-40B4-BE49-F238E27FC236}">
                <a16:creationId xmlns:a16="http://schemas.microsoft.com/office/drawing/2014/main" id="{27E0939A-D971-0D79-9B6D-834913C959B2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2979" y="3252854"/>
            <a:ext cx="1206427" cy="621355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2DFA2E8-50A1-4465-AC33-6FAC0E7736E9}"/>
              </a:ext>
            </a:extLst>
          </p:cNvPr>
          <p:cNvSpPr>
            <a:spLocks noGrp="1"/>
          </p:cNvSpPr>
          <p:nvPr userDrawn="1">
            <p:ph type="title"/>
          </p:nvPr>
        </p:nvSpPr>
        <p:spPr>
          <a:xfrm>
            <a:off x="1153668" y="3977640"/>
            <a:ext cx="9884664" cy="731520"/>
          </a:xfrm>
        </p:spPr>
        <p:txBody>
          <a:bodyPr rtlCol="0" anchor="b">
            <a:normAutofit/>
          </a:bodyPr>
          <a:lstStyle>
            <a:lvl1pPr algn="ctr">
              <a:defRPr lang="ru-MO" sz="4400"/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2E65DE34-CDB7-41F7-A95A-592B99558C69}"/>
              </a:ext>
            </a:extLst>
          </p:cNvPr>
          <p:cNvSpPr>
            <a:spLocks noGrp="1"/>
          </p:cNvSpPr>
          <p:nvPr userDrawn="1">
            <p:ph type="body" idx="1" hasCustomPrompt="1"/>
          </p:nvPr>
        </p:nvSpPr>
        <p:spPr>
          <a:xfrm>
            <a:off x="1153668" y="4700016"/>
            <a:ext cx="9884664" cy="457200"/>
          </a:xfrm>
        </p:spPr>
        <p:txBody>
          <a:bodyPr rtlCol="0" anchor="ctr"/>
          <a:lstStyle>
            <a:lvl1pPr marL="0" indent="0" algn="ctr">
              <a:buNone/>
              <a:defRPr lang="ru-MO"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lang="ru-MO"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lang="ru-MO"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lang="ru-MO"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lang="ru-MO"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lang="ru-MO"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lang="ru-MO"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lang="ru-MO"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lang="ru-MO"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</p:spTree>
    <p:extLst>
      <p:ext uri="{BB962C8B-B14F-4D97-AF65-F5344CB8AC3E}">
        <p14:creationId xmlns:p14="http://schemas.microsoft.com/office/powerpoint/2010/main" val="28026350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CD97974-B93C-4C96-B3F6-F69E3D6DE6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80999"/>
            <a:ext cx="10515600" cy="1325880"/>
          </a:xfrm>
        </p:spPr>
        <p:txBody>
          <a:bodyPr rtlCol="0"/>
          <a:lstStyle>
            <a:lvl1pPr algn="ctr">
              <a:defRPr lang="ru-MO">
                <a:latin typeface="Baskerville" panose="02020502070401020303" pitchFamily="18" charset="0"/>
                <a:ea typeface="Baskerville" panose="02020502070401020303" pitchFamily="18" charset="0"/>
              </a:defRPr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A6FC6F2-80B4-49A7-9448-33FE2DF0E967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838200" y="1825625"/>
            <a:ext cx="10515600" cy="4370832"/>
          </a:xfrm>
        </p:spPr>
        <p:txBody>
          <a:bodyPr rtlCol="0"/>
          <a:lstStyle>
            <a:lvl1pPr>
              <a:defRPr lang="ru-MO">
                <a:latin typeface="Gill Sans Nova Light" panose="020F0302020204030204" pitchFamily="34" charset="0"/>
                <a:cs typeface="Gill Sans Nova Light" panose="020F0302020204030204" pitchFamily="34" charset="0"/>
              </a:defRPr>
            </a:lvl1pPr>
            <a:lvl2pPr>
              <a:defRPr lang="ru-MO">
                <a:latin typeface="Gill Sans Nova Light" panose="020F0302020204030204" pitchFamily="34" charset="0"/>
                <a:cs typeface="Gill Sans Nova Light" panose="020F0302020204030204" pitchFamily="34" charset="0"/>
              </a:defRPr>
            </a:lvl2pPr>
            <a:lvl3pPr>
              <a:defRPr lang="ru-MO">
                <a:latin typeface="Gill Sans Nova Light" panose="020F0302020204030204" pitchFamily="34" charset="0"/>
                <a:cs typeface="Gill Sans Nova Light" panose="020F0302020204030204" pitchFamily="34" charset="0"/>
              </a:defRPr>
            </a:lvl3pPr>
            <a:lvl4pPr>
              <a:defRPr lang="ru-MO">
                <a:latin typeface="Gill Sans Nova Light" panose="020F0302020204030204" pitchFamily="34" charset="0"/>
                <a:cs typeface="Gill Sans Nova Light" panose="020F0302020204030204" pitchFamily="34" charset="0"/>
              </a:defRPr>
            </a:lvl4pPr>
            <a:lvl5pPr>
              <a:defRPr lang="ru-MO">
                <a:latin typeface="Gill Sans Nova Light" panose="020F0302020204030204" pitchFamily="34" charset="0"/>
                <a:cs typeface="Gill Sans Nova Light" panose="020F0302020204030204" pitchFamily="34" charset="0"/>
              </a:defRPr>
            </a:lvl5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74170EA9-DC14-D6B7-054C-51C9E1FE932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 rtlCol="0"/>
          <a:lstStyle>
            <a:defPPr>
              <a:defRPr lang="ru-MO"/>
            </a:defPPr>
          </a:lstStyle>
          <a:p>
            <a:pPr rtl="0"/>
            <a:r>
              <a:rPr lang="ru-RU" noProof="0"/>
              <a:t>Заголовок презентации</a:t>
            </a:r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3F65A817-7911-6CCE-C2C4-2C8568F7F35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defPPr>
              <a:defRPr lang="ru-MO"/>
            </a:defPPr>
          </a:lstStyle>
          <a:p>
            <a:pPr rtl="0"/>
            <a:fld id="{294A09A9-5501-47C1-A89A-A340965A2BE2}" type="slidenum">
              <a:rPr lang="ru-RU" noProof="0" smtClean="0"/>
              <a:pPr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27822712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содержимое (зеленый цвет)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CD97974-B93C-4C96-B3F6-F69E3D6DE6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80999"/>
            <a:ext cx="10515600" cy="1325880"/>
          </a:xfrm>
        </p:spPr>
        <p:txBody>
          <a:bodyPr rtlCol="0"/>
          <a:lstStyle>
            <a:lvl1pPr algn="ctr">
              <a:defRPr lang="ru-MO">
                <a:latin typeface="Baskerville" panose="02020502070401020303" pitchFamily="18" charset="0"/>
                <a:ea typeface="Baskerville" panose="02020502070401020303" pitchFamily="18" charset="0"/>
              </a:defRPr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A6FC6F2-80B4-49A7-9448-33FE2DF0E967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09600" y="1600200"/>
            <a:ext cx="10972800" cy="4572000"/>
          </a:xfrm>
        </p:spPr>
        <p:txBody>
          <a:bodyPr rtlCol="0"/>
          <a:lstStyle>
            <a:lvl1pPr>
              <a:defRPr lang="ru-MO">
                <a:latin typeface="Gill Sans Nova Light" panose="020F0302020204030204" pitchFamily="34" charset="0"/>
                <a:cs typeface="Gill Sans Nova Light" panose="020F0302020204030204" pitchFamily="34" charset="0"/>
              </a:defRPr>
            </a:lvl1pPr>
            <a:lvl2pPr>
              <a:defRPr lang="ru-MO">
                <a:latin typeface="Gill Sans Nova Light" panose="020F0302020204030204" pitchFamily="34" charset="0"/>
                <a:cs typeface="Gill Sans Nova Light" panose="020F0302020204030204" pitchFamily="34" charset="0"/>
              </a:defRPr>
            </a:lvl2pPr>
            <a:lvl3pPr>
              <a:defRPr lang="ru-MO">
                <a:latin typeface="Gill Sans Nova Light" panose="020F0302020204030204" pitchFamily="34" charset="0"/>
                <a:cs typeface="Gill Sans Nova Light" panose="020F0302020204030204" pitchFamily="34" charset="0"/>
              </a:defRPr>
            </a:lvl3pPr>
            <a:lvl4pPr>
              <a:defRPr lang="ru-MO">
                <a:latin typeface="Gill Sans Nova Light" panose="020F0302020204030204" pitchFamily="34" charset="0"/>
                <a:cs typeface="Gill Sans Nova Light" panose="020F0302020204030204" pitchFamily="34" charset="0"/>
              </a:defRPr>
            </a:lvl4pPr>
            <a:lvl5pPr>
              <a:defRPr lang="ru-MO">
                <a:latin typeface="Gill Sans Nova Light" panose="020F0302020204030204" pitchFamily="34" charset="0"/>
                <a:cs typeface="Gill Sans Nova Light" panose="020F0302020204030204" pitchFamily="34" charset="0"/>
              </a:defRPr>
            </a:lvl5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74170EA9-DC14-D6B7-054C-51C9E1FE932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 rtlCol="0"/>
          <a:lstStyle>
            <a:defPPr>
              <a:defRPr lang="ru-MO"/>
            </a:defPPr>
          </a:lstStyle>
          <a:p>
            <a:pPr rtl="0"/>
            <a:r>
              <a:rPr lang="ru-RU" noProof="0"/>
              <a:t>Заголовок презентации</a:t>
            </a:r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3F65A817-7911-6CCE-C2C4-2C8568F7F35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defPPr>
              <a:defRPr lang="ru-MO"/>
            </a:defPPr>
          </a:lstStyle>
          <a:p>
            <a:pPr rtl="0"/>
            <a:fld id="{294A09A9-5501-47C1-A89A-A340965A2BE2}" type="slidenum">
              <a:rPr lang="ru-RU" noProof="0" smtClean="0"/>
              <a:pPr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29251094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Заголовок раздела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F2F45E1C-47F6-0AF9-7468-BA613D681E1D}"/>
              </a:ext>
            </a:extLst>
          </p:cNvPr>
          <p:cNvSpPr/>
          <p:nvPr userDrawn="1"/>
        </p:nvSpPr>
        <p:spPr>
          <a:xfrm>
            <a:off x="0" y="1533950"/>
            <a:ext cx="12192000" cy="37901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MO"/>
            </a:defPPr>
          </a:lstStyle>
          <a:p>
            <a:pPr algn="ctr" rtl="0"/>
            <a:endParaRPr lang="ru-RU" noProof="0"/>
          </a:p>
        </p:txBody>
      </p:sp>
      <p:pic>
        <p:nvPicPr>
          <p:cNvPr id="8" name="Рисунок 7" descr="Изображение ткани&#10;&#10;Автоматически созданное описание">
            <a:extLst>
              <a:ext uri="{FF2B5EF4-FFF2-40B4-BE49-F238E27FC236}">
                <a16:creationId xmlns:a16="http://schemas.microsoft.com/office/drawing/2014/main" id="{AB9E0D8B-7031-366D-884B-EB3FABD78CA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5056236" y="-1772981"/>
            <a:ext cx="2147050" cy="6039669"/>
          </a:xfrm>
          <a:prstGeom prst="rect">
            <a:avLst/>
          </a:prstGeom>
        </p:spPr>
      </p:pic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1859314F-DCEF-A5A7-C5D9-F0D39AAC9FFA}"/>
              </a:ext>
            </a:extLst>
          </p:cNvPr>
          <p:cNvSpPr/>
          <p:nvPr userDrawn="1"/>
        </p:nvSpPr>
        <p:spPr>
          <a:xfrm>
            <a:off x="225552" y="1796143"/>
            <a:ext cx="11740896" cy="3265714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MO"/>
            </a:defPPr>
          </a:lstStyle>
          <a:p>
            <a:pPr algn="ctr" rtl="0"/>
            <a:endParaRPr lang="ru-RU" noProof="0"/>
          </a:p>
        </p:txBody>
      </p:sp>
      <p:pic>
        <p:nvPicPr>
          <p:cNvPr id="16" name="Рисунок 15" descr="Изображение цветка, растения&#10;&#10;Автоматически созданное описание">
            <a:extLst>
              <a:ext uri="{FF2B5EF4-FFF2-40B4-BE49-F238E27FC236}">
                <a16:creationId xmlns:a16="http://schemas.microsoft.com/office/drawing/2014/main" id="{DAAE5EB8-5B6B-6FA6-E6E7-D2F58FDFB4A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6307543" y="-287017"/>
            <a:ext cx="1051334" cy="3866771"/>
          </a:xfrm>
          <a:prstGeom prst="rect">
            <a:avLst/>
          </a:prstGeom>
        </p:spPr>
      </p:pic>
      <p:pic>
        <p:nvPicPr>
          <p:cNvPr id="19" name="Рисунок 18" descr="Изображение моллюска, насекомого&#10;&#10;Автоматически созданное описание">
            <a:extLst>
              <a:ext uri="{FF2B5EF4-FFF2-40B4-BE49-F238E27FC236}">
                <a16:creationId xmlns:a16="http://schemas.microsoft.com/office/drawing/2014/main" id="{BB1368FF-AA1B-4423-30B1-BE082E6F1913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2222" y="4923380"/>
            <a:ext cx="1207554" cy="354511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2DFA2E8-50A1-4465-AC33-6FAC0E7736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43456" y="2404872"/>
            <a:ext cx="8705088" cy="2002536"/>
          </a:xfrm>
        </p:spPr>
        <p:txBody>
          <a:bodyPr rtlCol="0" anchor="t">
            <a:normAutofit/>
          </a:bodyPr>
          <a:lstStyle>
            <a:lvl1pPr algn="ctr">
              <a:defRPr lang="ru-MO" sz="4400"/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2E65DE34-CDB7-41F7-A95A-592B99558C69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743454" y="3964517"/>
            <a:ext cx="8705089" cy="457200"/>
          </a:xfrm>
        </p:spPr>
        <p:txBody>
          <a:bodyPr rtlCol="0" anchor="ctr"/>
          <a:lstStyle>
            <a:lvl1pPr marL="0" indent="0" algn="ctr">
              <a:buNone/>
              <a:defRPr lang="ru-MO" sz="2400">
                <a:solidFill>
                  <a:schemeClr val="accent3"/>
                </a:solidFill>
              </a:defRPr>
            </a:lvl1pPr>
            <a:lvl2pPr marL="457200" indent="0">
              <a:buNone/>
              <a:defRPr lang="ru-MO"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lang="ru-MO"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lang="ru-MO"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lang="ru-MO"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lang="ru-MO"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lang="ru-MO"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lang="ru-MO"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lang="ru-MO"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27" name="Текст 24">
            <a:extLst>
              <a:ext uri="{FF2B5EF4-FFF2-40B4-BE49-F238E27FC236}">
                <a16:creationId xmlns:a16="http://schemas.microsoft.com/office/drawing/2014/main" id="{F5E2B84E-B4F2-ED93-8084-ECFC3B9C380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0149667" y="3189069"/>
            <a:ext cx="945473" cy="1936750"/>
          </a:xfrm>
        </p:spPr>
        <p:txBody>
          <a:bodyPr rtlCol="0">
            <a:noAutofit/>
          </a:bodyPr>
          <a:lstStyle>
            <a:lvl1pPr marL="0" indent="0">
              <a:buNone/>
              <a:defRPr lang="ru-MO" sz="14000" b="1">
                <a:solidFill>
                  <a:schemeClr val="tx2"/>
                </a:solidFill>
                <a:latin typeface="Times New Roman" panose="02020603050405020304" pitchFamily="18" charset="0"/>
                <a:cs typeface="+mj-cs"/>
              </a:defRPr>
            </a:lvl1pPr>
          </a:lstStyle>
          <a:p>
            <a:pPr lvl="0" rtl="0"/>
            <a:r>
              <a:rPr lang="ru-RU" noProof="0"/>
              <a:t>”</a:t>
            </a:r>
          </a:p>
        </p:txBody>
      </p:sp>
      <p:sp>
        <p:nvSpPr>
          <p:cNvPr id="28" name="Текст 24">
            <a:extLst>
              <a:ext uri="{FF2B5EF4-FFF2-40B4-BE49-F238E27FC236}">
                <a16:creationId xmlns:a16="http://schemas.microsoft.com/office/drawing/2014/main" id="{FDD82133-EB75-7E07-A9CE-730CB7F6CD3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033184" y="2136567"/>
            <a:ext cx="941832" cy="1936750"/>
          </a:xfrm>
        </p:spPr>
        <p:txBody>
          <a:bodyPr rtlCol="0">
            <a:noAutofit/>
          </a:bodyPr>
          <a:lstStyle>
            <a:lvl1pPr marL="0" indent="0">
              <a:buNone/>
              <a:defRPr lang="ru-MO" sz="14000" b="1">
                <a:solidFill>
                  <a:schemeClr val="tx2"/>
                </a:solidFill>
                <a:latin typeface="Times New Roman" panose="02020603050405020304" pitchFamily="18" charset="0"/>
                <a:cs typeface="+mj-cs"/>
              </a:defRPr>
            </a:lvl1pPr>
          </a:lstStyle>
          <a:p>
            <a:pPr lvl="0" rtl="0"/>
            <a:r>
              <a:rPr lang="ru-RU" noProof="0"/>
              <a:t>“</a:t>
            </a:r>
          </a:p>
        </p:txBody>
      </p:sp>
    </p:spTree>
    <p:extLst>
      <p:ext uri="{BB962C8B-B14F-4D97-AF65-F5344CB8AC3E}">
        <p14:creationId xmlns:p14="http://schemas.microsoft.com/office/powerpoint/2010/main" val="31787032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541740FC-E682-E87B-87BB-213396FD2DF6}"/>
              </a:ext>
            </a:extLst>
          </p:cNvPr>
          <p:cNvSpPr/>
          <p:nvPr userDrawn="1"/>
        </p:nvSpPr>
        <p:spPr>
          <a:xfrm>
            <a:off x="553443" y="0"/>
            <a:ext cx="11105522" cy="624461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MO"/>
            </a:defPPr>
          </a:lstStyle>
          <a:p>
            <a:pPr algn="ctr" rtl="0"/>
            <a:endParaRPr lang="ru-RU" noProof="0"/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2AC6E25B-7977-E725-B84F-07CA54BB4973}"/>
              </a:ext>
            </a:extLst>
          </p:cNvPr>
          <p:cNvSpPr/>
          <p:nvPr userDrawn="1"/>
        </p:nvSpPr>
        <p:spPr>
          <a:xfrm>
            <a:off x="877579" y="0"/>
            <a:ext cx="10460969" cy="587278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MO"/>
            </a:defPPr>
          </a:lstStyle>
          <a:p>
            <a:pPr algn="ctr" rtl="0"/>
            <a:endParaRPr lang="ru-RU" noProof="0"/>
          </a:p>
        </p:txBody>
      </p:sp>
      <p:pic>
        <p:nvPicPr>
          <p:cNvPr id="10" name="Рисунок 9" descr="Изображение моллюска, насекомого&#10;&#10;Автоматически созданное описание">
            <a:extLst>
              <a:ext uri="{FF2B5EF4-FFF2-40B4-BE49-F238E27FC236}">
                <a16:creationId xmlns:a16="http://schemas.microsoft.com/office/drawing/2014/main" id="{0EE757CA-B891-A6E4-F7DB-FFB1DBFDA0C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1275" y="5738220"/>
            <a:ext cx="1207554" cy="354511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15CA519-6BA6-FAC8-3545-2E7E3CBDE2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algn="ctr">
              <a:defRPr lang="ru-MO"/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22" name="Рисунок 17">
            <a:extLst>
              <a:ext uri="{FF2B5EF4-FFF2-40B4-BE49-F238E27FC236}">
                <a16:creationId xmlns:a16="http://schemas.microsoft.com/office/drawing/2014/main" id="{6A1AC1B6-9CB9-19D8-8BDC-EDC0B6C19DBE}"/>
              </a:ext>
            </a:extLst>
          </p:cNvPr>
          <p:cNvSpPr>
            <a:spLocks noGrp="1" noChangeAspect="1"/>
          </p:cNvSpPr>
          <p:nvPr>
            <p:ph type="pic" sz="quarter" idx="12"/>
          </p:nvPr>
        </p:nvSpPr>
        <p:spPr>
          <a:xfrm>
            <a:off x="1375868" y="1797050"/>
            <a:ext cx="2057400" cy="2058988"/>
          </a:xfrm>
        </p:spPr>
        <p:txBody>
          <a:bodyPr rtlCol="0" anchor="ctr">
            <a:normAutofit/>
          </a:bodyPr>
          <a:lstStyle>
            <a:lvl1pPr marL="0" indent="0" algn="ctr">
              <a:buNone/>
              <a:defRPr lang="ru-MO" sz="1800"/>
            </a:lvl1pPr>
          </a:lstStyle>
          <a:p>
            <a:pPr rtl="0"/>
            <a:r>
              <a:rPr lang="ru-RU" noProof="0"/>
              <a:t>Вставка рисунка</a:t>
            </a:r>
          </a:p>
        </p:txBody>
      </p:sp>
      <p:sp>
        <p:nvSpPr>
          <p:cNvPr id="20" name="Текст 19">
            <a:extLst>
              <a:ext uri="{FF2B5EF4-FFF2-40B4-BE49-F238E27FC236}">
                <a16:creationId xmlns:a16="http://schemas.microsoft.com/office/drawing/2014/main" id="{DAB2A93C-DB99-8217-D74F-D08E610FA75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326173" y="3946525"/>
            <a:ext cx="2194560" cy="355600"/>
          </a:xfrm>
        </p:spPr>
        <p:txBody>
          <a:bodyPr lIns="0" tIns="0" rIns="0" bIns="0" rtlCol="0"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ru-MO" sz="2000">
                <a:latin typeface="Gill Sans Nova" panose="020B0602020104020203" pitchFamily="34" charset="0"/>
              </a:defRPr>
            </a:lvl1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21" name="Текст 19">
            <a:extLst>
              <a:ext uri="{FF2B5EF4-FFF2-40B4-BE49-F238E27FC236}">
                <a16:creationId xmlns:a16="http://schemas.microsoft.com/office/drawing/2014/main" id="{61950EAA-EB4E-8768-AFC9-A0356AECFE1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328309" y="4306415"/>
            <a:ext cx="2194560" cy="274320"/>
          </a:xfrm>
        </p:spPr>
        <p:txBody>
          <a:bodyPr lIns="0" tIns="0" rIns="0" bIns="0" rtlCol="0"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ru-MO" sz="1600">
                <a:latin typeface="+mn-lt"/>
              </a:defRPr>
            </a:lvl1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31" name="Рисунок 17">
            <a:extLst>
              <a:ext uri="{FF2B5EF4-FFF2-40B4-BE49-F238E27FC236}">
                <a16:creationId xmlns:a16="http://schemas.microsoft.com/office/drawing/2014/main" id="{E3B18CDB-3FF1-EC8E-EA8A-31E9BF81747A}"/>
              </a:ext>
            </a:extLst>
          </p:cNvPr>
          <p:cNvSpPr>
            <a:spLocks noGrp="1" noChangeAspect="1"/>
          </p:cNvSpPr>
          <p:nvPr>
            <p:ph type="pic" sz="quarter" idx="17"/>
          </p:nvPr>
        </p:nvSpPr>
        <p:spPr>
          <a:xfrm>
            <a:off x="3828270" y="1797050"/>
            <a:ext cx="2057400" cy="2058988"/>
          </a:xfrm>
        </p:spPr>
        <p:txBody>
          <a:bodyPr rtlCol="0" anchor="ctr">
            <a:normAutofit/>
          </a:bodyPr>
          <a:lstStyle>
            <a:lvl1pPr marL="0" indent="0" algn="ctr">
              <a:buNone/>
              <a:defRPr lang="ru-MO" sz="1800"/>
            </a:lvl1pPr>
          </a:lstStyle>
          <a:p>
            <a:pPr rtl="0"/>
            <a:r>
              <a:rPr lang="ru-RU" noProof="0"/>
              <a:t>Вставка рисунка</a:t>
            </a:r>
          </a:p>
        </p:txBody>
      </p:sp>
      <p:sp>
        <p:nvSpPr>
          <p:cNvPr id="33" name="Текст 19">
            <a:extLst>
              <a:ext uri="{FF2B5EF4-FFF2-40B4-BE49-F238E27FC236}">
                <a16:creationId xmlns:a16="http://schemas.microsoft.com/office/drawing/2014/main" id="{EAB1EC17-F1C7-0781-4F52-DEE9122BBC9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763663" y="3926721"/>
            <a:ext cx="2194560" cy="355600"/>
          </a:xfrm>
        </p:spPr>
        <p:txBody>
          <a:bodyPr lIns="0" tIns="0" rIns="0" bIns="0" rtlCol="0"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ru-MO" sz="2000">
                <a:latin typeface="Gill Sans Nova" panose="020B0602020104020203" pitchFamily="34" charset="0"/>
              </a:defRPr>
            </a:lvl1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32" name="Текст 19">
            <a:extLst>
              <a:ext uri="{FF2B5EF4-FFF2-40B4-BE49-F238E27FC236}">
                <a16:creationId xmlns:a16="http://schemas.microsoft.com/office/drawing/2014/main" id="{9E2E4E06-43E3-5309-A921-59117EDFEA1A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3765799" y="4286611"/>
            <a:ext cx="2194560" cy="274320"/>
          </a:xfrm>
        </p:spPr>
        <p:txBody>
          <a:bodyPr lIns="0" tIns="0" rIns="0" bIns="0" rtlCol="0"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ru-MO" sz="1600">
                <a:latin typeface="+mn-lt"/>
              </a:defRPr>
            </a:lvl1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30" name="Рисунок 17">
            <a:extLst>
              <a:ext uri="{FF2B5EF4-FFF2-40B4-BE49-F238E27FC236}">
                <a16:creationId xmlns:a16="http://schemas.microsoft.com/office/drawing/2014/main" id="{2EB018F6-8206-135F-BF16-29E6E63FD099}"/>
              </a:ext>
            </a:extLst>
          </p:cNvPr>
          <p:cNvSpPr>
            <a:spLocks noGrp="1" noChangeAspect="1"/>
          </p:cNvSpPr>
          <p:nvPr>
            <p:ph type="pic" sz="quarter" idx="16"/>
          </p:nvPr>
        </p:nvSpPr>
        <p:spPr>
          <a:xfrm>
            <a:off x="6280672" y="1797050"/>
            <a:ext cx="2057400" cy="2058988"/>
          </a:xfrm>
        </p:spPr>
        <p:txBody>
          <a:bodyPr rtlCol="0" anchor="ctr">
            <a:normAutofit/>
          </a:bodyPr>
          <a:lstStyle>
            <a:lvl1pPr marL="0" indent="0" algn="ctr">
              <a:buNone/>
              <a:defRPr lang="ru-MO" sz="1800"/>
            </a:lvl1pPr>
          </a:lstStyle>
          <a:p>
            <a:pPr rtl="0"/>
            <a:r>
              <a:rPr lang="ru-RU" noProof="0"/>
              <a:t>Вставка рисунка</a:t>
            </a:r>
          </a:p>
        </p:txBody>
      </p:sp>
      <p:sp>
        <p:nvSpPr>
          <p:cNvPr id="35" name="Текст 19">
            <a:extLst>
              <a:ext uri="{FF2B5EF4-FFF2-40B4-BE49-F238E27FC236}">
                <a16:creationId xmlns:a16="http://schemas.microsoft.com/office/drawing/2014/main" id="{13D50A41-E904-8A4E-6F0A-F980F8D64711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216065" y="3946525"/>
            <a:ext cx="2194560" cy="355600"/>
          </a:xfrm>
        </p:spPr>
        <p:txBody>
          <a:bodyPr lIns="0" tIns="0" rIns="0" bIns="0" rtlCol="0"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ru-MO" sz="2000">
                <a:latin typeface="Gill Sans Nova" panose="020B0602020104020203" pitchFamily="34" charset="0"/>
              </a:defRPr>
            </a:lvl1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34" name="Текст 19">
            <a:extLst>
              <a:ext uri="{FF2B5EF4-FFF2-40B4-BE49-F238E27FC236}">
                <a16:creationId xmlns:a16="http://schemas.microsoft.com/office/drawing/2014/main" id="{D6CE30A5-8B65-384B-A8B9-6F711A521946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218201" y="4306415"/>
            <a:ext cx="2194560" cy="274320"/>
          </a:xfrm>
        </p:spPr>
        <p:txBody>
          <a:bodyPr lIns="0" tIns="0" rIns="0" bIns="0" rtlCol="0"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ru-MO" sz="1600">
                <a:latin typeface="+mn-lt"/>
              </a:defRPr>
            </a:lvl1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29" name="Рисунок 17">
            <a:extLst>
              <a:ext uri="{FF2B5EF4-FFF2-40B4-BE49-F238E27FC236}">
                <a16:creationId xmlns:a16="http://schemas.microsoft.com/office/drawing/2014/main" id="{D1C71745-769D-8F16-2B61-EF5D4012F1E3}"/>
              </a:ext>
            </a:extLst>
          </p:cNvPr>
          <p:cNvSpPr>
            <a:spLocks noGrp="1" noChangeAspect="1"/>
          </p:cNvSpPr>
          <p:nvPr>
            <p:ph type="pic" sz="quarter" idx="15"/>
          </p:nvPr>
        </p:nvSpPr>
        <p:spPr>
          <a:xfrm>
            <a:off x="8733074" y="1797050"/>
            <a:ext cx="2057400" cy="2058988"/>
          </a:xfrm>
        </p:spPr>
        <p:txBody>
          <a:bodyPr rtlCol="0" anchor="ctr">
            <a:normAutofit/>
          </a:bodyPr>
          <a:lstStyle>
            <a:lvl1pPr marL="0" indent="0" algn="ctr">
              <a:buNone/>
              <a:defRPr lang="ru-MO" sz="1800"/>
            </a:lvl1pPr>
          </a:lstStyle>
          <a:p>
            <a:pPr rtl="0"/>
            <a:r>
              <a:rPr lang="ru-RU" noProof="0"/>
              <a:t>Вставка рисунка</a:t>
            </a:r>
          </a:p>
        </p:txBody>
      </p:sp>
      <p:sp>
        <p:nvSpPr>
          <p:cNvPr id="37" name="Текст 19">
            <a:extLst>
              <a:ext uri="{FF2B5EF4-FFF2-40B4-BE49-F238E27FC236}">
                <a16:creationId xmlns:a16="http://schemas.microsoft.com/office/drawing/2014/main" id="{D6D40AAC-2768-6F48-97AE-FD958D89FD8E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8666331" y="3946525"/>
            <a:ext cx="2194560" cy="355600"/>
          </a:xfrm>
        </p:spPr>
        <p:txBody>
          <a:bodyPr lIns="0" tIns="0" rIns="0" bIns="0" rtlCol="0"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ru-MO" sz="2000">
                <a:latin typeface="Gill Sans Nova" panose="020B0602020104020203" pitchFamily="34" charset="0"/>
              </a:defRPr>
            </a:lvl1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36" name="Текст 19">
            <a:extLst>
              <a:ext uri="{FF2B5EF4-FFF2-40B4-BE49-F238E27FC236}">
                <a16:creationId xmlns:a16="http://schemas.microsoft.com/office/drawing/2014/main" id="{85652007-C32E-173C-2A5F-B1C08D6140DD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8668467" y="4306415"/>
            <a:ext cx="2194560" cy="274320"/>
          </a:xfrm>
        </p:spPr>
        <p:txBody>
          <a:bodyPr lIns="0" tIns="0" rIns="0" bIns="0" rtlCol="0"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ru-MO" sz="1600">
                <a:latin typeface="+mn-lt"/>
              </a:defRPr>
            </a:lvl1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08AD4DF5-3AA4-926D-00B1-1C24F968F4A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 rtlCol="0"/>
          <a:lstStyle>
            <a:defPPr>
              <a:defRPr lang="ru-MO"/>
            </a:defPPr>
          </a:lstStyle>
          <a:p>
            <a:pPr rtl="0"/>
            <a:r>
              <a:rPr lang="ru-RU" noProof="0"/>
              <a:t>Название презентации</a:t>
            </a:r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CE3EC206-AFEC-E74D-0522-B0D47B2E7A6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defPPr>
              <a:defRPr lang="ru-MO"/>
            </a:defPPr>
          </a:lstStyle>
          <a:p>
            <a:pPr rtl="0"/>
            <a:fld id="{294A09A9-5501-47C1-A89A-A340965A2BE2}" type="slidenum">
              <a:rPr lang="ru-RU" noProof="0" smtClean="0"/>
              <a:pPr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25196871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ользовательский макет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541740FC-E682-E87B-87BB-213396FD2DF6}"/>
              </a:ext>
            </a:extLst>
          </p:cNvPr>
          <p:cNvSpPr/>
          <p:nvPr userDrawn="1"/>
        </p:nvSpPr>
        <p:spPr>
          <a:xfrm>
            <a:off x="553443" y="0"/>
            <a:ext cx="11105522" cy="624461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MO"/>
            </a:defPPr>
          </a:lstStyle>
          <a:p>
            <a:pPr algn="ctr" rtl="0"/>
            <a:endParaRPr lang="ru-RU" noProof="0"/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2AC6E25B-7977-E725-B84F-07CA54BB4973}"/>
              </a:ext>
            </a:extLst>
          </p:cNvPr>
          <p:cNvSpPr/>
          <p:nvPr userDrawn="1"/>
        </p:nvSpPr>
        <p:spPr>
          <a:xfrm>
            <a:off x="877579" y="0"/>
            <a:ext cx="10460969" cy="587278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MO"/>
            </a:defPPr>
          </a:lstStyle>
          <a:p>
            <a:pPr algn="ctr" rtl="0"/>
            <a:endParaRPr lang="ru-RU" noProof="0"/>
          </a:p>
        </p:txBody>
      </p:sp>
      <p:pic>
        <p:nvPicPr>
          <p:cNvPr id="10" name="Рисунок 9" descr="Изображение моллюска, насекомого&#10;&#10;Автоматически созданное описание">
            <a:extLst>
              <a:ext uri="{FF2B5EF4-FFF2-40B4-BE49-F238E27FC236}">
                <a16:creationId xmlns:a16="http://schemas.microsoft.com/office/drawing/2014/main" id="{0EE757CA-B891-A6E4-F7DB-FFB1DBFDA0C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1275" y="5738220"/>
            <a:ext cx="1207554" cy="354511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15CA519-6BA6-FAC8-3545-2E7E3CBDE2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algn="ctr">
              <a:defRPr lang="ru-MO"/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22" name="Рисунок 17">
            <a:extLst>
              <a:ext uri="{FF2B5EF4-FFF2-40B4-BE49-F238E27FC236}">
                <a16:creationId xmlns:a16="http://schemas.microsoft.com/office/drawing/2014/main" id="{6A1AC1B6-9CB9-19D8-8BDC-EDC0B6C19DBE}"/>
              </a:ext>
            </a:extLst>
          </p:cNvPr>
          <p:cNvSpPr>
            <a:spLocks noGrp="1" noChangeAspect="1"/>
          </p:cNvSpPr>
          <p:nvPr>
            <p:ph type="pic" sz="quarter" idx="12"/>
          </p:nvPr>
        </p:nvSpPr>
        <p:spPr>
          <a:xfrm>
            <a:off x="1681364" y="1658061"/>
            <a:ext cx="1160392" cy="1161288"/>
          </a:xfrm>
        </p:spPr>
        <p:txBody>
          <a:bodyPr rtlCol="0" anchor="ctr">
            <a:normAutofit/>
          </a:bodyPr>
          <a:lstStyle>
            <a:lvl1pPr marL="0" indent="0" algn="ctr">
              <a:buNone/>
              <a:defRPr lang="ru-MO" sz="1800"/>
            </a:lvl1pPr>
          </a:lstStyle>
          <a:p>
            <a:pPr rtl="0"/>
            <a:r>
              <a:rPr lang="ru-RU" noProof="0"/>
              <a:t>Вставка рисунка</a:t>
            </a:r>
          </a:p>
        </p:txBody>
      </p:sp>
      <p:sp>
        <p:nvSpPr>
          <p:cNvPr id="20" name="Текст 19">
            <a:extLst>
              <a:ext uri="{FF2B5EF4-FFF2-40B4-BE49-F238E27FC236}">
                <a16:creationId xmlns:a16="http://schemas.microsoft.com/office/drawing/2014/main" id="{DAB2A93C-DB99-8217-D74F-D08E610FA75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106424" y="2926080"/>
            <a:ext cx="2322576" cy="182880"/>
          </a:xfrm>
        </p:spPr>
        <p:txBody>
          <a:bodyPr rtlCol="0"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ru-MO" sz="1600" spc="20" baseline="0">
                <a:latin typeface="Gill Sans Nova" panose="020B0602020104020203" pitchFamily="34" charset="0"/>
              </a:defRPr>
            </a:lvl1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21" name="Текст 19">
            <a:extLst>
              <a:ext uri="{FF2B5EF4-FFF2-40B4-BE49-F238E27FC236}">
                <a16:creationId xmlns:a16="http://schemas.microsoft.com/office/drawing/2014/main" id="{61950EAA-EB4E-8768-AFC9-A0356AECFE1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106424" y="3145536"/>
            <a:ext cx="2322576" cy="265176"/>
          </a:xfrm>
        </p:spPr>
        <p:txBody>
          <a:bodyPr rtlCol="0"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ru-MO" sz="1400" spc="20" baseline="0">
                <a:latin typeface="+mn-lt"/>
              </a:defRPr>
            </a:lvl1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46" name="Рисунок 17">
            <a:extLst>
              <a:ext uri="{FF2B5EF4-FFF2-40B4-BE49-F238E27FC236}">
                <a16:creationId xmlns:a16="http://schemas.microsoft.com/office/drawing/2014/main" id="{B23EF08B-7D0C-7D96-413D-71C22E3F74D0}"/>
              </a:ext>
            </a:extLst>
          </p:cNvPr>
          <p:cNvSpPr>
            <a:spLocks noGrp="1" noChangeAspect="1"/>
          </p:cNvSpPr>
          <p:nvPr>
            <p:ph type="pic" sz="quarter" idx="26"/>
          </p:nvPr>
        </p:nvSpPr>
        <p:spPr>
          <a:xfrm>
            <a:off x="1681364" y="3818492"/>
            <a:ext cx="1160392" cy="1161288"/>
          </a:xfrm>
        </p:spPr>
        <p:txBody>
          <a:bodyPr rtlCol="0" anchor="ctr">
            <a:normAutofit/>
          </a:bodyPr>
          <a:lstStyle>
            <a:lvl1pPr marL="0" indent="0" algn="ctr">
              <a:buNone/>
              <a:defRPr lang="ru-MO" sz="1800"/>
            </a:lvl1pPr>
          </a:lstStyle>
          <a:p>
            <a:pPr rtl="0"/>
            <a:r>
              <a:rPr lang="ru-RU" noProof="0"/>
              <a:t>Вставка рисунка</a:t>
            </a:r>
          </a:p>
        </p:txBody>
      </p:sp>
      <p:sp>
        <p:nvSpPr>
          <p:cNvPr id="45" name="Текст 19">
            <a:extLst>
              <a:ext uri="{FF2B5EF4-FFF2-40B4-BE49-F238E27FC236}">
                <a16:creationId xmlns:a16="http://schemas.microsoft.com/office/drawing/2014/main" id="{A6866782-6675-4F37-E5D2-68CB0191C1A7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1106424" y="5086511"/>
            <a:ext cx="2322576" cy="182880"/>
          </a:xfrm>
        </p:spPr>
        <p:txBody>
          <a:bodyPr rtlCol="0"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ru-MO" sz="1600" spc="20" baseline="0">
                <a:latin typeface="Gill Sans Nova" panose="020B0602020104020203" pitchFamily="34" charset="0"/>
              </a:defRPr>
            </a:lvl1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44" name="Текст 19">
            <a:extLst>
              <a:ext uri="{FF2B5EF4-FFF2-40B4-BE49-F238E27FC236}">
                <a16:creationId xmlns:a16="http://schemas.microsoft.com/office/drawing/2014/main" id="{9F53AB27-DDFA-AA5D-8253-546C9BBA9CE7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106424" y="5305967"/>
            <a:ext cx="2322576" cy="265176"/>
          </a:xfrm>
        </p:spPr>
        <p:txBody>
          <a:bodyPr rtlCol="0"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ru-MO" sz="1400" spc="20" baseline="0">
                <a:latin typeface="+mn-lt"/>
              </a:defRPr>
            </a:lvl1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31" name="Рисунок 17">
            <a:extLst>
              <a:ext uri="{FF2B5EF4-FFF2-40B4-BE49-F238E27FC236}">
                <a16:creationId xmlns:a16="http://schemas.microsoft.com/office/drawing/2014/main" id="{E3B18CDB-3FF1-EC8E-EA8A-31E9BF81747A}"/>
              </a:ext>
            </a:extLst>
          </p:cNvPr>
          <p:cNvSpPr>
            <a:spLocks noGrp="1" noChangeAspect="1"/>
          </p:cNvSpPr>
          <p:nvPr>
            <p:ph type="pic" sz="quarter" idx="17"/>
          </p:nvPr>
        </p:nvSpPr>
        <p:spPr>
          <a:xfrm>
            <a:off x="4226754" y="1658061"/>
            <a:ext cx="1160392" cy="1161288"/>
          </a:xfrm>
        </p:spPr>
        <p:txBody>
          <a:bodyPr rtlCol="0" anchor="ctr">
            <a:normAutofit/>
          </a:bodyPr>
          <a:lstStyle>
            <a:lvl1pPr marL="0" indent="0" algn="ctr">
              <a:buNone/>
              <a:defRPr lang="ru-MO" sz="1800"/>
            </a:lvl1pPr>
          </a:lstStyle>
          <a:p>
            <a:pPr rtl="0"/>
            <a:r>
              <a:rPr lang="ru-RU" noProof="0"/>
              <a:t>Вставка рисунка</a:t>
            </a:r>
          </a:p>
        </p:txBody>
      </p:sp>
      <p:sp>
        <p:nvSpPr>
          <p:cNvPr id="33" name="Текст 19">
            <a:extLst>
              <a:ext uri="{FF2B5EF4-FFF2-40B4-BE49-F238E27FC236}">
                <a16:creationId xmlns:a16="http://schemas.microsoft.com/office/drawing/2014/main" id="{EAB1EC17-F1C7-0781-4F52-DEE9122BBC9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639312" y="2926080"/>
            <a:ext cx="2322576" cy="182880"/>
          </a:xfrm>
        </p:spPr>
        <p:txBody>
          <a:bodyPr rtlCol="0"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ru-MO" sz="1600" spc="20" baseline="0">
                <a:latin typeface="Gill Sans Nova" panose="020B0602020104020203" pitchFamily="34" charset="0"/>
              </a:defRPr>
            </a:lvl1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32" name="Текст 19">
            <a:extLst>
              <a:ext uri="{FF2B5EF4-FFF2-40B4-BE49-F238E27FC236}">
                <a16:creationId xmlns:a16="http://schemas.microsoft.com/office/drawing/2014/main" id="{9E2E4E06-43E3-5309-A921-59117EDFEA1A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3639312" y="3145536"/>
            <a:ext cx="2322576" cy="265176"/>
          </a:xfrm>
        </p:spPr>
        <p:txBody>
          <a:bodyPr rtlCol="0"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ru-MO" sz="1400" spc="20" baseline="0">
                <a:latin typeface="+mn-lt"/>
              </a:defRPr>
            </a:lvl1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16" name="Рисунок 17">
            <a:extLst>
              <a:ext uri="{FF2B5EF4-FFF2-40B4-BE49-F238E27FC236}">
                <a16:creationId xmlns:a16="http://schemas.microsoft.com/office/drawing/2014/main" id="{DD9CE7E9-3BC2-0321-457B-61D363708B38}"/>
              </a:ext>
            </a:extLst>
          </p:cNvPr>
          <p:cNvSpPr>
            <a:spLocks noGrp="1" noChangeAspect="1"/>
          </p:cNvSpPr>
          <p:nvPr>
            <p:ph type="pic" sz="quarter" idx="29"/>
          </p:nvPr>
        </p:nvSpPr>
        <p:spPr>
          <a:xfrm>
            <a:off x="4226754" y="3818492"/>
            <a:ext cx="1160392" cy="1161288"/>
          </a:xfrm>
        </p:spPr>
        <p:txBody>
          <a:bodyPr rtlCol="0" anchor="ctr">
            <a:normAutofit/>
          </a:bodyPr>
          <a:lstStyle>
            <a:lvl1pPr marL="0" indent="0" algn="ctr">
              <a:buNone/>
              <a:defRPr lang="ru-MO" sz="1800"/>
            </a:lvl1pPr>
          </a:lstStyle>
          <a:p>
            <a:pPr rtl="0"/>
            <a:r>
              <a:rPr lang="ru-RU" noProof="0"/>
              <a:t>Вставка рисунка</a:t>
            </a:r>
          </a:p>
        </p:txBody>
      </p:sp>
      <p:sp>
        <p:nvSpPr>
          <p:cNvPr id="23" name="Текст 19">
            <a:extLst>
              <a:ext uri="{FF2B5EF4-FFF2-40B4-BE49-F238E27FC236}">
                <a16:creationId xmlns:a16="http://schemas.microsoft.com/office/drawing/2014/main" id="{70DD1941-A469-A457-B987-E0E2C300A8AE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3639312" y="5086511"/>
            <a:ext cx="2322576" cy="182880"/>
          </a:xfrm>
        </p:spPr>
        <p:txBody>
          <a:bodyPr rtlCol="0"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ru-MO" sz="1600" spc="20" baseline="0">
                <a:latin typeface="Gill Sans Nova" panose="020B0602020104020203" pitchFamily="34" charset="0"/>
              </a:defRPr>
            </a:lvl1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18" name="Текст 19">
            <a:extLst>
              <a:ext uri="{FF2B5EF4-FFF2-40B4-BE49-F238E27FC236}">
                <a16:creationId xmlns:a16="http://schemas.microsoft.com/office/drawing/2014/main" id="{D6B84B7D-A7EC-6FE1-9925-F78AF0DE230F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3639312" y="5305967"/>
            <a:ext cx="2322576" cy="265176"/>
          </a:xfrm>
        </p:spPr>
        <p:txBody>
          <a:bodyPr rtlCol="0"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ru-MO" sz="1400" spc="20" baseline="0">
                <a:latin typeface="+mn-lt"/>
              </a:defRPr>
            </a:lvl1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30" name="Рисунок 17">
            <a:extLst>
              <a:ext uri="{FF2B5EF4-FFF2-40B4-BE49-F238E27FC236}">
                <a16:creationId xmlns:a16="http://schemas.microsoft.com/office/drawing/2014/main" id="{2EB018F6-8206-135F-BF16-29E6E63FD099}"/>
              </a:ext>
            </a:extLst>
          </p:cNvPr>
          <p:cNvSpPr>
            <a:spLocks noGrp="1" noChangeAspect="1"/>
          </p:cNvSpPr>
          <p:nvPr>
            <p:ph type="pic" sz="quarter" idx="16"/>
          </p:nvPr>
        </p:nvSpPr>
        <p:spPr>
          <a:xfrm>
            <a:off x="6772144" y="1658061"/>
            <a:ext cx="1160392" cy="1161288"/>
          </a:xfrm>
        </p:spPr>
        <p:txBody>
          <a:bodyPr rtlCol="0" anchor="ctr">
            <a:normAutofit/>
          </a:bodyPr>
          <a:lstStyle>
            <a:lvl1pPr marL="0" indent="0" algn="ctr">
              <a:buNone/>
              <a:defRPr lang="ru-MO" sz="1800"/>
            </a:lvl1pPr>
          </a:lstStyle>
          <a:p>
            <a:pPr rtl="0"/>
            <a:r>
              <a:rPr lang="ru-RU" noProof="0"/>
              <a:t>Вставка рисунка</a:t>
            </a:r>
          </a:p>
        </p:txBody>
      </p:sp>
      <p:sp>
        <p:nvSpPr>
          <p:cNvPr id="35" name="Текст 19">
            <a:extLst>
              <a:ext uri="{FF2B5EF4-FFF2-40B4-BE49-F238E27FC236}">
                <a16:creationId xmlns:a16="http://schemas.microsoft.com/office/drawing/2014/main" id="{13D50A41-E904-8A4E-6F0A-F980F8D64711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172200" y="2926080"/>
            <a:ext cx="2322576" cy="182880"/>
          </a:xfrm>
        </p:spPr>
        <p:txBody>
          <a:bodyPr rtlCol="0"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ru-MO" sz="1600" spc="20" baseline="0">
                <a:latin typeface="Gill Sans Nova" panose="020B0602020104020203" pitchFamily="34" charset="0"/>
              </a:defRPr>
            </a:lvl1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34" name="Текст 19">
            <a:extLst>
              <a:ext uri="{FF2B5EF4-FFF2-40B4-BE49-F238E27FC236}">
                <a16:creationId xmlns:a16="http://schemas.microsoft.com/office/drawing/2014/main" id="{D6CE30A5-8B65-384B-A8B9-6F711A521946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172200" y="3145536"/>
            <a:ext cx="2322576" cy="265176"/>
          </a:xfrm>
        </p:spPr>
        <p:txBody>
          <a:bodyPr rtlCol="0"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ru-MO" sz="1400" spc="20" baseline="0">
                <a:latin typeface="+mn-lt"/>
              </a:defRPr>
            </a:lvl1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14" name="Рисунок 17">
            <a:extLst>
              <a:ext uri="{FF2B5EF4-FFF2-40B4-BE49-F238E27FC236}">
                <a16:creationId xmlns:a16="http://schemas.microsoft.com/office/drawing/2014/main" id="{AA1AC2FE-336D-4E7F-2C86-6A8C29BA8F90}"/>
              </a:ext>
            </a:extLst>
          </p:cNvPr>
          <p:cNvSpPr>
            <a:spLocks noGrp="1" noChangeAspect="1"/>
          </p:cNvSpPr>
          <p:nvPr>
            <p:ph type="pic" sz="quarter" idx="28"/>
          </p:nvPr>
        </p:nvSpPr>
        <p:spPr>
          <a:xfrm>
            <a:off x="6772144" y="3818492"/>
            <a:ext cx="1160392" cy="1161288"/>
          </a:xfrm>
        </p:spPr>
        <p:txBody>
          <a:bodyPr rtlCol="0" anchor="ctr">
            <a:normAutofit/>
          </a:bodyPr>
          <a:lstStyle>
            <a:lvl1pPr marL="0" indent="0" algn="ctr">
              <a:buNone/>
              <a:defRPr lang="ru-MO" sz="1800"/>
            </a:lvl1pPr>
          </a:lstStyle>
          <a:p>
            <a:pPr rtl="0"/>
            <a:r>
              <a:rPr lang="ru-RU" noProof="0"/>
              <a:t>Вставка рисунка</a:t>
            </a:r>
          </a:p>
        </p:txBody>
      </p:sp>
      <p:sp>
        <p:nvSpPr>
          <p:cNvPr id="27" name="Текст 19">
            <a:extLst>
              <a:ext uri="{FF2B5EF4-FFF2-40B4-BE49-F238E27FC236}">
                <a16:creationId xmlns:a16="http://schemas.microsoft.com/office/drawing/2014/main" id="{FA370BF1-09EC-DBE1-5118-8A92A0F90BC4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6172200" y="5086511"/>
            <a:ext cx="2322576" cy="182880"/>
          </a:xfrm>
        </p:spPr>
        <p:txBody>
          <a:bodyPr rtlCol="0"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ru-MO" sz="1600" spc="20" baseline="0">
                <a:latin typeface="Gill Sans Nova" panose="020B0602020104020203" pitchFamily="34" charset="0"/>
              </a:defRPr>
            </a:lvl1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25" name="Текст 19">
            <a:extLst>
              <a:ext uri="{FF2B5EF4-FFF2-40B4-BE49-F238E27FC236}">
                <a16:creationId xmlns:a16="http://schemas.microsoft.com/office/drawing/2014/main" id="{5089D72C-E865-F5D3-CB1E-050AEF684453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6172200" y="5305967"/>
            <a:ext cx="2322576" cy="265176"/>
          </a:xfrm>
        </p:spPr>
        <p:txBody>
          <a:bodyPr rtlCol="0"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ru-MO" sz="1400" spc="20" baseline="0">
                <a:latin typeface="+mn-lt"/>
              </a:defRPr>
            </a:lvl1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29" name="Рисунок 17">
            <a:extLst>
              <a:ext uri="{FF2B5EF4-FFF2-40B4-BE49-F238E27FC236}">
                <a16:creationId xmlns:a16="http://schemas.microsoft.com/office/drawing/2014/main" id="{D1C71745-769D-8F16-2B61-EF5D4012F1E3}"/>
              </a:ext>
            </a:extLst>
          </p:cNvPr>
          <p:cNvSpPr>
            <a:spLocks noGrp="1" noChangeAspect="1"/>
          </p:cNvSpPr>
          <p:nvPr>
            <p:ph type="pic" sz="quarter" idx="15"/>
          </p:nvPr>
        </p:nvSpPr>
        <p:spPr>
          <a:xfrm>
            <a:off x="9317533" y="1658061"/>
            <a:ext cx="1160392" cy="1161288"/>
          </a:xfrm>
        </p:spPr>
        <p:txBody>
          <a:bodyPr rtlCol="0" anchor="ctr">
            <a:normAutofit/>
          </a:bodyPr>
          <a:lstStyle>
            <a:lvl1pPr marL="0" indent="0" algn="ctr">
              <a:buNone/>
              <a:defRPr lang="ru-MO" sz="1800"/>
            </a:lvl1pPr>
          </a:lstStyle>
          <a:p>
            <a:pPr rtl="0"/>
            <a:r>
              <a:rPr lang="ru-RU" noProof="0"/>
              <a:t>Вставка рисунка</a:t>
            </a:r>
          </a:p>
        </p:txBody>
      </p:sp>
      <p:sp>
        <p:nvSpPr>
          <p:cNvPr id="37" name="Текст 19">
            <a:extLst>
              <a:ext uri="{FF2B5EF4-FFF2-40B4-BE49-F238E27FC236}">
                <a16:creationId xmlns:a16="http://schemas.microsoft.com/office/drawing/2014/main" id="{D6D40AAC-2768-6F48-97AE-FD958D89FD8E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8705088" y="2926080"/>
            <a:ext cx="2322576" cy="182880"/>
          </a:xfrm>
        </p:spPr>
        <p:txBody>
          <a:bodyPr rtlCol="0"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ru-MO" sz="1600" spc="20" baseline="0">
                <a:latin typeface="Gill Sans Nova" panose="020B0602020104020203" pitchFamily="34" charset="0"/>
              </a:defRPr>
            </a:lvl1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36" name="Текст 19">
            <a:extLst>
              <a:ext uri="{FF2B5EF4-FFF2-40B4-BE49-F238E27FC236}">
                <a16:creationId xmlns:a16="http://schemas.microsoft.com/office/drawing/2014/main" id="{85652007-C32E-173C-2A5F-B1C08D6140DD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8705088" y="3145536"/>
            <a:ext cx="2322576" cy="265176"/>
          </a:xfrm>
        </p:spPr>
        <p:txBody>
          <a:bodyPr rtlCol="0"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ru-MO" sz="1400" spc="20" baseline="0">
                <a:latin typeface="+mn-lt"/>
              </a:defRPr>
            </a:lvl1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47" name="Рисунок 17">
            <a:extLst>
              <a:ext uri="{FF2B5EF4-FFF2-40B4-BE49-F238E27FC236}">
                <a16:creationId xmlns:a16="http://schemas.microsoft.com/office/drawing/2014/main" id="{4F7ECA98-24CD-8CC5-A3EC-BFF5E9B11748}"/>
              </a:ext>
            </a:extLst>
          </p:cNvPr>
          <p:cNvSpPr>
            <a:spLocks noGrp="1" noChangeAspect="1"/>
          </p:cNvSpPr>
          <p:nvPr>
            <p:ph type="pic" sz="quarter" idx="27"/>
          </p:nvPr>
        </p:nvSpPr>
        <p:spPr>
          <a:xfrm>
            <a:off x="9317533" y="3818492"/>
            <a:ext cx="1160392" cy="1161288"/>
          </a:xfrm>
        </p:spPr>
        <p:txBody>
          <a:bodyPr rtlCol="0" anchor="ctr">
            <a:normAutofit/>
          </a:bodyPr>
          <a:lstStyle>
            <a:lvl1pPr marL="0" indent="0" algn="ctr">
              <a:buNone/>
              <a:defRPr lang="ru-MO" sz="1800"/>
            </a:lvl1pPr>
          </a:lstStyle>
          <a:p>
            <a:pPr rtl="0"/>
            <a:r>
              <a:rPr lang="ru-RU" noProof="0"/>
              <a:t>Вставка рисунка</a:t>
            </a:r>
          </a:p>
        </p:txBody>
      </p:sp>
      <p:sp>
        <p:nvSpPr>
          <p:cNvPr id="42" name="Текст 19">
            <a:extLst>
              <a:ext uri="{FF2B5EF4-FFF2-40B4-BE49-F238E27FC236}">
                <a16:creationId xmlns:a16="http://schemas.microsoft.com/office/drawing/2014/main" id="{46CBECF2-D93E-3DF9-064C-CB4A3262B691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8705088" y="5086511"/>
            <a:ext cx="2322576" cy="182880"/>
          </a:xfrm>
        </p:spPr>
        <p:txBody>
          <a:bodyPr rtlCol="0"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ru-MO" sz="1600" spc="20" baseline="0">
                <a:latin typeface="Gill Sans Nova" panose="020B0602020104020203" pitchFamily="34" charset="0"/>
              </a:defRPr>
            </a:lvl1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41" name="Текст 19">
            <a:extLst>
              <a:ext uri="{FF2B5EF4-FFF2-40B4-BE49-F238E27FC236}">
                <a16:creationId xmlns:a16="http://schemas.microsoft.com/office/drawing/2014/main" id="{71E06E16-A083-B853-8155-7FF97AD1DE8F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8705088" y="5305967"/>
            <a:ext cx="2322576" cy="265176"/>
          </a:xfrm>
        </p:spPr>
        <p:txBody>
          <a:bodyPr rtlCol="0"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ru-MO" sz="1400" spc="20" baseline="0">
                <a:latin typeface="+mn-lt"/>
              </a:defRPr>
            </a:lvl1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08AD4DF5-3AA4-926D-00B1-1C24F968F4A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 rtlCol="0"/>
          <a:lstStyle>
            <a:defPPr>
              <a:defRPr lang="ru-MO"/>
            </a:defPPr>
          </a:lstStyle>
          <a:p>
            <a:pPr rtl="0"/>
            <a:r>
              <a:rPr lang="ru-RU" noProof="0"/>
              <a:t>Название презентации</a:t>
            </a:r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CE3EC206-AFEC-E74D-0522-B0D47B2E7A6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defPPr>
              <a:defRPr lang="ru-MO"/>
            </a:defPPr>
          </a:lstStyle>
          <a:p>
            <a:pPr rtl="0"/>
            <a:fld id="{294A09A9-5501-47C1-A89A-A340965A2BE2}" type="slidenum">
              <a:rPr lang="ru-RU" noProof="0" smtClean="0"/>
              <a:pPr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3622323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198F9AA-2C87-421D-97C1-B4248DFDC2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381000"/>
            <a:ext cx="114300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defPPr>
              <a:defRPr lang="ru-MO"/>
            </a:def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AE98FC63-C8D2-4CE6-A3F1-EE8ED24590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81000" y="1825625"/>
            <a:ext cx="114300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defPPr>
              <a:defRPr lang="ru-MO"/>
            </a:def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0567522-C3B6-46EB-A361-BEC2510B00C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2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lang="ru-MO" sz="1200">
                <a:solidFill>
                  <a:schemeClr val="tx1"/>
                </a:solidFill>
                <a:latin typeface="Gill Sans Nova Light" panose="020F0302020204030204" pitchFamily="34" charset="0"/>
                <a:cs typeface="Gill Sans Nova Light" panose="020F0302020204030204" pitchFamily="34" charset="0"/>
              </a:defRPr>
            </a:lvl1pPr>
          </a:lstStyle>
          <a:p>
            <a:pPr rtl="0"/>
            <a:r>
              <a:rPr lang="ru-RU" noProof="0"/>
              <a:t>Заголовок презентации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DC57CF0-034F-450D-937C-718D5AF1A05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208008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lang="ru-MO" sz="1200">
                <a:solidFill>
                  <a:schemeClr val="tx1"/>
                </a:solidFill>
                <a:latin typeface="Gill Sans Nova Light" panose="020F0302020204030204" pitchFamily="34" charset="0"/>
                <a:cs typeface="Gill Sans Nova Light" panose="020F0302020204030204" pitchFamily="34" charset="0"/>
              </a:defRPr>
            </a:lvl1pPr>
          </a:lstStyle>
          <a:p>
            <a:pPr rtl="0"/>
            <a:fld id="{294A09A9-5501-47C1-A89A-A340965A2BE2}" type="slidenum">
              <a:rPr lang="ru-RU" noProof="0" smtClean="0"/>
              <a:pPr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17883539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8" r:id="rId2"/>
    <p:sldLayoutId id="2147483659" r:id="rId3"/>
    <p:sldLayoutId id="2147483651" r:id="rId4"/>
    <p:sldLayoutId id="2147483650" r:id="rId5"/>
    <p:sldLayoutId id="2147483663" r:id="rId6"/>
    <p:sldLayoutId id="2147483665" r:id="rId7"/>
    <p:sldLayoutId id="2147483660" r:id="rId8"/>
    <p:sldLayoutId id="2147483661" r:id="rId9"/>
    <p:sldLayoutId id="2147483662" r:id="rId10"/>
    <p:sldLayoutId id="2147483666" r:id="rId11"/>
    <p:sldLayoutId id="2147483653" r:id="rId12"/>
    <p:sldLayoutId id="2147483664" r:id="rId13"/>
    <p:sldLayoutId id="2147483667" r:id="rId14"/>
    <p:sldLayoutId id="2147483652" r:id="rId15"/>
    <p:sldLayoutId id="2147483654" r:id="rId16"/>
    <p:sldLayoutId id="2147483655" r:id="rId17"/>
    <p:sldLayoutId id="2147483656" r:id="rId18"/>
    <p:sldLayoutId id="2147483657" r:id="rId19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ru-MO" sz="4400" kern="1200">
          <a:solidFill>
            <a:schemeClr val="accent3"/>
          </a:solidFill>
          <a:latin typeface="Times New Roman" panose="02020603050405020304" pitchFamily="18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rgbClr val="73292A"/>
        </a:buClr>
        <a:buFont typeface="Arial" panose="020B0604020202020204" pitchFamily="34" charset="0"/>
        <a:buChar char="•"/>
        <a:defRPr lang="ru-MO" sz="2800" kern="1200">
          <a:solidFill>
            <a:schemeClr val="accent3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73292A"/>
        </a:buClr>
        <a:buFont typeface="Arial" panose="020B0604020202020204" pitchFamily="34" charset="0"/>
        <a:buChar char="•"/>
        <a:defRPr lang="ru-MO" sz="2400" kern="1200">
          <a:solidFill>
            <a:schemeClr val="accent3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73292A"/>
        </a:buClr>
        <a:buFont typeface="Arial" panose="020B0604020202020204" pitchFamily="34" charset="0"/>
        <a:buChar char="•"/>
        <a:defRPr lang="ru-MO" sz="2000" kern="1200">
          <a:solidFill>
            <a:schemeClr val="accent3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73292A"/>
        </a:buClr>
        <a:buFont typeface="Arial" panose="020B0604020202020204" pitchFamily="34" charset="0"/>
        <a:buChar char="•"/>
        <a:defRPr lang="ru-MO" sz="1800" kern="1200">
          <a:solidFill>
            <a:schemeClr val="accent3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73292A"/>
        </a:buClr>
        <a:buFont typeface="Arial" panose="020B0604020202020204" pitchFamily="34" charset="0"/>
        <a:buChar char="•"/>
        <a:defRPr lang="ru-MO" sz="18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ru-MO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ru-MO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ru-MO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ru-MO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MO"/>
      </a:defPPr>
      <a:lvl1pPr marL="0" algn="l" defTabSz="914400" rtl="0" eaLnBrk="1" latinLnBrk="0" hangingPunct="1">
        <a:defRPr lang="ru-MO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lang="ru-MO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lang="ru-MO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lang="ru-MO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lang="ru-MO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lang="ru-MO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lang="ru-MO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lang="ru-MO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lang="ru-MO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pos="240" userDrawn="1">
          <p15:clr>
            <a:srgbClr val="547EBF"/>
          </p15:clr>
        </p15:guide>
        <p15:guide id="4" orient="horz" pos="240" userDrawn="1">
          <p15:clr>
            <a:srgbClr val="547EBF"/>
          </p15:clr>
        </p15:guide>
        <p15:guide id="5" pos="7440" userDrawn="1">
          <p15:clr>
            <a:srgbClr val="547EBF"/>
          </p15:clr>
        </p15:guide>
        <p15:guide id="6" orient="horz" pos="4080" userDrawn="1">
          <p15:clr>
            <a:srgbClr val="547EBF"/>
          </p15:clr>
        </p15:guide>
        <p15:guide id="7" pos="3960" userDrawn="1">
          <p15:clr>
            <a:srgbClr val="547EBF"/>
          </p15:clr>
        </p15:guide>
        <p15:guide id="8" pos="3720" userDrawn="1">
          <p15:clr>
            <a:srgbClr val="547EBF"/>
          </p15:clr>
        </p15:guide>
        <p15:guide id="9" pos="2112" userDrawn="1">
          <p15:clr>
            <a:srgbClr val="547EBF"/>
          </p15:clr>
        </p15:guide>
        <p15:guide id="10" pos="1848" userDrawn="1">
          <p15:clr>
            <a:srgbClr val="547EBF"/>
          </p15:clr>
        </p15:guide>
        <p15:guide id="11" pos="5568" userDrawn="1">
          <p15:clr>
            <a:srgbClr val="547EBF"/>
          </p15:clr>
        </p15:guide>
        <p15:guide id="12" pos="5832" userDrawn="1">
          <p15:clr>
            <a:srgbClr val="547EBF"/>
          </p15:clr>
        </p15:guide>
        <p15:guide id="13" pos="4968" userDrawn="1">
          <p15:clr>
            <a:srgbClr val="9FCC3B"/>
          </p15:clr>
        </p15:guide>
        <p15:guide id="14" pos="5208" userDrawn="1">
          <p15:clr>
            <a:srgbClr val="9FCC3B"/>
          </p15:clr>
        </p15:guide>
        <p15:guide id="15" pos="2712" userDrawn="1">
          <p15:clr>
            <a:srgbClr val="9FCC3B"/>
          </p15:clr>
        </p15:guide>
        <p15:guide id="16" pos="2472" userDrawn="1">
          <p15:clr>
            <a:srgbClr val="9FCC3B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D24180B-35BA-C28E-820F-59C84FBDD99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749296" y="2873551"/>
            <a:ext cx="6693408" cy="1352220"/>
          </a:xfrm>
        </p:spPr>
        <p:txBody>
          <a:bodyPr rtlCol="0"/>
          <a:lstStyle>
            <a:defPPr>
              <a:defRPr lang="ru-MO"/>
            </a:defPPr>
          </a:lstStyle>
          <a:p>
            <a:pPr rtl="0"/>
            <a:r>
              <a:rPr lang="ru-RU" sz="4800" b="1" i="1" dirty="0">
                <a:solidFill>
                  <a:srgbClr val="11111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«Родной свой край </a:t>
            </a:r>
            <a:br>
              <a:rPr lang="ru-RU" sz="4800" b="1" i="1" dirty="0">
                <a:solidFill>
                  <a:srgbClr val="11111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4800" b="1" i="1" dirty="0">
                <a:solidFill>
                  <a:srgbClr val="11111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люби и знай»</a:t>
            </a:r>
            <a:endParaRPr lang="ru-RU" sz="4800" dirty="0"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626260E8-21BF-1371-4767-5E86248A7A7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234649" y="2267712"/>
            <a:ext cx="3835153" cy="438912"/>
          </a:xfrm>
        </p:spPr>
        <p:txBody>
          <a:bodyPr rtlCol="0">
            <a:noAutofit/>
          </a:bodyPr>
          <a:lstStyle>
            <a:defPPr>
              <a:defRPr lang="ru-MO"/>
            </a:defPPr>
          </a:lstStyle>
          <a:p>
            <a:pPr rtl="0"/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КРАТКОСРОЧНЫЙ ПРОЕКТ</a:t>
            </a:r>
          </a:p>
        </p:txBody>
      </p:sp>
    </p:spTree>
    <p:extLst>
      <p:ext uri="{BB962C8B-B14F-4D97-AF65-F5344CB8AC3E}">
        <p14:creationId xmlns:p14="http://schemas.microsoft.com/office/powerpoint/2010/main" val="3177180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12DF434-28DB-4621-A497-D62C41CE04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69479" y="356616"/>
            <a:ext cx="4414865" cy="5993493"/>
          </a:xfrm>
        </p:spPr>
        <p:txBody>
          <a:bodyPr rtlCol="0">
            <a:noAutofit/>
          </a:bodyPr>
          <a:lstStyle>
            <a:defPPr>
              <a:defRPr lang="ru-MO"/>
            </a:defPPr>
          </a:lstStyle>
          <a:p>
            <a:pPr indent="228600"/>
            <a:r>
              <a:rPr lang="ru-RU" sz="2400" b="1" u="sng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Актуальность</a:t>
            </a:r>
            <a:r>
              <a:rPr lang="ru-RU" sz="2400" b="1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:</a:t>
            </a:r>
            <a:r>
              <a:rPr lang="ru-RU" sz="240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Одним из направлений развития государства и объединения многонационального общества является патриотическое воспитание подрастающего поколения. Это одно из приоритетных направлений в системе образования России, способствующих формированию у подрастающего поколения патриотического сознания, готовности к выполнению гражданского долга, важнейших конституционных обязанностей по защите интересов Родины</a:t>
            </a:r>
            <a:b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sz="2400" dirty="0">
              <a:solidFill>
                <a:schemeClr val="accent3"/>
              </a:solidFill>
              <a:cs typeface="Times New Roman"/>
            </a:endParaRP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7090AC0D-F624-B281-1AB5-687E5F6B329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 rtlCol="0"/>
          <a:lstStyle>
            <a:defPPr>
              <a:defRPr lang="ru-MO"/>
            </a:defPPr>
          </a:lstStyle>
          <a:p>
            <a:pPr rtl="0"/>
            <a:r>
              <a:rPr lang="ru-RU"/>
              <a:t>A</a:t>
            </a:r>
          </a:p>
        </p:txBody>
      </p:sp>
      <p:pic>
        <p:nvPicPr>
          <p:cNvPr id="10" name="Рисунок 9" descr="Акцент цветочного листа">
            <a:extLst>
              <a:ext uri="{FF2B5EF4-FFF2-40B4-BE49-F238E27FC236}">
                <a16:creationId xmlns:a16="http://schemas.microsoft.com/office/drawing/2014/main" id="{08A3395B-5659-47E4-8F54-71340961FF2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41633" flipH="1">
            <a:off x="1654192" y="3058939"/>
            <a:ext cx="1243661" cy="790090"/>
          </a:xfrm>
          <a:prstGeom prst="rect">
            <a:avLst/>
          </a:prstGeom>
        </p:spPr>
      </p:pic>
      <p:pic>
        <p:nvPicPr>
          <p:cNvPr id="1929" name="Рисунок 1928" descr="Акцент цветочного листа">
            <a:extLst>
              <a:ext uri="{FF2B5EF4-FFF2-40B4-BE49-F238E27FC236}">
                <a16:creationId xmlns:a16="http://schemas.microsoft.com/office/drawing/2014/main" id="{CF8E7A1B-4724-55CB-6FAD-D8E7562935E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7260" y="2342954"/>
            <a:ext cx="1791038" cy="2033695"/>
          </a:xfrm>
          <a:prstGeom prst="rect">
            <a:avLst/>
          </a:prstGeom>
        </p:spPr>
      </p:pic>
      <p:sp>
        <p:nvSpPr>
          <p:cNvPr id="3" name="Объект 2">
            <a:extLst>
              <a:ext uri="{FF2B5EF4-FFF2-40B4-BE49-F238E27FC236}">
                <a16:creationId xmlns:a16="http://schemas.microsoft.com/office/drawing/2014/main" id="{22788C46-D0BC-4307-AE55-7601A139E7C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 flipH="1">
            <a:off x="11932919" y="6455664"/>
            <a:ext cx="45719" cy="45719"/>
          </a:xfrm>
        </p:spPr>
        <p:txBody>
          <a:bodyPr vert="horz" lIns="91440" tIns="45720" rIns="91440" bIns="45720" rtlCol="0" anchor="t">
            <a:normAutofit fontScale="25000" lnSpcReduction="20000"/>
          </a:bodyPr>
          <a:lstStyle>
            <a:defPPr>
              <a:defRPr lang="ru-MO"/>
            </a:defPPr>
          </a:lstStyle>
          <a:p>
            <a:pPr rtl="0"/>
            <a:endParaRPr lang="ru-RU" dirty="0">
              <a:solidFill>
                <a:schemeClr val="accent3"/>
              </a:solidFill>
              <a:latin typeface="Gill Sans Nova Light" panose="020B0302020104020203" pitchFamily="34" charset="0"/>
              <a:cs typeface="Calibri"/>
            </a:endParaRP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A947406-5839-A735-732D-5690E6315B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defPPr>
              <a:defRPr lang="ru-MO"/>
            </a:defPPr>
          </a:lstStyle>
          <a:p>
            <a:pPr rtl="0"/>
            <a:r>
              <a:rPr lang="ru-RU"/>
              <a:t>Заголовок презентации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62884A3-BD82-0FC6-A582-54DD17DBCB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defPPr>
              <a:defRPr lang="ru-MO"/>
            </a:defPPr>
          </a:lstStyle>
          <a:p>
            <a:pPr rtl="0"/>
            <a:fld id="{294A09A9-5501-47C1-A89A-A340965A2BE2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95278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>
            <a:extLst>
              <a:ext uri="{FF2B5EF4-FFF2-40B4-BE49-F238E27FC236}">
                <a16:creationId xmlns:a16="http://schemas.microsoft.com/office/drawing/2014/main" id="{5BD5C6C2-88B3-5301-1714-6B1BB25DEBE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949911" y="1426464"/>
            <a:ext cx="4198161" cy="4242816"/>
          </a:xfrm>
        </p:spPr>
        <p:txBody>
          <a:bodyPr>
            <a:normAutofit/>
          </a:bodyPr>
          <a:lstStyle/>
          <a:p>
            <a:r>
              <a:rPr lang="ru-RU" sz="25000" dirty="0"/>
              <a:t>  Д</a:t>
            </a: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5F624C4-9DCA-EEE8-0134-79F6F25CC9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32450" y="356616"/>
            <a:ext cx="2423604" cy="469007"/>
          </a:xfrm>
        </p:spPr>
        <p:txBody>
          <a:bodyPr>
            <a:normAutofit/>
          </a:bodyPr>
          <a:lstStyle/>
          <a:p>
            <a:r>
              <a:rPr lang="ru-RU" sz="1800" dirty="0"/>
              <a:t>ЦЕЛЬ ПРОЕКТА</a:t>
            </a:r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01D606CC-1C4F-2974-1ACA-3DA6A58B6A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ru-RU" noProof="0"/>
              <a:t>Заголовок презентации</a:t>
            </a:r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974090AC-16BD-A28B-CF84-A4126B8905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294A09A9-5501-47C1-A89A-A340965A2BE2}" type="slidenum">
              <a:rPr lang="ru-RU" noProof="0" smtClean="0"/>
              <a:t>3</a:t>
            </a:fld>
            <a:endParaRPr lang="ru-RU" noProof="0"/>
          </a:p>
        </p:txBody>
      </p:sp>
      <p:sp>
        <p:nvSpPr>
          <p:cNvPr id="5" name="Объект 4">
            <a:extLst>
              <a:ext uri="{FF2B5EF4-FFF2-40B4-BE49-F238E27FC236}">
                <a16:creationId xmlns:a16="http://schemas.microsoft.com/office/drawing/2014/main" id="{346D3C4E-3CF2-A172-75EB-93AFAF685D2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7043931" y="825623"/>
            <a:ext cx="4888990" cy="5675761"/>
          </a:xfrm>
        </p:spPr>
        <p:txBody>
          <a:bodyPr>
            <a:noAutofit/>
          </a:bodyPr>
          <a:lstStyle/>
          <a:p>
            <a:pPr indent="228600" algn="just">
              <a:lnSpc>
                <a:spcPct val="100000"/>
              </a:lnSpc>
            </a:pPr>
            <a:r>
              <a:rPr lang="ru-RU" sz="160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Формирование у ребёнка богатого внутреннего мира и системы ценностных отношений к малой Родине- </a:t>
            </a:r>
            <a:r>
              <a:rPr lang="ru-RU" sz="1600" b="1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Адыгее</a:t>
            </a:r>
            <a:r>
              <a:rPr lang="ru-RU" sz="160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развитие внутренней потребности любви к природе родного края и, как следствие, бережного отношения к ней, воспитание у ребёнка культуры </a:t>
            </a:r>
            <a:r>
              <a:rPr lang="ru-RU" sz="1600" dirty="0" err="1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природолюбия</a:t>
            </a:r>
            <a:r>
              <a:rPr lang="ru-RU" sz="1600" b="1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r>
              <a:rPr lang="ru-RU" sz="160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 условиях специально организованной образовательной среды на территории детского сада.</a:t>
            </a:r>
            <a:endParaRPr lang="ru-RU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28600" algn="just">
              <a:lnSpc>
                <a:spcPct val="100000"/>
              </a:lnSpc>
            </a:pPr>
            <a:r>
              <a:rPr lang="ru-RU" sz="160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Проект решает и ряд смежных патриотических и экологических задач:</a:t>
            </a:r>
            <a:endParaRPr lang="ru-RU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28600" algn="just">
              <a:lnSpc>
                <a:spcPct val="100000"/>
              </a:lnSpc>
            </a:pPr>
            <a:r>
              <a:rPr lang="ru-RU" sz="160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•Дать знания детям о малой родине - Адыгее: истории основания, символики, достопримечательностях.</a:t>
            </a:r>
            <a:endParaRPr lang="ru-RU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28600" algn="just">
              <a:lnSpc>
                <a:spcPct val="100000"/>
              </a:lnSpc>
            </a:pPr>
            <a:r>
              <a:rPr lang="ru-RU" sz="1600" b="1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• </a:t>
            </a:r>
            <a:r>
              <a:rPr lang="ru-RU" sz="160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Расширить знания</a:t>
            </a:r>
            <a:r>
              <a:rPr lang="ru-RU" sz="1600" b="1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r>
              <a:rPr lang="ru-RU" sz="160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детей о природе республики</a:t>
            </a:r>
            <a:r>
              <a:rPr lang="ru-RU" sz="1600" b="1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ru-RU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28600" algn="just">
              <a:lnSpc>
                <a:spcPct val="100000"/>
              </a:lnSpc>
            </a:pPr>
            <a:r>
              <a:rPr lang="ru-RU" sz="160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• Воспитывать любовь к</a:t>
            </a:r>
            <a:r>
              <a:rPr lang="ru-RU" sz="1600" b="1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r>
              <a:rPr lang="ru-RU" sz="160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родному краю, умение видеть прекрасное, гордиться им.</a:t>
            </a:r>
            <a:endParaRPr lang="ru-RU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28600" algn="just">
              <a:lnSpc>
                <a:spcPct val="100000"/>
              </a:lnSpc>
            </a:pPr>
            <a:r>
              <a:rPr lang="ru-RU" sz="160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• Познакомить с культурой и традициями родного края.</a:t>
            </a:r>
            <a:endParaRPr lang="ru-RU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28600" algn="just">
              <a:lnSpc>
                <a:spcPct val="100000"/>
              </a:lnSpc>
            </a:pPr>
            <a:r>
              <a:rPr lang="ru-RU" sz="160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• Формировать патриотическую и экологическую культуру у детей и их родителей</a:t>
            </a:r>
            <a:r>
              <a:rPr lang="ru-RU" sz="1600" b="1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ru-RU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ct val="100000"/>
              </a:lnSpc>
            </a:pP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16816752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>
            <a:extLst>
              <a:ext uri="{FF2B5EF4-FFF2-40B4-BE49-F238E27FC236}">
                <a16:creationId xmlns:a16="http://schemas.microsoft.com/office/drawing/2014/main" id="{570CC0B2-4833-5CA1-0C80-78E3D8180F8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ru-RU" sz="25000" dirty="0"/>
              <a:t>Ы</a:t>
            </a: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0E98C89-87E5-BFF2-59F4-BA44B0A414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77850" y="470517"/>
            <a:ext cx="4394446" cy="337351"/>
          </a:xfrm>
        </p:spPr>
        <p:txBody>
          <a:bodyPr>
            <a:normAutofit/>
          </a:bodyPr>
          <a:lstStyle/>
          <a:p>
            <a:r>
              <a:rPr lang="ru-RU" sz="1600" b="1" dirty="0">
                <a:solidFill>
                  <a:srgbClr val="11111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Результаты реализации проекта</a:t>
            </a:r>
            <a:endParaRPr lang="ru-RU" sz="1600" dirty="0">
              <a:cs typeface="Times New Roman" panose="02020603050405020304" pitchFamily="18" charset="0"/>
            </a:endParaRPr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340E4E3A-3D14-7A44-7253-8D4588BF42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ru-RU" noProof="0"/>
              <a:t>Заголовок презентации</a:t>
            </a:r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3720C4AC-EB86-2FF9-1EA4-BCB1E318A4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294A09A9-5501-47C1-A89A-A340965A2BE2}" type="slidenum">
              <a:rPr lang="ru-RU" noProof="0" smtClean="0"/>
              <a:t>4</a:t>
            </a:fld>
            <a:endParaRPr lang="ru-RU" noProof="0"/>
          </a:p>
        </p:txBody>
      </p:sp>
      <p:sp>
        <p:nvSpPr>
          <p:cNvPr id="5" name="Объект 4">
            <a:extLst>
              <a:ext uri="{FF2B5EF4-FFF2-40B4-BE49-F238E27FC236}">
                <a16:creationId xmlns:a16="http://schemas.microsoft.com/office/drawing/2014/main" id="{F40DAB98-BCE5-6E2F-B454-2F05F56478E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893010" y="801934"/>
            <a:ext cx="4888990" cy="5560351"/>
          </a:xfrm>
        </p:spPr>
        <p:txBody>
          <a:bodyPr>
            <a:noAutofit/>
          </a:bodyPr>
          <a:lstStyle/>
          <a:p>
            <a:pPr indent="228600" algn="just">
              <a:lnSpc>
                <a:spcPct val="100000"/>
              </a:lnSpc>
            </a:pPr>
            <a:r>
              <a:rPr lang="ru-RU" sz="180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Активное участие детей и родителей в выставках, конкурсах, патриотических мероприятиях, других видах деятельности.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228600" algn="just">
              <a:lnSpc>
                <a:spcPct val="100000"/>
              </a:lnSpc>
            </a:pPr>
            <a:r>
              <a:rPr lang="ru-RU" sz="180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Освоение доступных знаний об истории и природе родного края.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228600" algn="just">
              <a:lnSpc>
                <a:spcPct val="100000"/>
              </a:lnSpc>
            </a:pPr>
            <a:r>
              <a:rPr lang="ru-RU" sz="180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Развитие патриотической и экологической культуры у детей и их родителей</a:t>
            </a:r>
            <a:r>
              <a:rPr lang="ru-RU" sz="1800" b="1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228600" algn="just">
              <a:lnSpc>
                <a:spcPct val="100000"/>
              </a:lnSpc>
            </a:pPr>
            <a:r>
              <a:rPr lang="ru-RU" sz="180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Рассматривание альбомов </a:t>
            </a:r>
            <a:r>
              <a:rPr lang="ru-RU" sz="1800" i="1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180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Природа родного края», «Жизнь животных и птиц нашего края», книг: «Энциклопедия о животных», «Красная книга»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228600" algn="just">
              <a:lnSpc>
                <a:spcPct val="100000"/>
              </a:lnSpc>
            </a:pPr>
            <a:r>
              <a:rPr lang="ru-RU" sz="180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Выставка детских рисунков</a:t>
            </a:r>
            <a:r>
              <a:rPr lang="ru-RU" sz="1800" b="1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80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«Моя Адыгея».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228600" algn="just">
              <a:lnSpc>
                <a:spcPct val="100000"/>
              </a:lnSpc>
            </a:pPr>
            <a:r>
              <a:rPr lang="ru-RU" sz="180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Заучивание стихов о крае.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228600" algn="just">
              <a:lnSpc>
                <a:spcPct val="100000"/>
              </a:lnSpc>
            </a:pPr>
            <a:r>
              <a:rPr lang="ru-RU" sz="180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Постановка национального танца.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228600" algn="just">
              <a:lnSpc>
                <a:spcPct val="100000"/>
              </a:lnSpc>
            </a:pPr>
            <a:r>
              <a:rPr lang="ru-RU" sz="180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Сотворчество детей и родителей</a:t>
            </a:r>
            <a:r>
              <a:rPr lang="ru-RU" sz="1800" b="1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37004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D73498B-F6B5-92F8-69D7-9C4619DDEA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33488" y="356616"/>
            <a:ext cx="3186551" cy="291454"/>
          </a:xfrm>
        </p:spPr>
        <p:txBody>
          <a:bodyPr>
            <a:normAutofit fontScale="90000"/>
          </a:bodyPr>
          <a:lstStyle/>
          <a:p>
            <a:pPr indent="228600"/>
            <a:r>
              <a:rPr lang="ru-RU" sz="2400" b="1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Результаты работы:</a:t>
            </a:r>
            <a:b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sz="2400" dirty="0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5C2E05B6-F8D5-2DEE-BB4D-12F2E01034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ru-RU" noProof="0"/>
              <a:t>Заголовок презентации</a:t>
            </a:r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9FA90A5A-91D2-D25E-98AD-8DE1E77FE4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294A09A9-5501-47C1-A89A-A340965A2BE2}" type="slidenum">
              <a:rPr lang="ru-RU" noProof="0" smtClean="0"/>
              <a:t>5</a:t>
            </a:fld>
            <a:endParaRPr lang="ru-RU" noProof="0"/>
          </a:p>
        </p:txBody>
      </p:sp>
      <p:sp>
        <p:nvSpPr>
          <p:cNvPr id="5" name="Объект 4">
            <a:extLst>
              <a:ext uri="{FF2B5EF4-FFF2-40B4-BE49-F238E27FC236}">
                <a16:creationId xmlns:a16="http://schemas.microsoft.com/office/drawing/2014/main" id="{D9831C71-5032-98AE-3629-E80D040CBDE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7128769" y="772357"/>
            <a:ext cx="4804151" cy="5729027"/>
          </a:xfrm>
        </p:spPr>
        <p:txBody>
          <a:bodyPr>
            <a:normAutofit fontScale="92500" lnSpcReduction="20000"/>
          </a:bodyPr>
          <a:lstStyle/>
          <a:p>
            <a:pPr indent="228600" algn="just">
              <a:lnSpc>
                <a:spcPct val="120000"/>
              </a:lnSpc>
            </a:pPr>
            <a:r>
              <a:rPr lang="ru-RU" sz="180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Обогащенные и систематизированные знания детей об истории</a:t>
            </a:r>
            <a:r>
              <a:rPr lang="ru-RU" sz="1800" b="1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r>
              <a:rPr lang="ru-RU" sz="180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Адыгеи и ее культурных ценностях, неповторимой природе. Сформирован устойчивый интерес к изучению данной темы.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28600" algn="just">
              <a:lnSpc>
                <a:spcPct val="120000"/>
              </a:lnSpc>
            </a:pPr>
            <a:r>
              <a:rPr lang="ru-RU" sz="180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•Повышение компетентности воспитателей и родителей по представленной теме.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28600" algn="just">
              <a:lnSpc>
                <a:spcPct val="120000"/>
              </a:lnSpc>
            </a:pPr>
            <a:r>
              <a:rPr lang="ru-RU" sz="180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• Участие семей воспитанников в учебно-воспитательном процессе.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28600" algn="just">
              <a:lnSpc>
                <a:spcPct val="120000"/>
              </a:lnSpc>
            </a:pPr>
            <a:r>
              <a:rPr lang="ru-RU" sz="180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• Разработанное методическое и дидактическое сопровождение по данному разделу. (Фотографии достопримечательностей Адыгеи)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28600" algn="just">
              <a:lnSpc>
                <a:spcPct val="120000"/>
              </a:lnSpc>
            </a:pPr>
            <a:r>
              <a:rPr lang="ru-RU" sz="180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Дальнейшее развитие проекта</a:t>
            </a:r>
            <a:r>
              <a:rPr lang="ru-RU" sz="1800" b="1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: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28600" algn="just">
              <a:lnSpc>
                <a:spcPct val="120000"/>
              </a:lnSpc>
            </a:pPr>
            <a:r>
              <a:rPr lang="ru-RU" sz="180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Проводимая работа поможет развить в детях любовь и привязанность к</a:t>
            </a:r>
            <a:r>
              <a:rPr lang="ru-RU" sz="1800" b="1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r>
              <a:rPr lang="ru-RU" sz="180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родному дому, семье, городу, краю; испытывать гордость и уважение за свою нацию, традиции; гордиться своим народом, его достижениями, научит любоваться природой, бережно относиться к ней.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Текст 5">
            <a:extLst>
              <a:ext uri="{FF2B5EF4-FFF2-40B4-BE49-F238E27FC236}">
                <a16:creationId xmlns:a16="http://schemas.microsoft.com/office/drawing/2014/main" id="{2AB6B5BB-0F1F-6402-0A1E-A6125039D5F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ru-RU" sz="25000" dirty="0"/>
              <a:t>  Г</a:t>
            </a:r>
          </a:p>
        </p:txBody>
      </p:sp>
    </p:spTree>
    <p:extLst>
      <p:ext uri="{BB962C8B-B14F-4D97-AF65-F5344CB8AC3E}">
        <p14:creationId xmlns:p14="http://schemas.microsoft.com/office/powerpoint/2010/main" val="8118805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2D87F0EE-E0B0-53FB-976B-9160546856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ru-RU" noProof="0"/>
              <a:t>Заголовок презентации</a:t>
            </a:r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4EDA40B5-57C1-5B59-DF11-51862B2489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294A09A9-5501-47C1-A89A-A340965A2BE2}" type="slidenum">
              <a:rPr lang="ru-RU" noProof="0" smtClean="0"/>
              <a:t>6</a:t>
            </a:fld>
            <a:endParaRPr lang="ru-RU" noProof="0"/>
          </a:p>
        </p:txBody>
      </p:sp>
      <p:pic>
        <p:nvPicPr>
          <p:cNvPr id="8" name="Объект 7">
            <a:extLst>
              <a:ext uri="{FF2B5EF4-FFF2-40B4-BE49-F238E27FC236}">
                <a16:creationId xmlns:a16="http://schemas.microsoft.com/office/drawing/2014/main" id="{747036FB-D2F7-7E07-C7D1-0D3D8B65F772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2"/>
          <a:stretch>
            <a:fillRect/>
          </a:stretch>
        </p:blipFill>
        <p:spPr>
          <a:xfrm>
            <a:off x="6453529" y="136524"/>
            <a:ext cx="3221777" cy="2114291"/>
          </a:xfrm>
        </p:spPr>
      </p:pic>
      <p:sp>
        <p:nvSpPr>
          <p:cNvPr id="6" name="Текст 5">
            <a:extLst>
              <a:ext uri="{FF2B5EF4-FFF2-40B4-BE49-F238E27FC236}">
                <a16:creationId xmlns:a16="http://schemas.microsoft.com/office/drawing/2014/main" id="{DA4108F8-6311-5B6B-15A5-FE457640639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ru-RU" sz="25000" dirty="0"/>
              <a:t>  Е</a:t>
            </a: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3DFB8199-CB3A-DE6C-5F3C-652F4C4C45A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48266" y="431670"/>
            <a:ext cx="2102942" cy="3429000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8A859B13-4041-1732-46BB-E05799D924C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29047" y="3942723"/>
            <a:ext cx="3683681" cy="2483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89145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2A5F92D6-B492-0772-C8E2-566FA6D57F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ru-RU" noProof="0"/>
              <a:t>Заголовок презентации</a:t>
            </a:r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5759F57B-7676-59B1-FF93-2DE31FE544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294A09A9-5501-47C1-A89A-A340965A2BE2}" type="slidenum">
              <a:rPr lang="ru-RU" noProof="0" smtClean="0"/>
              <a:t>7</a:t>
            </a:fld>
            <a:endParaRPr lang="ru-RU" noProof="0"/>
          </a:p>
        </p:txBody>
      </p:sp>
      <p:sp>
        <p:nvSpPr>
          <p:cNvPr id="6" name="Текст 5">
            <a:extLst>
              <a:ext uri="{FF2B5EF4-FFF2-40B4-BE49-F238E27FC236}">
                <a16:creationId xmlns:a16="http://schemas.microsoft.com/office/drawing/2014/main" id="{32A14A0B-3DD8-6DD2-3AE7-42B318042DD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ru-RU" sz="25000" dirty="0"/>
              <a:t>  Я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C7F9FEE9-5701-773A-1C6A-2926A3E69C1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43930" y="218935"/>
            <a:ext cx="1838960" cy="3210065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8115AEF7-6D64-4420-0269-4516540B0D5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43930" y="3769243"/>
            <a:ext cx="3210552" cy="2952232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D1B9AB02-4345-79F8-7EB3-78CFB85A49F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13222" y="218935"/>
            <a:ext cx="2937986" cy="39173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258763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Custom 20">
      <a:dk1>
        <a:srgbClr val="000000"/>
      </a:dk1>
      <a:lt1>
        <a:srgbClr val="FFFFFF"/>
      </a:lt1>
      <a:dk2>
        <a:srgbClr val="CAD8D6"/>
      </a:dk2>
      <a:lt2>
        <a:srgbClr val="E7E6E6"/>
      </a:lt2>
      <a:accent1>
        <a:srgbClr val="7E8679"/>
      </a:accent1>
      <a:accent2>
        <a:srgbClr val="72292A"/>
      </a:accent2>
      <a:accent3>
        <a:srgbClr val="4A3A1C"/>
      </a:accent3>
      <a:accent4>
        <a:srgbClr val="E47D60"/>
      </a:accent4>
      <a:accent5>
        <a:srgbClr val="CEBBAF"/>
      </a:accent5>
      <a:accent6>
        <a:srgbClr val="E8DAC4"/>
      </a:accent6>
      <a:hlink>
        <a:srgbClr val="3968F6"/>
      </a:hlink>
      <a:folHlink>
        <a:srgbClr val="954F72"/>
      </a:folHlink>
    </a:clrScheme>
    <a:fontScheme name="Custom 23">
      <a:majorFont>
        <a:latin typeface="Baskerville Old Face"/>
        <a:ea typeface=""/>
        <a:cs typeface="Times New Roman"/>
      </a:majorFont>
      <a:minorFont>
        <a:latin typeface="Gill Sans Nova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68770995_TF56410444_Win32" id="{D0524A03-AA06-424F-8535-98963A5C8ECD}" vid="{C2754639-684A-4B5A-914E-EA25D6048473}"/>
    </a:ext>
  </a:extLst>
</a:theme>
</file>

<file path=ppt/theme/theme2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bb13cd20-357b-48a5-aff4-3bb4b52aae3e" xsi:nil="true"/>
    <MediaServiceKeyPoints xmlns="4f0d45a2-344c-4fe0-9811-4277bf2c2e17" xsi:nil="true"/>
    <lcf76f155ced4ddcb4097134ff3c332f xmlns="4f0d45a2-344c-4fe0-9811-4277bf2c2e17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AB9CED55E8F8543BEFD54205924B97E" ma:contentTypeVersion="15" ma:contentTypeDescription="Create a new document." ma:contentTypeScope="" ma:versionID="7934cfc98febfa177962bc8a36be076c">
  <xsd:schema xmlns:xsd="http://www.w3.org/2001/XMLSchema" xmlns:xs="http://www.w3.org/2001/XMLSchema" xmlns:p="http://schemas.microsoft.com/office/2006/metadata/properties" xmlns:ns2="4f0d45a2-344c-4fe0-9811-4277bf2c2e17" xmlns:ns3="bb13cd20-357b-48a5-aff4-3bb4b52aae3e" targetNamespace="http://schemas.microsoft.com/office/2006/metadata/properties" ma:root="true" ma:fieldsID="aa190bc864bcebc737c679dbb323a16d" ns2:_="" ns3:_="">
    <xsd:import namespace="4f0d45a2-344c-4fe0-9811-4277bf2c2e17"/>
    <xsd:import namespace="bb13cd20-357b-48a5-aff4-3bb4b52aae3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f0d45a2-344c-4fe0-9811-4277bf2c2e1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242cf434-6fa7-423d-b9b2-a30b23ae4b8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b13cd20-357b-48a5-aff4-3bb4b52aae3e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48435a69-c5f6-4b2d-823a-b7e1eae613dc}" ma:internalName="TaxCatchAll" ma:showField="CatchAllData" ma:web="bb13cd20-357b-48a5-aff4-3bb4b52aae3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ACE2AAA-C718-435C-B4E6-95A08ACAC441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FBB2F3B-6257-41BB-8B64-5AC7494F274B}">
  <ds:schemaRefs>
    <ds:schemaRef ds:uri="http://schemas.microsoft.com/office/2006/metadata/properties"/>
    <ds:schemaRef ds:uri="http://schemas.microsoft.com/office/infopath/2007/PartnerControls"/>
    <ds:schemaRef ds:uri="http://schemas.microsoft.com/sharepoint/v3"/>
    <ds:schemaRef ds:uri="71af3243-3dd4-4a8d-8c0d-dd76da1f02a5"/>
    <ds:schemaRef ds:uri="230e9df3-be65-4c73-a93b-d1236ebd677e"/>
    <ds:schemaRef ds:uri="bb13cd20-357b-48a5-aff4-3bb4b52aae3e"/>
    <ds:schemaRef ds:uri="4f0d45a2-344c-4fe0-9811-4277bf2c2e17"/>
  </ds:schemaRefs>
</ds:datastoreItem>
</file>

<file path=customXml/itemProps3.xml><?xml version="1.0" encoding="utf-8"?>
<ds:datastoreItem xmlns:ds="http://schemas.openxmlformats.org/officeDocument/2006/customXml" ds:itemID="{5E81E8B4-8BDD-415B-94AB-2A31BADE7B4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f0d45a2-344c-4fe0-9811-4277bf2c2e17"/>
    <ds:schemaRef ds:uri="bb13cd20-357b-48a5-aff4-3bb4b52aae3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Metadata/LabelInfo.xml><?xml version="1.0" encoding="utf-8"?>
<clbl:labelList xmlns:clbl="http://schemas.microsoft.com/office/2020/mipLabelMetadata"/>
</file>

<file path=docProps/app.xml><?xml version="1.0" encoding="utf-8"?>
<Properties xmlns="http://schemas.openxmlformats.org/officeDocument/2006/extended-properties" xmlns:vt="http://schemas.openxmlformats.org/officeDocument/2006/docPropsVTypes">
  <Template>{A217A01E-F68C-4F48-A519-6B7BBD6E4345}tf56410444_win32</Template>
  <TotalTime>62</TotalTime>
  <Words>411</Words>
  <Application>Microsoft Office PowerPoint</Application>
  <PresentationFormat>Широкоэкранный</PresentationFormat>
  <Paragraphs>47</Paragraphs>
  <Slides>7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5" baseType="lpstr">
      <vt:lpstr>Arial</vt:lpstr>
      <vt:lpstr>Baskerville</vt:lpstr>
      <vt:lpstr>Calibri</vt:lpstr>
      <vt:lpstr>Gill Sans Light</vt:lpstr>
      <vt:lpstr>Gill Sans Nova</vt:lpstr>
      <vt:lpstr>Gill Sans Nova Light</vt:lpstr>
      <vt:lpstr>Times New Roman</vt:lpstr>
      <vt:lpstr>Тема Office</vt:lpstr>
      <vt:lpstr>«Родной свой край  люби и знай»</vt:lpstr>
      <vt:lpstr>Актуальность: Одним из направлений развития государства и объединения многонационального общества является патриотическое воспитание подрастающего поколения. Это одно из приоритетных направлений в системе образования России, способствующих формированию у подрастающего поколения патриотического сознания, готовности к выполнению гражданского долга, важнейших конституционных обязанностей по защите интересов Родины </vt:lpstr>
      <vt:lpstr>ЦЕЛЬ ПРОЕКТА</vt:lpstr>
      <vt:lpstr>Результаты реализации проекта</vt:lpstr>
      <vt:lpstr>Результаты работы: 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«Родной свой край  люби и знай»</dc:title>
  <dc:creator>Алина Данилова</dc:creator>
  <cp:lastModifiedBy>Алина Данилова</cp:lastModifiedBy>
  <cp:revision>2</cp:revision>
  <dcterms:created xsi:type="dcterms:W3CDTF">2023-04-01T04:59:54Z</dcterms:created>
  <dcterms:modified xsi:type="dcterms:W3CDTF">2023-04-01T06:02:03Z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0x0101003AB9CED55E8F8543BEFD54205924B97E</vt:lpwstr>
  </property>
</Properties>
</file>