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Хромых А.А</a:t>
            </a:r>
            <a:r>
              <a:rPr lang="ru-RU" dirty="0" smtClean="0"/>
              <a:t>., учитель английского языка, классный руководитель 8В МВД класса.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Сохранение исторической памяти на уроках английского языка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53340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Патриотизм</a:t>
            </a:r>
            <a:r>
              <a:rPr lang="ru-RU" dirty="0" smtClean="0"/>
              <a:t> – это любовь к Родине, преданность своему Отечеству, стремление служить его интересам. </a:t>
            </a:r>
            <a:endParaRPr lang="ru-RU" dirty="0" smtClean="0"/>
          </a:p>
          <a:p>
            <a:pPr>
              <a:buNone/>
            </a:pPr>
            <a:r>
              <a:rPr lang="ru-RU" b="1" u="sng" dirty="0" smtClean="0"/>
              <a:t>Патриотическое </a:t>
            </a:r>
            <a:r>
              <a:rPr lang="ru-RU" b="1" u="sng" dirty="0" smtClean="0"/>
              <a:t>воспитание обучающихся нашей школы </a:t>
            </a:r>
            <a:r>
              <a:rPr lang="ru-RU" dirty="0" smtClean="0"/>
              <a:t>– это систематическая, целенаправленная деятельность всех педагогов, которая формирует у учащихся высокое патриотическое сознание, чувство верности своему Отечеству, готовность выполнять гражданский долг.  </a:t>
            </a:r>
          </a:p>
          <a:p>
            <a:endParaRPr lang="ru-RU" dirty="0"/>
          </a:p>
        </p:txBody>
      </p:sp>
      <p:pic>
        <p:nvPicPr>
          <p:cNvPr id="4" name="Рисунок 3" descr="7f328ba7d5826430386faca0f2dc2ab2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2751" y="4114800"/>
            <a:ext cx="3591249" cy="2390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80-летие Сталинградской битвы</a:t>
            </a:r>
            <a:endParaRPr lang="ru-RU" dirty="0"/>
          </a:p>
        </p:txBody>
      </p:sp>
      <p:pic>
        <p:nvPicPr>
          <p:cNvPr id="4" name="Содержимое 3" descr="sta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0" y="1371600"/>
            <a:ext cx="4303059" cy="3657600"/>
          </a:xfrm>
        </p:spPr>
      </p:pic>
      <p:sp>
        <p:nvSpPr>
          <p:cNvPr id="5" name="TextBox 4"/>
          <p:cNvSpPr txBox="1"/>
          <p:nvPr/>
        </p:nvSpPr>
        <p:spPr>
          <a:xfrm>
            <a:off x="381000" y="1676400"/>
            <a:ext cx="3810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каждого из нас: хранить в своих сердцах, мечтах, делах светлую память о тех, кто принес освобождение нашей стране, всему миру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чести каждого педагога нашей школы воспитывать чувство благодарности ветеранам Сталинградской битвы, формировать потребность знать и помнить исторические события, воспитывать любовь и уважение к своему народу, стимулировать интерес к чтению художественной и исторической литературы, связанной с военной тематикой.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_bf5cb50cfee843d98c1648caec3360c7_143662638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105400" y="685800"/>
            <a:ext cx="3435927" cy="2362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5_2102d33adc4d420dc30f6d52e4a3a4b9_14366263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3657600"/>
            <a:ext cx="3429000" cy="2362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304800" y="457200"/>
            <a:ext cx="4572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УМК «Английский язык 2-9» В.П. </a:t>
            </a:r>
            <a:r>
              <a:rPr lang="ru-RU" dirty="0" err="1" smtClean="0"/>
              <a:t>Кузовлева</a:t>
            </a:r>
            <a:r>
              <a:rPr lang="ru-RU" dirty="0" smtClean="0"/>
              <a:t> содержит в себе: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раздел «</a:t>
            </a:r>
            <a:r>
              <a:rPr lang="ru-RU" dirty="0" smtClean="0"/>
              <a:t>Столицы и крупные города, некоторые сведения о них</a:t>
            </a:r>
            <a:r>
              <a:rPr lang="ru-RU" dirty="0" smtClean="0"/>
              <a:t>», где дети могут познакомиться с историей различных городов-героев своей страны.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 разделе «Достопримечательности стран изучаемого языка/родной страны» учащиеся сообщают сведения о своем городе, его достопримечательностях. 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 разделе «Праздники и традиции» учащиеся узнают о праздниках и традициях в англоязычных странах, рассказывают о праздниках родной страны, среди которых наиболее важным является День Победы (</a:t>
            </a:r>
            <a:r>
              <a:rPr lang="ru-RU" dirty="0" err="1" smtClean="0"/>
              <a:t>Victory</a:t>
            </a:r>
            <a:r>
              <a:rPr lang="ru-RU" dirty="0" smtClean="0"/>
              <a:t> </a:t>
            </a:r>
            <a:r>
              <a:rPr lang="ru-RU" dirty="0" err="1" smtClean="0"/>
              <a:t>Day</a:t>
            </a:r>
            <a:r>
              <a:rPr lang="ru-RU" dirty="0" smtClean="0"/>
              <a:t>). 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При изучении раздела «Моя семья» учащиеся составляют проекты, рассказывают о своих родных, которые принимали участие в ВОВ.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_ffa90e864c6d51afb8326fe444d1747c_14124502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81000" y="381000"/>
            <a:ext cx="4503351" cy="3124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stranica_7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609600"/>
            <a:ext cx="3648124" cy="5029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57200" y="3733800"/>
            <a:ext cx="4191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Воспитание </a:t>
            </a:r>
            <a:r>
              <a:rPr lang="ru-RU" dirty="0" smtClean="0"/>
              <a:t>патриотизма и гражданственности  осуществляется через содержание изучаемого материала путем применения различных методов и приемов, с помощью материалов различной направленности о своей и иностранной культуре, различные формы урочной и внеурочной </a:t>
            </a:r>
            <a:r>
              <a:rPr lang="ru-RU" dirty="0" smtClean="0"/>
              <a:t>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419225" y="2771775"/>
            <a:ext cx="3886200" cy="29146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photo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055797" y="1345003"/>
            <a:ext cx="3985405" cy="2514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457200" y="457200"/>
            <a:ext cx="464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рамках 80-летия Сталинградской битвы ученики 8 класса выполнили следующие проектные работы на английском языке.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he-highlight_1920x1200_2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981200"/>
            <a:ext cx="292608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photo(3)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247650" y="857250"/>
            <a:ext cx="3810000" cy="2857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photo(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2852142" y="3472458"/>
            <a:ext cx="3733801" cy="22752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3352800" y="304800"/>
            <a:ext cx="5105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 итоге коммуникативная направленность предмета способствует формированию личности, не только толерантной к иностранной культуре, но и способной в рамках устного общения отстоять собственные интересы и гражданскую позицию.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3-04-06_18-31-12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8601" y="228600"/>
            <a:ext cx="357089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23-04-06_18-31-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762000"/>
            <a:ext cx="5160476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2023-04-06_18-32-1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733800"/>
            <a:ext cx="5005537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61851058_j-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57200"/>
            <a:ext cx="8712868" cy="6019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7800" y="1524000"/>
            <a:ext cx="43434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Ведь главная цель учителя — привить учащимся уважение и любовь к своей Родине, приобщить к культуре стран изучаемого языка, а также расширить знания о культурном наследии родной страны, что позволит учащимся принимать активное участие в диалоге культур.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</TotalTime>
  <Words>253</Words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Сохранение исторической памяти на уроках английского языка</vt:lpstr>
      <vt:lpstr>Слайд 2</vt:lpstr>
      <vt:lpstr>80-летие Сталинградской битвы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Сохранение исторической памяти на уроках английского языка</dc:title>
  <dc:creator>user-26фa</dc:creator>
  <cp:lastModifiedBy>user-26фa</cp:lastModifiedBy>
  <cp:revision>10</cp:revision>
  <dcterms:created xsi:type="dcterms:W3CDTF">2023-04-06T15:05:31Z</dcterms:created>
  <dcterms:modified xsi:type="dcterms:W3CDTF">2023-05-10T15:44:32Z</dcterms:modified>
</cp:coreProperties>
</file>