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2" d="100"/>
          <a:sy n="3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5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1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00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04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0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27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89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48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0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7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965EC-A312-47CB-9A17-544101BC2117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D413-22E9-44C5-A3E5-F9C36F1D2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0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05" y="571500"/>
            <a:ext cx="9986211" cy="599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2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20" y="0"/>
            <a:ext cx="6949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80" y="274320"/>
            <a:ext cx="6339840" cy="633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0"/>
            <a:ext cx="6614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40" y="0"/>
            <a:ext cx="670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0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0"/>
            <a:ext cx="7040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2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760" y="0"/>
            <a:ext cx="6035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5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Мельникова</dc:creator>
  <cp:lastModifiedBy>Мельникова</cp:lastModifiedBy>
  <cp:revision>1</cp:revision>
  <dcterms:created xsi:type="dcterms:W3CDTF">2023-05-10T10:27:07Z</dcterms:created>
  <dcterms:modified xsi:type="dcterms:W3CDTF">2023-05-10T10:34:32Z</dcterms:modified>
</cp:coreProperties>
</file>