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318" r:id="rId3"/>
    <p:sldId id="308" r:id="rId4"/>
    <p:sldId id="257" r:id="rId5"/>
    <p:sldId id="309" r:id="rId6"/>
    <p:sldId id="258" r:id="rId7"/>
    <p:sldId id="310" r:id="rId8"/>
    <p:sldId id="259" r:id="rId9"/>
    <p:sldId id="311" r:id="rId10"/>
    <p:sldId id="260" r:id="rId11"/>
    <p:sldId id="312" r:id="rId12"/>
    <p:sldId id="261" r:id="rId13"/>
    <p:sldId id="313" r:id="rId14"/>
    <p:sldId id="262" r:id="rId15"/>
    <p:sldId id="314" r:id="rId16"/>
    <p:sldId id="263" r:id="rId17"/>
    <p:sldId id="315" r:id="rId18"/>
    <p:sldId id="264" r:id="rId19"/>
    <p:sldId id="316" r:id="rId20"/>
    <p:sldId id="265" r:id="rId21"/>
    <p:sldId id="317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287" r:id="rId44"/>
    <p:sldId id="288" r:id="rId45"/>
    <p:sldId id="289" r:id="rId46"/>
    <p:sldId id="290" r:id="rId47"/>
    <p:sldId id="291" r:id="rId48"/>
    <p:sldId id="292" r:id="rId49"/>
    <p:sldId id="293" r:id="rId50"/>
    <p:sldId id="294" r:id="rId51"/>
    <p:sldId id="295" r:id="rId52"/>
    <p:sldId id="297" r:id="rId53"/>
    <p:sldId id="296" r:id="rId54"/>
    <p:sldId id="298" r:id="rId55"/>
    <p:sldId id="299" r:id="rId56"/>
    <p:sldId id="300" r:id="rId57"/>
    <p:sldId id="301" r:id="rId58"/>
    <p:sldId id="302" r:id="rId59"/>
    <p:sldId id="303" r:id="rId60"/>
    <p:sldId id="304" r:id="rId61"/>
    <p:sldId id="305" r:id="rId62"/>
    <p:sldId id="306" r:id="rId63"/>
    <p:sldId id="307" r:id="rId64"/>
  </p:sldIdLst>
  <p:sldSz cx="9144000" cy="6858000" type="screen4x3"/>
  <p:notesSz cx="6858000" cy="9144000"/>
  <p:custDataLst>
    <p:tags r:id="rId6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slide" Target="slides/slide33.xml" /><Relationship Id="rId35" Type="http://schemas.openxmlformats.org/officeDocument/2006/relationships/slide" Target="slides/slide34.xml" /><Relationship Id="rId36" Type="http://schemas.openxmlformats.org/officeDocument/2006/relationships/slide" Target="slides/slide35.xml" /><Relationship Id="rId37" Type="http://schemas.openxmlformats.org/officeDocument/2006/relationships/slide" Target="slides/slide36.xml" /><Relationship Id="rId38" Type="http://schemas.openxmlformats.org/officeDocument/2006/relationships/slide" Target="slides/slide37.xml" /><Relationship Id="rId39" Type="http://schemas.openxmlformats.org/officeDocument/2006/relationships/slide" Target="slides/slide38.xml" /><Relationship Id="rId4" Type="http://schemas.openxmlformats.org/officeDocument/2006/relationships/slide" Target="slides/slide3.xml" /><Relationship Id="rId40" Type="http://schemas.openxmlformats.org/officeDocument/2006/relationships/slide" Target="slides/slide39.xml" /><Relationship Id="rId41" Type="http://schemas.openxmlformats.org/officeDocument/2006/relationships/slide" Target="slides/slide40.xml" /><Relationship Id="rId42" Type="http://schemas.openxmlformats.org/officeDocument/2006/relationships/slide" Target="slides/slide41.xml" /><Relationship Id="rId43" Type="http://schemas.openxmlformats.org/officeDocument/2006/relationships/slide" Target="slides/slide42.xml" /><Relationship Id="rId44" Type="http://schemas.openxmlformats.org/officeDocument/2006/relationships/slide" Target="slides/slide43.xml" /><Relationship Id="rId45" Type="http://schemas.openxmlformats.org/officeDocument/2006/relationships/slide" Target="slides/slide44.xml" /><Relationship Id="rId46" Type="http://schemas.openxmlformats.org/officeDocument/2006/relationships/slide" Target="slides/slide45.xml" /><Relationship Id="rId47" Type="http://schemas.openxmlformats.org/officeDocument/2006/relationships/slide" Target="slides/slide46.xml" /><Relationship Id="rId48" Type="http://schemas.openxmlformats.org/officeDocument/2006/relationships/slide" Target="slides/slide47.xml" /><Relationship Id="rId49" Type="http://schemas.openxmlformats.org/officeDocument/2006/relationships/slide" Target="slides/slide48.xml" /><Relationship Id="rId5" Type="http://schemas.openxmlformats.org/officeDocument/2006/relationships/slide" Target="slides/slide4.xml" /><Relationship Id="rId50" Type="http://schemas.openxmlformats.org/officeDocument/2006/relationships/slide" Target="slides/slide49.xml" /><Relationship Id="rId51" Type="http://schemas.openxmlformats.org/officeDocument/2006/relationships/slide" Target="slides/slide50.xml" /><Relationship Id="rId52" Type="http://schemas.openxmlformats.org/officeDocument/2006/relationships/slide" Target="slides/slide51.xml" /><Relationship Id="rId53" Type="http://schemas.openxmlformats.org/officeDocument/2006/relationships/slide" Target="slides/slide52.xml" /><Relationship Id="rId54" Type="http://schemas.openxmlformats.org/officeDocument/2006/relationships/slide" Target="slides/slide53.xml" /><Relationship Id="rId55" Type="http://schemas.openxmlformats.org/officeDocument/2006/relationships/slide" Target="slides/slide54.xml" /><Relationship Id="rId56" Type="http://schemas.openxmlformats.org/officeDocument/2006/relationships/slide" Target="slides/slide55.xml" /><Relationship Id="rId57" Type="http://schemas.openxmlformats.org/officeDocument/2006/relationships/slide" Target="slides/slide56.xml" /><Relationship Id="rId58" Type="http://schemas.openxmlformats.org/officeDocument/2006/relationships/slide" Target="slides/slide57.xml" /><Relationship Id="rId59" Type="http://schemas.openxmlformats.org/officeDocument/2006/relationships/slide" Target="slides/slide58.xml" /><Relationship Id="rId6" Type="http://schemas.openxmlformats.org/officeDocument/2006/relationships/slide" Target="slides/slide5.xml" /><Relationship Id="rId60" Type="http://schemas.openxmlformats.org/officeDocument/2006/relationships/slide" Target="slides/slide59.xml" /><Relationship Id="rId61" Type="http://schemas.openxmlformats.org/officeDocument/2006/relationships/slide" Target="slides/slide60.xml" /><Relationship Id="rId62" Type="http://schemas.openxmlformats.org/officeDocument/2006/relationships/slide" Target="slides/slide61.xml" /><Relationship Id="rId63" Type="http://schemas.openxmlformats.org/officeDocument/2006/relationships/slide" Target="slides/slide62.xml" /><Relationship Id="rId64" Type="http://schemas.openxmlformats.org/officeDocument/2006/relationships/slide" Target="slides/slide63.xml" /><Relationship Id="rId65" Type="http://schemas.openxmlformats.org/officeDocument/2006/relationships/tags" Target="tags/tag1.xml" /><Relationship Id="rId66" Type="http://schemas.openxmlformats.org/officeDocument/2006/relationships/presProps" Target="presProps.xml" /><Relationship Id="rId67" Type="http://schemas.openxmlformats.org/officeDocument/2006/relationships/viewProps" Target="viewProps.xml" /><Relationship Id="rId68" Type="http://schemas.openxmlformats.org/officeDocument/2006/relationships/theme" Target="theme/theme1.xml" /><Relationship Id="rId69" Type="http://schemas.openxmlformats.org/officeDocument/2006/relationships/tableStyles" Target="tableStyles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8D83-6543-4D2C-B613-3A5B8A9C51CB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CA182-D1EA-4D52-80B0-E2DDC88BE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8D83-6543-4D2C-B613-3A5B8A9C51CB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CA182-D1EA-4D52-80B0-E2DDC88BE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8D83-6543-4D2C-B613-3A5B8A9C51CB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CA182-D1EA-4D52-80B0-E2DDC88BE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68D83-6543-4D2C-B613-3A5B8A9C51CB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CA182-D1EA-4D52-80B0-E2DDC88BE4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6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7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8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9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0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1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2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3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4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5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6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7.jpe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8.jpeg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9.jpeg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0.jpeg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1.jpeg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2.jpeg" /></Relationships>
</file>

<file path=ppt/slides/_rels/slide4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3.jpeg" /></Relationships>
</file>

<file path=ppt/slides/_rels/slide4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4.jpeg" /></Relationships>
</file>

<file path=ppt/slides/_rels/slide4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5.jpeg" /></Relationships>
</file>

<file path=ppt/slides/_rels/slide4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6.jpeg" /></Relationships>
</file>

<file path=ppt/slides/_rels/slide5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7.jpeg" /></Relationships>
</file>

<file path=ppt/slides/_rels/slide5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8.jpeg" /></Relationships>
</file>

<file path=ppt/slides/_rels/slide5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9.jpeg" /></Relationships>
</file>

<file path=ppt/slides/_rels/slide5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0.jpeg" /></Relationships>
</file>

<file path=ppt/slides/_rels/slide5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.jpeg" /></Relationships>
</file>

<file path=ppt/slides/_rels/slide6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1.jpeg" /></Relationships>
</file>

<file path=ppt/slides/_rels/slide6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6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2.jpeg" /></Relationships>
</file>

<file path=ppt/slides/_rels/slide6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3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96143"/>
          </a:xfrm>
        </p:spPr>
        <p:txBody>
          <a:bodyPr>
            <a:normAutofit/>
          </a:bodyPr>
          <a:lstStyle/>
          <a:p>
            <a:r>
              <a:rPr lang="ru-RU" sz="6000" b="1" smtClean="0">
                <a:solidFill>
                  <a:srgbClr val="FF0000"/>
                </a:solidFill>
              </a:rPr>
              <a:t>Викторина о птицах</a:t>
            </a:r>
            <a:endParaRPr lang="ru-RU" sz="6000" b="1">
              <a:solidFill>
                <a:srgbClr val="FF0000"/>
              </a:solidFill>
            </a:endParaRPr>
          </a:p>
        </p:txBody>
      </p:sp>
      <p:pic>
        <p:nvPicPr>
          <p:cNvPr id="12290" name="Picture 2" descr="http://www.origins.org.ua/pictures/500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9512" y="1556792"/>
            <a:ext cx="8712968" cy="515719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8434" name="AutoShape 2" descr="https://pro-selhoz.ru/wp-content/uploads/2017/09/porody_cesarok_12_131409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https://pro-selhoz.ru/wp-content/uploads/2017/09/porody_cesarok_12_131409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https://pro-selhoz.ru/wp-content/uploads/2017/09/porody_cesarok_12_131409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https://pro-selhoz.ru/wp-content/uploads/2017/09/porody_cesarok_12_131409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2" name="Picture 10" descr="http://businessidei.com/wp-content/uploads/2014/04/25244711.VultureGuineafowlcoolcolors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27584" y="1268760"/>
            <a:ext cx="23515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smtClean="0">
                <a:solidFill>
                  <a:srgbClr val="0070C0"/>
                </a:solidFill>
              </a:rPr>
              <a:t>Цесарки</a:t>
            </a:r>
            <a:r>
              <a:rPr lang="ru-RU" sz="3600" b="1" smtClean="0"/>
              <a:t> </a:t>
            </a:r>
            <a:endParaRPr lang="ru-RU" sz="3600" b="1"/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9928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/>
              <a:t>Хищная ночная птица с тусклым серым оперением и большой круглой головой. Живёт в лесах. Питается мышами, птицами, насекомыми. Приносит пользу, истребляя грызунов</a:t>
            </a: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410" name="Picture 2" descr="http://snim.net/wp-content/uploads/2015/05/%D0%A4%D0%BE%D1%82%D0%BE-%D1%81%D0%BE%D0%B2%D1%8B-%D0%B2%D0%B1%D0%BB%D0%B8%D0%B7%D0%B8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34791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1556792"/>
            <a:ext cx="12907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/>
              <a:t>Сова</a:t>
            </a:r>
            <a:r>
              <a:rPr lang="ru-RU" smtClean="0"/>
              <a:t> 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/>
              <a:t>Хищная ночная птица. Перья у неё на голове приподняты и напоминают уши. Распространена в Европе, Азии и Африке. Живёт в лесах, но встречается также в степях, низинах и высоко в горах. Питается мелкими зверьками и птицами</a:t>
            </a: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6386" name="Picture 2" descr="http://widefon.com/_ld/165/4469450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1720" y="188640"/>
            <a:ext cx="1282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smtClean="0">
                <a:solidFill>
                  <a:srgbClr val="FFFF00"/>
                </a:solidFill>
              </a:rPr>
              <a:t>Филин</a:t>
            </a:r>
            <a:r>
              <a:rPr lang="ru-RU" smtClean="0">
                <a:solidFill>
                  <a:srgbClr val="FFFF00"/>
                </a:solidFill>
              </a:rPr>
              <a:t> </a:t>
            </a:r>
            <a:endParaRPr lang="ru-RU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0648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/>
              <a:t>Вид этой африканской птицы со своеобразным оперением на затылке напоминает писаря, сунувшего перо за ухо. Эта сильная птица ударом ноги легко расправляется с крупными змеями, которыми питается</a:t>
            </a:r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362" name="Picture 2" descr="https://www.myplanet-ua.com/wp-content/uploads/2017/11/Sagittarius-serpentarius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8064" y="404664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mtClean="0">
                <a:solidFill>
                  <a:schemeClr val="bg1"/>
                </a:solidFill>
              </a:rPr>
              <a:t>   Птица-секретарь</a:t>
            </a:r>
            <a:endParaRPr lang="ru-RU" sz="32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0648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/>
              <a:t>Крупная птица, распространённая в странах Южной Азии. Самец отличается ярким красивым хвостом, похожим на веер. Эту птицу можно увидеть в зоопарке</a:t>
            </a:r>
          </a:p>
        </p:txBody>
      </p:sp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626" name="Picture 2" descr="http://vmireinteresnogo.com/images/61f9443f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5805264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smtClean="0">
                <a:solidFill>
                  <a:srgbClr val="002060"/>
                </a:solidFill>
              </a:rPr>
              <a:t>Фазан</a:t>
            </a:r>
            <a:r>
              <a:rPr lang="ru-RU" sz="2800" b="1" smtClean="0">
                <a:solidFill>
                  <a:srgbClr val="002060"/>
                </a:solidFill>
              </a:rPr>
              <a:t> </a:t>
            </a:r>
            <a:endParaRPr lang="ru-RU" sz="28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9208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/>
              <a:t>Одна из самых крупных хищных птиц. Вес её около десяти килограммов, размах крыльев – до 2,5 метров. Встречается на Украине, в Крыму, на Кавказе, в Средней Азии. Питается падалью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u="sng">
                <a:solidFill>
                  <a:srgbClr val="FF0000"/>
                </a:solidFill>
              </a:rPr>
              <a:t>Цели и задачи:</a:t>
            </a:r>
            <a:r>
              <a:rPr lang="ru-RU" sz="4800" b="1">
                <a:solidFill>
                  <a:srgbClr val="FF0000"/>
                </a:solidFill>
              </a:rPr>
              <a:t> </a:t>
            </a:r>
            <a:endParaRPr lang="ru-RU" sz="4800" b="1" smtClean="0">
              <a:solidFill>
                <a:srgbClr val="FF0000"/>
              </a:solidFill>
            </a:endParaRPr>
          </a:p>
          <a:p>
            <a:endParaRPr lang="ru-RU" sz="3200"/>
          </a:p>
          <a:p>
            <a:pPr algn="ctr"/>
            <a:r>
              <a:rPr lang="ru-RU" sz="3600" b="1" smtClean="0">
                <a:solidFill>
                  <a:srgbClr val="0070C0"/>
                </a:solidFill>
              </a:rPr>
              <a:t>познакомиться с многообразием птиц, суметь угадать </a:t>
            </a:r>
            <a:r>
              <a:rPr lang="ru-RU" sz="3600" b="1">
                <a:solidFill>
                  <a:srgbClr val="0070C0"/>
                </a:solidFill>
              </a:rPr>
              <a:t>птицу по описанию, воспитывать любовь и бережное отношение к птицам.</a:t>
            </a: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602" name="Picture 2" descr="http://www.nnzoo.ru/file/watermark/vzntr/hcybnqf/cbfgf/7565-67/6747871699_orybtbybill-fvc-6735k213/1292326144_belogolovyy-sip-1280x768.wm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620688"/>
            <a:ext cx="432048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smtClean="0">
                <a:solidFill>
                  <a:schemeClr val="bg1"/>
                </a:solidFill>
              </a:rPr>
              <a:t>                                                     </a:t>
            </a:r>
          </a:p>
          <a:p>
            <a:endParaRPr lang="ru-RU" sz="2800" b="1">
              <a:solidFill>
                <a:schemeClr val="bg1"/>
              </a:solidFill>
            </a:endParaRPr>
          </a:p>
          <a:p>
            <a:endParaRPr lang="ru-RU" sz="2800" b="1" smtClean="0">
              <a:solidFill>
                <a:schemeClr val="bg1"/>
              </a:solidFill>
            </a:endParaRPr>
          </a:p>
          <a:p>
            <a:endParaRPr lang="ru-RU" sz="2800" b="1">
              <a:solidFill>
                <a:schemeClr val="bg1"/>
              </a:solidFill>
            </a:endParaRPr>
          </a:p>
          <a:p>
            <a:endParaRPr lang="ru-RU" sz="2800" b="1" smtClean="0">
              <a:solidFill>
                <a:schemeClr val="bg1"/>
              </a:solidFill>
            </a:endParaRPr>
          </a:p>
          <a:p>
            <a:endParaRPr lang="ru-RU" sz="2800" b="1">
              <a:solidFill>
                <a:schemeClr val="bg1"/>
              </a:solidFill>
            </a:endParaRPr>
          </a:p>
          <a:p>
            <a:endParaRPr lang="ru-RU" sz="2800" b="1" smtClean="0">
              <a:solidFill>
                <a:schemeClr val="bg1"/>
              </a:solidFill>
            </a:endParaRPr>
          </a:p>
          <a:p>
            <a:endParaRPr lang="ru-RU" sz="2800" b="1">
              <a:solidFill>
                <a:schemeClr val="bg1"/>
              </a:solidFill>
            </a:endParaRPr>
          </a:p>
          <a:p>
            <a:endParaRPr lang="ru-RU" sz="2800" b="1" smtClean="0">
              <a:solidFill>
                <a:schemeClr val="bg1"/>
              </a:solidFill>
            </a:endParaRPr>
          </a:p>
          <a:p>
            <a:endParaRPr lang="ru-RU" sz="2800" b="1">
              <a:solidFill>
                <a:schemeClr val="bg1"/>
              </a:solidFill>
            </a:endParaRPr>
          </a:p>
          <a:p>
            <a:endParaRPr lang="ru-RU" sz="2800" b="1" smtClean="0">
              <a:solidFill>
                <a:schemeClr val="bg1"/>
              </a:solidFill>
            </a:endParaRPr>
          </a:p>
          <a:p>
            <a:endParaRPr lang="ru-RU" sz="2800" b="1">
              <a:solidFill>
                <a:schemeClr val="bg1"/>
              </a:solidFill>
            </a:endParaRPr>
          </a:p>
          <a:p>
            <a:r>
              <a:rPr lang="ru-RU" sz="3200" b="1" smtClean="0">
                <a:solidFill>
                  <a:srgbClr val="00B050"/>
                </a:solidFill>
              </a:rPr>
              <a:t>Сип белоголовый</a:t>
            </a:r>
            <a:endParaRPr lang="ru-RU" sz="3200" b="1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79928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/>
              <a:t> Крупная хищная птица. Распространена в Европе, Азии, Африке. Обитает в основном в горах на высоте до 4500 метров, гнёзда строит на деревьях или скалах. Питается падалью. Это самая дальнозоркая птица</a:t>
            </a:r>
          </a:p>
        </p:txBody>
      </p:sp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4578" name="Picture 2" descr="http://newpix.ru/wp-content/uploads/2014/05/Vulture_0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908720"/>
            <a:ext cx="17245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smtClean="0">
                <a:solidFill>
                  <a:schemeClr val="bg1"/>
                </a:solidFill>
              </a:rPr>
              <a:t>Гриф</a:t>
            </a:r>
            <a:r>
              <a:rPr lang="ru-RU" smtClean="0"/>
              <a:t> 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720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/>
              <a:t>Самая крупная из водоплавающих птиц. Обитает в Африке и южной части Азии, живёт в дельте Волги и на озёрах Казахстана. Питается рыбой, которую ловит огромным клювом, напоминающим </a:t>
            </a:r>
            <a:r>
              <a:rPr lang="ru-RU" sz="4000" b="1" smtClean="0"/>
              <a:t>мешок.</a:t>
            </a:r>
            <a:endParaRPr lang="ru-RU" sz="4000" b="1"/>
          </a:p>
        </p:txBody>
      </p:sp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530" name="Picture 2" descr="https://animalreader.ru/wp-content/uploads/2015/03/pelikany-animal-reader.ru-009-1024x68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8064" y="5805264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smtClean="0">
                <a:solidFill>
                  <a:srgbClr val="C00000"/>
                </a:solidFill>
              </a:rPr>
              <a:t>Пеликан</a:t>
            </a:r>
            <a:r>
              <a:rPr lang="ru-RU" sz="2800" smtClean="0"/>
              <a:t> </a:t>
            </a:r>
            <a:endParaRPr lang="ru-RU" sz="2800"/>
          </a:p>
        </p:txBody>
      </p:sp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78488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/>
              <a:t>Осторожная, скрытная птица, обитающая в лесах Австралии, с большим ярким хвостом, по форме напоминающим лиру. Эта птица почти не летает, зато быстро бегает. Умело подражает голосам других птиц</a:t>
            </a:r>
          </a:p>
        </p:txBody>
      </p:sp>
    </p:spTree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22" name="Picture 2" descr="https://wallbox.ru/resize/1280x720/wallpapers/main/201625/2e26f903797f8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499992" y="4725144"/>
            <a:ext cx="27994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smtClean="0"/>
              <a:t>Лирохвост</a:t>
            </a:r>
            <a:r>
              <a:rPr lang="ru-RU" smtClean="0"/>
              <a:t> 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80728"/>
            <a:ext cx="78488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/>
              <a:t>Морская северная птица. Только в период высиживания птенцов выходит на сушу, остальное время обитает в море. Откладывает яйца прямо на камнях крутых скал</a:t>
            </a:r>
          </a:p>
        </p:txBody>
      </p:sp>
    </p:spTree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8674" name="Picture 2" descr="http://vodabereg.ru/wp-content/uploads/2016/03/baren_8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652120" y="332656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mtClean="0"/>
              <a:t>           </a:t>
            </a:r>
            <a:r>
              <a:rPr lang="ru-RU" sz="4000" b="1" smtClean="0"/>
              <a:t>Кайры </a:t>
            </a:r>
            <a:endParaRPr lang="ru-RU" sz="4000" b="1"/>
          </a:p>
        </p:txBody>
      </p:sp>
    </p:spTree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96752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/>
              <a:t>Белая птица с узкими длинными крыльями. Селится стаями по берегам рек и озёр. Одинаково хорошо плавает и летает. Кормится рыбами, мелкими водными животными и их личинками</a:t>
            </a: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 </a:t>
            </a:r>
            <a:r>
              <a:rPr lang="ru-RU" sz="4400" b="1"/>
              <a:t>Весной из Африки на берега Каспийского моря и озёр Казахстана прилетает эта красивая птица с розово-красным оперением. Кормиться на мелководье рыбой и моллюсками. Это самая длинноногая птица в мире</a:t>
            </a:r>
            <a:endParaRPr lang="ru-RU" b="1"/>
          </a:p>
        </p:txBody>
      </p:sp>
    </p:spTree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4818" name="Picture 2" descr="https://ic.pics.livejournal.com/kalmikovdd/46495629/57128/57128_9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1412776"/>
            <a:ext cx="34538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smtClean="0">
                <a:solidFill>
                  <a:schemeClr val="bg1"/>
                </a:solidFill>
              </a:rPr>
              <a:t>Речная чайка</a:t>
            </a:r>
            <a:endParaRPr lang="ru-RU" sz="44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80728"/>
            <a:ext cx="72728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/>
              <a:t>Эта небольшая птица прилетает весной в наши края из жарких стран. Обычно гнездиться возле жилья человека. Поёт и умело подражает голосам других птиц. Уничтожает вредных насекомых </a:t>
            </a:r>
          </a:p>
        </p:txBody>
      </p:sp>
    </p:spTree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2770" name="Picture 2" descr="http://petshoptop.ru/media/ce/fa/b4/cefab442b1728a7c1b49c63f1a55781c/5671276ccc0c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20072" y="476672"/>
            <a:ext cx="24881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mtClean="0"/>
              <a:t>Скворец</a:t>
            </a:r>
            <a:r>
              <a:rPr lang="ru-RU" smtClean="0"/>
              <a:t> 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3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80728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/>
              <a:t> Родина этой красивой водоплавающей птицы с чёрным оперением и красным клювом – Австралия и Тасмания, но её можно встретить во многих странах мира. Она гнездится по берегам озёр и рек, питается моллюсками, насекомыми, водными растениями</a:t>
            </a:r>
          </a:p>
        </p:txBody>
      </p:sp>
    </p:spTree>
  </p:cSld>
  <p:clrMapOvr>
    <a:masterClrMapping/>
  </p:clrMapOvr>
  <p:transition/>
  <p:timing/>
</p:sld>
</file>

<file path=ppt/slides/slide3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9938" name="Picture 2" descr="http://classpic.ru/wp-content/uploads/Dva-chyornyh-lebedy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4427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mtClean="0">
                <a:solidFill>
                  <a:schemeClr val="bg1"/>
                </a:solidFill>
              </a:rPr>
              <a:t>Черные лебеди</a:t>
            </a:r>
            <a:endParaRPr lang="ru-RU" sz="32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/>
</p:sld>
</file>

<file path=ppt/slides/slide3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/>
              <a:t>Название этой птицы связано с тем, что во время весеннего токования самцы часто теряют слух. Она распространена в Европе и Азии. Живёт в густых хвойных лесах. Питается ягодами, хвоёй, почками деревьев и кустарников</a:t>
            </a:r>
          </a:p>
        </p:txBody>
      </p:sp>
    </p:spTree>
  </p:cSld>
  <p:clrMapOvr>
    <a:masterClrMapping/>
  </p:clrMapOvr>
  <p:transition/>
  <p:timing/>
</p:sld>
</file>

<file path=ppt/slides/slide3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7890" name="Picture 2" descr="https://vlg.tour52.ru/netcat_files/Image/%D0%9E%D1%85%D0%BE%D1%82%D0%B0/gluhar'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5877272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mtClean="0"/>
              <a:t>Глухарь</a:t>
            </a:r>
            <a:r>
              <a:rPr lang="ru-RU" smtClean="0"/>
              <a:t> 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3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82809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/>
              <a:t>Как называется этот попугай с причудливым хохолком на голове? Обитает он в Австралии, Новой Зеландии и на Филиппинских островах. Живёт в дуплах деревьев и на скалах. Хорошо приручается </a:t>
            </a:r>
          </a:p>
        </p:txBody>
      </p:sp>
    </p:spTree>
  </p:cSld>
  <p:clrMapOvr>
    <a:masterClrMapping/>
  </p:clrMapOvr>
  <p:transition/>
  <p:timing/>
</p:sld>
</file>

<file path=ppt/slides/slide3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5842" name="Picture 2" descr="http://faunazoo.ru/wp-content/uploads/2017/06/%D0%9A%D0%B0%D0%BA%D0%B0%D0%B4%D1%83-%D1%84%D0%BE%D1%82%D0%B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836712"/>
            <a:ext cx="21300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mtClean="0">
                <a:solidFill>
                  <a:schemeClr val="bg1"/>
                </a:solidFill>
              </a:rPr>
              <a:t>Какаду</a:t>
            </a:r>
            <a:r>
              <a:rPr lang="ru-RU" smtClean="0"/>
              <a:t> 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3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96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/>
              <a:t>Эту птицу можно встретить только в южном полушарии – в Антарктиде. Её короткие крылья покрыты мелкими жёсткими перьями и напоминают ласты тюленя. Она не летает, но прекрасно передвигается по суше, плавает и ныряет. Питается рыбой</a:t>
            </a: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://foto-i-kartinki.ru/images/pticy/flamingo-foto/flamingo-foto-8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3645024"/>
          </a:xfrm>
          <a:prstGeom prst="rect">
            <a:avLst/>
          </a:prstGeom>
          <a:noFill/>
        </p:spPr>
      </p:pic>
      <p:pic>
        <p:nvPicPr>
          <p:cNvPr id="1028" name="Picture 4" descr="https://klopik.com/uploads/posts/2010-02/1265103840_489d1ee545a2d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3645024"/>
            <a:ext cx="9144000" cy="40058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24128" y="306896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mtClean="0">
                <a:solidFill>
                  <a:schemeClr val="bg1"/>
                </a:solidFill>
              </a:rPr>
              <a:t>        фламинго</a:t>
            </a:r>
            <a:endParaRPr lang="ru-RU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/>
</p:sld>
</file>

<file path=ppt/slides/slide4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3010" name="Picture 2" descr="http://www.wallpage.ru/imgbig/wallpapers_3780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87824" y="0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mtClean="0"/>
              <a:t>     Пингвины</a:t>
            </a:r>
            <a:r>
              <a:rPr lang="ru-RU" smtClean="0"/>
              <a:t> 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4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6328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 </a:t>
            </a:r>
            <a:r>
              <a:rPr lang="ru-RU" sz="4000" b="1"/>
              <a:t>Небольшая птица яркой окраски с длинным клювом и хохолком на голове. Встречается на юге нашей страны. Питается насекомыми, которых достаёт клювом из расщелин в деревьях. Гнёзда устраивает в дуплах или среди камней</a:t>
            </a:r>
            <a:endParaRPr lang="ru-RU" b="1"/>
          </a:p>
        </p:txBody>
      </p:sp>
    </p:spTree>
  </p:cSld>
  <p:clrMapOvr>
    <a:masterClrMapping/>
  </p:clrMapOvr>
  <p:transition/>
  <p:timing/>
</p:sld>
</file>

<file path=ppt/slides/slide4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62" name="Picture 2" descr="http://foto-i-kartinki.ru/images/pticy/udod-kartinki/udod-kartinki-1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836712"/>
            <a:ext cx="18108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smtClean="0"/>
              <a:t>Удод </a:t>
            </a:r>
            <a:endParaRPr lang="ru-RU" sz="5400" b="1"/>
          </a:p>
        </p:txBody>
      </p:sp>
    </p:spTree>
  </p:cSld>
  <p:clrMapOvr>
    <a:masterClrMapping/>
  </p:clrMapOvr>
  <p:transition/>
  <p:timing/>
</p:sld>
</file>

<file path=ppt/slides/slide4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/>
              <a:t>Крупная птица наших степей с длинной шеей и длинными ногами. На зиму улетает в южные страны – Африку, Индию. Питается насекомыми, полевыми зёрнами</a:t>
            </a:r>
          </a:p>
        </p:txBody>
      </p:sp>
    </p:spTree>
  </p:cSld>
  <p:clrMapOvr>
    <a:masterClrMapping/>
  </p:clrMapOvr>
  <p:transition/>
  <p:timing/>
</p:sld>
</file>

<file path=ppt/slides/slide4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9156" name="Picture 4" descr="http://www.origins.org.ua/pictures/502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620688"/>
            <a:ext cx="22277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/>
              <a:t>Журавли</a:t>
            </a:r>
            <a:r>
              <a:rPr lang="ru-RU" smtClean="0"/>
              <a:t> 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4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3529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/>
              <a:t>Птица, населяющая тундру и лесную полосу Европы. Летом ярко-рыжая, к зиме меняет и надевает снежно-белый наряд. Питается ягодами и почками кустарников</a:t>
            </a:r>
          </a:p>
        </p:txBody>
      </p:sp>
    </p:spTree>
  </p:cSld>
  <p:clrMapOvr>
    <a:masterClrMapping/>
  </p:clrMapOvr>
  <p:transition/>
  <p:timing/>
</p:sld>
</file>

<file path=ppt/slides/slide4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7106" name="Picture 2" descr="http://fb.ru/misc/i/gallery/15322/28357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79912" y="548680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mtClean="0">
                <a:solidFill>
                  <a:schemeClr val="bg1"/>
                </a:solidFill>
              </a:rPr>
              <a:t>       Куропатка</a:t>
            </a:r>
            <a:r>
              <a:rPr lang="ru-RU" smtClean="0"/>
              <a:t> 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4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1369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/>
              <a:t>Птица с длинным клювом, загнутым в виде крючка. Обитает на берегах морей и крупных рек. Хорошо плавает и ныряет. В некоторых странах её приручают и используют для рыбной ловли </a:t>
            </a:r>
          </a:p>
        </p:txBody>
      </p:sp>
    </p:spTree>
  </p:cSld>
  <p:clrMapOvr>
    <a:masterClrMapping/>
  </p:clrMapOvr>
  <p:transition/>
  <p:timing/>
</p:sld>
</file>

<file path=ppt/slides/slide4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5058" name="Picture 2" descr="https://avatars.mds.yandex.net/get-pdb/231404/8cc7622a-9c36-438e-a29f-7314e44194ae/s1200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764704"/>
            <a:ext cx="18950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/>
              <a:t>Баклан </a:t>
            </a:r>
            <a:endParaRPr lang="ru-RU" sz="4000" b="1"/>
          </a:p>
        </p:txBody>
      </p:sp>
    </p:spTree>
  </p:cSld>
  <p:clrMapOvr>
    <a:masterClrMapping/>
  </p:clrMapOvr>
  <p:transition/>
  <p:timing/>
</p:sld>
</file>

<file path=ppt/slides/slide4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/>
              <a:t>Попугаи размером с синицу или чуть больше. Ловко прыгают в ветвях и по земле. Строительный материал для гнезда втыкают в оперение не только спины, но и груди и шеи. Спят, как летучие мыши, повиснув на суку вниз головой. Живут в странах Южной Азии от Бомбея до Австралии</a:t>
            </a: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0891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/>
              <a:t> Крупная белая птица, хорошо известная жителям Украины и Белоруссии. Устраивает гнёзда вблизи человеческого жилья, на крышах домов. Питается лягушками, змеями, мелкими грызунами, рыбой и насекомыми </a:t>
            </a:r>
          </a:p>
        </p:txBody>
      </p:sp>
    </p:spTree>
  </p:cSld>
  <p:clrMapOvr>
    <a:masterClrMapping/>
  </p:clrMapOvr>
  <p:transition/>
  <p:timing/>
</p:sld>
</file>

<file path=ppt/slides/slide5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4274" name="Picture 2" descr="http://animalsfoto.com/photo/ee/eef7e563151012875b38bbdaa4f064f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860032" y="692696"/>
            <a:ext cx="2874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err="1" smtClean="0">
                <a:solidFill>
                  <a:schemeClr val="bg1"/>
                </a:solidFill>
              </a:rPr>
              <a:t>Лорикулюсы </a:t>
            </a:r>
            <a:endParaRPr lang="ru-RU" sz="3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/>
</p:sld>
</file>

<file path=ppt/slides/slide5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6409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/>
              <a:t>Птица, не имеющая крыльев. Обитает в Новой Зеландии. Ведёт ночной образ жизни. День проводит в норах ил пещерках под корнями деревьев. Питается насекомыми, червями, семенами растений. Сильно истребляется и находится под охраной</a:t>
            </a:r>
          </a:p>
        </p:txBody>
      </p:sp>
    </p:spTree>
  </p:cSld>
  <p:clrMapOvr>
    <a:masterClrMapping/>
  </p:clrMapOvr>
  <p:transition/>
  <p:timing/>
</p:sld>
</file>

<file path=ppt/slides/slide5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02" name="Picture 2" descr="https://www.syl.ru/misc/i/ai/199762/88273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896448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5805264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smtClean="0"/>
              <a:t>Киви</a:t>
            </a:r>
            <a:r>
              <a:rPr lang="ru-RU" sz="2400" smtClean="0"/>
              <a:t> </a:t>
            </a:r>
            <a:endParaRPr lang="ru-RU" sz="2400"/>
          </a:p>
        </p:txBody>
      </p:sp>
    </p:spTree>
  </p:cSld>
  <p:clrMapOvr>
    <a:masterClrMapping/>
  </p:clrMapOvr>
  <p:transition/>
  <p:timing/>
</p:sld>
</file>

<file path=ppt/slides/slide5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76145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 </a:t>
            </a:r>
            <a:r>
              <a:rPr lang="ru-RU" sz="4800" b="1"/>
              <a:t>Птица, встречающаяся в лесах нашей страны. Пёстрое оперение делает её незаметной на ветке дерева. Питается ягодами, почками деревьев и кустарников, насекомыми</a:t>
            </a:r>
            <a:endParaRPr lang="ru-RU" b="1"/>
          </a:p>
        </p:txBody>
      </p:sp>
    </p:spTree>
  </p:cSld>
  <p:clrMapOvr>
    <a:masterClrMapping/>
  </p:clrMapOvr>
  <p:transition/>
  <p:timing/>
</p:sld>
</file>

<file path=ppt/slides/slide5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8370" name="Picture 2" descr="http://wildfrontier.ru/wp-content/uploads/2015/09/Ryabchik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96136" y="3068960"/>
            <a:ext cx="23815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smtClean="0">
                <a:solidFill>
                  <a:srgbClr val="C00000"/>
                </a:solidFill>
              </a:rPr>
              <a:t>Рябчик</a:t>
            </a:r>
            <a:r>
              <a:rPr lang="ru-RU" smtClean="0"/>
              <a:t> 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5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49694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/>
              <a:t>Эта крупная птица с длинными ногами и огромным клювом похожа на аиста. Её голова и шея покрыты редкими перьями. Живёт она в Африке. Питается мелкими грызунами, насекомыми, лягушками, ящерицами</a:t>
            </a:r>
          </a:p>
        </p:txBody>
      </p:sp>
    </p:spTree>
  </p:cSld>
  <p:clrMapOvr>
    <a:masterClrMapping/>
  </p:clrMapOvr>
  <p:transition/>
  <p:timing/>
</p:sld>
</file>

<file path=ppt/slides/slide5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6322" name="Picture 2" descr="http://farm8.staticflickr.com/7079/6893190402_c663f0c535_b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980728"/>
            <a:ext cx="25884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smtClean="0"/>
              <a:t>Марабу</a:t>
            </a:r>
            <a:r>
              <a:rPr lang="ru-RU" smtClean="0"/>
              <a:t> 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5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7768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/>
              <a:t>На берегах таёжных рек Дальнего Востока и в Японии обитает эта древесная утка с ярким оперением. Древесной её называют за то, что она устраивает свои гнёзда в дуплах деревьев</a:t>
            </a:r>
          </a:p>
        </p:txBody>
      </p:sp>
    </p:spTree>
  </p:cSld>
  <p:clrMapOvr>
    <a:masterClrMapping/>
  </p:clrMapOvr>
  <p:transition/>
  <p:timing/>
</p:sld>
</file>

<file path=ppt/slides/slide5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3490" name="Picture 2" descr="http://2.bp.blogspot.com/-Nz6A-fSFTbY/T8dYWrpuMaI/AAAAAAAAAi0/j384JfxUF8Y/s1600/IMG_571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692696"/>
            <a:ext cx="36890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mtClean="0">
                <a:solidFill>
                  <a:srgbClr val="FF0000"/>
                </a:solidFill>
              </a:rPr>
              <a:t>Мандаринка</a:t>
            </a:r>
            <a:r>
              <a:rPr lang="ru-RU" smtClean="0"/>
              <a:t> 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5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 </a:t>
            </a:r>
            <a:r>
              <a:rPr lang="ru-RU" sz="4800" b="1"/>
              <a:t>Птица с красивым оперением, обитающая в тропических лесах Южной Америки. Она отличается большим клювом оранжево-красного цвета, имеющим зазубрины в виде пилы</a:t>
            </a:r>
            <a:endParaRPr lang="ru-RU" b="1"/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490" name="Picture 10" descr="https://cdn.pixabay.com/photo/2015/07/09/20/06/stork-838424_960_72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7544" y="4941168"/>
            <a:ext cx="14237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smtClean="0"/>
              <a:t>Аист </a:t>
            </a:r>
            <a:endParaRPr lang="ru-RU" sz="4400" b="1"/>
          </a:p>
        </p:txBody>
      </p:sp>
    </p:spTree>
  </p:cSld>
  <p:clrMapOvr>
    <a:masterClrMapping/>
  </p:clrMapOvr>
  <p:transition/>
  <p:timing/>
</p:sld>
</file>

<file path=ppt/slides/slide6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42" name="Picture 2" descr="https://s1.1zoom.ru/b5454/115/Birds_Toucans_522734_1366x768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1196752"/>
            <a:ext cx="18309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smtClean="0"/>
              <a:t>Тукан </a:t>
            </a:r>
            <a:endParaRPr lang="ru-RU" sz="4800" b="1"/>
          </a:p>
        </p:txBody>
      </p:sp>
    </p:spTree>
  </p:cSld>
  <p:clrMapOvr>
    <a:masterClrMapping/>
  </p:clrMapOvr>
  <p:transition/>
  <p:timing/>
</p:sld>
</file>

<file path=ppt/slides/slide6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/>
              <a:t>Большая хищная птица бурового цвета. Гнездится по берегам крупных рек, озёр и морей. Питается рыбой. Размах её крыльев достигает двух с половиной метров </a:t>
            </a:r>
          </a:p>
        </p:txBody>
      </p:sp>
    </p:spTree>
  </p:cSld>
  <p:clrMapOvr>
    <a:masterClrMapping/>
  </p:clrMapOvr>
  <p:transition/>
  <p:timing/>
</p:sld>
</file>

<file path=ppt/slides/slide6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9394" name="Picture 2" descr="https://vsehristiane.com/media/kunena/attachments/4704/%D0%BE%D1%80%D0%BB%D0%B0%D0%B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16016" y="548680"/>
            <a:ext cx="3720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smtClean="0"/>
              <a:t>Орлан -белохвост</a:t>
            </a:r>
            <a:endParaRPr lang="ru-RU" sz="3600" b="1"/>
          </a:p>
        </p:txBody>
      </p:sp>
    </p:spTree>
  </p:cSld>
  <p:clrMapOvr>
    <a:masterClrMapping/>
  </p:clrMapOvr>
  <p:transition/>
  <p:timing/>
</p:sld>
</file>

<file path=ppt/slides/slide6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7200" smtClean="0">
                <a:solidFill>
                  <a:srgbClr val="0070C0"/>
                </a:solidFill>
              </a:rPr>
              <a:t>Конец</a:t>
            </a:r>
            <a:r>
              <a:rPr lang="ru-RU" sz="5400" smtClean="0"/>
              <a:t> </a:t>
            </a:r>
            <a:endParaRPr lang="ru-RU" sz="5400"/>
          </a:p>
        </p:txBody>
      </p:sp>
      <p:pic>
        <p:nvPicPr>
          <p:cNvPr id="65538" name="Picture 2" descr="http://fotorelax.ru/wp-content/uploads/2015/08/birds-keep-warm-bird-huddles-23__88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28092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/>
              <a:t>Красивая птица с пестрым оперением, распространённая в странах Южной Европы и Азии. Бывает дикой и ручной. Самец отличается длинным хвостом и яркой окраской перьев, отливающей металлическим блеском</a:t>
            </a: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458" name="Picture 2" descr="http://animalsfoto.com/photo/1f/1fb8aece8cfb174f2951bfba17ce20d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96136" y="4221088"/>
            <a:ext cx="250902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smtClean="0">
                <a:solidFill>
                  <a:schemeClr val="tx2"/>
                </a:solidFill>
              </a:rPr>
              <a:t>Фазан</a:t>
            </a:r>
            <a:r>
              <a:rPr lang="ru-RU" smtClean="0"/>
              <a:t> 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8488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/>
              <a:t>Дикая курица с густым пестрым оперением. Родина её Африка. Живёт в кустарниковых лесах, питается травой, насекомыми, зёрнами. Голос её похож на трубный звук. С давних времён одомашнена и разводится о многих странах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Reanimator Extreme Edition</Company>
  <PresentationFormat>On-screen Show (4:3)</PresentationFormat>
  <Paragraphs>65</Paragraphs>
  <Slides>63</Slides>
  <Notes>0</Notes>
  <TotalTime>173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baseType="lpstr" size="66">
      <vt:lpstr>Arial</vt:lpstr>
      <vt:lpstr>Calibri</vt:lpstr>
      <vt:lpstr>Тема Office</vt:lpstr>
      <vt:lpstr>Викторина о птицах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Конец 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Викторина о птицах</dc:title>
  <dc:creator>LENOVO</dc:creator>
  <cp:lastModifiedBy>LENOVO</cp:lastModifiedBy>
  <cp:revision>2</cp:revision>
  <dcterms:created xsi:type="dcterms:W3CDTF">2018-04-15T18:39:14Z</dcterms:created>
  <dcterms:modified xsi:type="dcterms:W3CDTF">2023-05-09T21:03:28Z</dcterms:modified>
</cp:coreProperties>
</file>