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60" r:id="rId4"/>
    <p:sldId id="257" r:id="rId5"/>
    <p:sldId id="266" r:id="rId6"/>
    <p:sldId id="269" r:id="rId7"/>
    <p:sldId id="267" r:id="rId8"/>
    <p:sldId id="268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53" d="100"/>
          <a:sy n="53" d="100"/>
        </p:scale>
        <p:origin x="-1866" y="-4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10.05.2023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10.05.2023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10.05.2023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10.05.2023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HP\Desktop\воскобович\презентация\img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Скругленный прямоугольник 3"/>
          <p:cNvSpPr/>
          <p:nvPr/>
        </p:nvSpPr>
        <p:spPr>
          <a:xfrm>
            <a:off x="573603" y="1052736"/>
            <a:ext cx="7996793" cy="360040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Отчет  по самообразованию</a:t>
            </a:r>
          </a:p>
          <a:p>
            <a:pPr algn="ctr"/>
            <a:r>
              <a:rPr lang="ru-RU" sz="4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Использование игр</a:t>
            </a:r>
          </a:p>
          <a:p>
            <a:pPr algn="ctr"/>
            <a:r>
              <a:rPr lang="ru-RU" sz="4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В.В Воскобовича в развитии речи детей</a:t>
            </a:r>
            <a:endParaRPr lang="ru-RU" sz="4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51520" y="5566174"/>
            <a:ext cx="5654581" cy="743146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Составила : Логопед Шарабаева Н.Н</a:t>
            </a:r>
            <a:r>
              <a:rPr lang="ru-RU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.</a:t>
            </a:r>
            <a:endParaRPr lang="ru-RU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08703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HP\Desktop\воскобович\презентация\img2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9666669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HP\Desktop\воскобович\презентация\img4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7848656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HP\Desktop\буквы\i (1)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635122">
            <a:off x="506442" y="578577"/>
            <a:ext cx="4384896" cy="423190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HP\Desktop\буквы\i (3)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70470">
            <a:off x="5426673" y="575075"/>
            <a:ext cx="3183567" cy="424475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Скругленный прямоугольник 3"/>
          <p:cNvSpPr/>
          <p:nvPr/>
        </p:nvSpPr>
        <p:spPr>
          <a:xfrm rot="20657392">
            <a:off x="1321915" y="4972287"/>
            <a:ext cx="3382087" cy="678705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Использование «</a:t>
            </a:r>
            <a:r>
              <a:rPr lang="ru-RU" sz="2000" b="1" dirty="0" err="1" smtClean="0"/>
              <a:t>Читаек</a:t>
            </a:r>
            <a:r>
              <a:rPr lang="ru-RU" sz="2000" b="1" dirty="0" smtClean="0"/>
              <a:t>»</a:t>
            </a:r>
            <a:endParaRPr lang="ru-RU" sz="2000" b="1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 rot="1339929">
            <a:off x="4890783" y="5222803"/>
            <a:ext cx="3382087" cy="678705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err="1" smtClean="0"/>
              <a:t>Каврограф</a:t>
            </a:r>
            <a:r>
              <a:rPr lang="ru-RU" b="1" dirty="0" smtClean="0"/>
              <a:t> «Елочка Ларчик»</a:t>
            </a:r>
            <a:endParaRPr lang="ru-RU" b="1" dirty="0"/>
          </a:p>
        </p:txBody>
      </p:sp>
    </p:spTree>
    <p:extLst>
      <p:ext uri="{BB962C8B-B14F-4D97-AF65-F5344CB8AC3E}">
        <p14:creationId xmlns="" xmlns:p14="http://schemas.microsoft.com/office/powerpoint/2010/main" val="1564944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HP\Desktop\буквы\i (2)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88640"/>
            <a:ext cx="4320480" cy="510202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Скругленный прямоугольник 3"/>
          <p:cNvSpPr/>
          <p:nvPr/>
        </p:nvSpPr>
        <p:spPr>
          <a:xfrm>
            <a:off x="395536" y="5445224"/>
            <a:ext cx="3960440" cy="864096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«</a:t>
            </a:r>
            <a:r>
              <a:rPr lang="ru-RU" b="1" dirty="0" err="1" smtClean="0"/>
              <a:t>Игровизор</a:t>
            </a:r>
            <a:r>
              <a:rPr lang="ru-RU" b="1" dirty="0" smtClean="0"/>
              <a:t>» готовим руку к письму</a:t>
            </a:r>
            <a:endParaRPr lang="ru-RU" b="1" dirty="0"/>
          </a:p>
        </p:txBody>
      </p:sp>
      <p:pic>
        <p:nvPicPr>
          <p:cNvPr id="2051" name="Picture 3" descr="C:\Users\HP\Desktop\буквы\i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260648"/>
            <a:ext cx="4176464" cy="489654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Скругленный прямоугольник 4"/>
          <p:cNvSpPr/>
          <p:nvPr/>
        </p:nvSpPr>
        <p:spPr>
          <a:xfrm>
            <a:off x="4716016" y="5445224"/>
            <a:ext cx="4176464" cy="108012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«Фиолетовый лес» Сочиняем истории, сказки  для автоматизации звуков.</a:t>
            </a:r>
            <a:endParaRPr lang="ru-RU" b="1" dirty="0"/>
          </a:p>
        </p:txBody>
      </p:sp>
    </p:spTree>
    <p:extLst>
      <p:ext uri="{BB962C8B-B14F-4D97-AF65-F5344CB8AC3E}">
        <p14:creationId xmlns="" xmlns:p14="http://schemas.microsoft.com/office/powerpoint/2010/main" val="4312103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HP\Desktop\буквы\i (9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5200116">
            <a:off x="112484" y="623472"/>
            <a:ext cx="4054892" cy="364546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HP\Desktop\буквы\i (10)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673747">
            <a:off x="4105453" y="1618214"/>
            <a:ext cx="5201521" cy="389924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6854278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C:\Users\HP\Desktop\буквы\i (4)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6632"/>
            <a:ext cx="3960440" cy="403244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HP\Desktop\буквы\i (5)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260648"/>
            <a:ext cx="4392488" cy="388843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Скругленный прямоугольник 2"/>
          <p:cNvSpPr/>
          <p:nvPr/>
        </p:nvSpPr>
        <p:spPr>
          <a:xfrm>
            <a:off x="1367644" y="4365104"/>
            <a:ext cx="6264696" cy="1728192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accent1"/>
                </a:solidFill>
              </a:rPr>
              <a:t>Участие во Всероссийских интернет- конкурсах</a:t>
            </a:r>
            <a:endParaRPr lang="ru-RU" sz="32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078234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HP\Desktop\буквы\i (6)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836712"/>
            <a:ext cx="3394472" cy="530693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HP\Desktop\буквы\i (7)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6659" y="0"/>
            <a:ext cx="2535541" cy="400050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HP\Desktop\буквы\i (8)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2071678"/>
            <a:ext cx="2627784" cy="403244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024496534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2897</TotalTime>
  <Words>51</Words>
  <Application>Microsoft Office PowerPoint</Application>
  <PresentationFormat>Экран (4:3)</PresentationFormat>
  <Paragraphs>9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Воздушный 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HP</dc:creator>
  <cp:lastModifiedBy>ASUS</cp:lastModifiedBy>
  <cp:revision>20</cp:revision>
  <dcterms:created xsi:type="dcterms:W3CDTF">2019-03-12T06:27:25Z</dcterms:created>
  <dcterms:modified xsi:type="dcterms:W3CDTF">2023-05-10T12:05:42Z</dcterms:modified>
</cp:coreProperties>
</file>