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316" r:id="rId3"/>
    <p:sldId id="317" r:id="rId4"/>
    <p:sldId id="327" r:id="rId5"/>
    <p:sldId id="320" r:id="rId6"/>
    <p:sldId id="321" r:id="rId7"/>
    <p:sldId id="325" r:id="rId8"/>
    <p:sldId id="328" r:id="rId9"/>
    <p:sldId id="326" r:id="rId10"/>
    <p:sldId id="32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59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68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2BDF4-2942-44A8-98C3-505795C267C6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8B907-C9F7-4CF3-9F76-F80DDAC80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08B907-C9F7-4CF3-9F76-F80DDAC809A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633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05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474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18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93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534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8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94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055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10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2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96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6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4800" y="1360186"/>
            <a:ext cx="84022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и упражнения для развития вестибулярной, проприоцептивной, тактильной системы.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E26DD9-73E2-452D-9FA8-B3B4FFFE873C}"/>
              </a:ext>
            </a:extLst>
          </p:cNvPr>
          <p:cNvSpPr txBox="1"/>
          <p:nvPr/>
        </p:nvSpPr>
        <p:spPr>
          <a:xfrm>
            <a:off x="6042966" y="5494238"/>
            <a:ext cx="314544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Учитель-логопед, дефектолог</a:t>
            </a:r>
          </a:p>
          <a:p>
            <a:r>
              <a:rPr lang="ru-RU" sz="16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высшей категории:</a:t>
            </a:r>
          </a:p>
          <a:p>
            <a:r>
              <a:rPr lang="ru-RU" sz="16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Киреева Наталья Анатольевна</a:t>
            </a:r>
            <a:r>
              <a:rPr lang="ru-RU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FCCD3F-1CD2-4366-98D0-4B8BDF370F94}"/>
              </a:ext>
            </a:extLst>
          </p:cNvPr>
          <p:cNvSpPr txBox="1"/>
          <p:nvPr/>
        </p:nvSpPr>
        <p:spPr>
          <a:xfrm>
            <a:off x="251520" y="186245"/>
            <a:ext cx="85555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i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Муниципальное автономное дошкольное образовательное учреждение «Детский сад общеразвивающего вида с приоритетным осуществлением деятельности по физическому развитию детей «Снегурочка»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D0CAE-EF73-4342-8F1C-BDA8B954D752}"/>
              </a:ext>
            </a:extLst>
          </p:cNvPr>
          <p:cNvSpPr txBox="1"/>
          <p:nvPr/>
        </p:nvSpPr>
        <p:spPr>
          <a:xfrm>
            <a:off x="3851920" y="64886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Югорск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0BA03F-4302-4B48-A281-FAD11B9D82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3830" y="3022255"/>
            <a:ext cx="2608290" cy="3296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799B83F2-6724-488B-908D-6C62E7AD4F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1124744"/>
            <a:ext cx="2456656" cy="245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41279D4-2DC8-4175-92EF-3920C5A3A2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2811" y="620688"/>
            <a:ext cx="4280217" cy="3262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1035E2-9D38-47AD-A0B1-9B76E03D1E6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832" y="4502374"/>
            <a:ext cx="3151905" cy="2169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8E2CB9-6F41-4F94-8E82-5A8BB1E3836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991" y="4005064"/>
            <a:ext cx="1995686" cy="2660915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F03D5CC-68F7-4031-9A2C-30FBB2F56A8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8892" y="4005064"/>
            <a:ext cx="1995686" cy="2660915"/>
          </a:xfrm>
          <a:prstGeom prst="rect">
            <a:avLst/>
          </a:prstGeom>
          <a:ln w="190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B145D6-9DDE-4BDF-A3A1-99BDBB2129FE}"/>
              </a:ext>
            </a:extLst>
          </p:cNvPr>
          <p:cNvSpPr txBox="1"/>
          <p:nvPr/>
        </p:nvSpPr>
        <p:spPr>
          <a:xfrm>
            <a:off x="827584" y="116632"/>
            <a:ext cx="7996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Взаимодействие с родителями. Акция «ЗАЖГИ СИНИМ</a:t>
            </a:r>
            <a:r>
              <a:rPr lang="ru-RU" b="1" i="1" dirty="0">
                <a:solidFill>
                  <a:srgbClr val="FF0000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060127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7D15FA-1C94-4CD5-BA0C-0D1A5ED42C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4051" y="1035524"/>
            <a:ext cx="2565450" cy="2865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7C60A1-C688-47A2-8CB8-E8A022657A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894" y="4281905"/>
            <a:ext cx="3969709" cy="2498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41C345-FEBF-4293-B790-5A45C14DD8B7}"/>
              </a:ext>
            </a:extLst>
          </p:cNvPr>
          <p:cNvSpPr txBox="1"/>
          <p:nvPr/>
        </p:nvSpPr>
        <p:spPr>
          <a:xfrm>
            <a:off x="395537" y="77413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с тактильными -«кочками», «ковриками», дорожка с визуальным ограничением.</a:t>
            </a:r>
            <a:endParaRPr lang="ru-RU" sz="2400" i="1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3BCDC0A-6656-0C7D-20BA-B47BBA2BED8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396" y="4232695"/>
            <a:ext cx="3834571" cy="25161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C0BC44-A9CB-E925-84FC-F93B736B7C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1710" y="1041585"/>
            <a:ext cx="2498239" cy="2951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1149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0330A5-CBD8-4528-952C-2E89DA207D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228" y="814792"/>
            <a:ext cx="3403525" cy="2552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1E7095B-6095-4A87-9EC5-872D5C66C5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1544" y="745217"/>
            <a:ext cx="2274716" cy="2745347"/>
          </a:xfrm>
          <a:prstGeom prst="rect">
            <a:avLst/>
          </a:prstGeom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C785D2-C336-4C82-8685-0123E1CAFFCF}"/>
              </a:ext>
            </a:extLst>
          </p:cNvPr>
          <p:cNvSpPr txBox="1"/>
          <p:nvPr/>
        </p:nvSpPr>
        <p:spPr>
          <a:xfrm>
            <a:off x="198599" y="133259"/>
            <a:ext cx="8817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Отрабатываем  ограничения на батуте «Прыг-скок стоп!»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82E3D7D-D5D2-468C-98D9-6B2A63BDDE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8031" y="4347794"/>
            <a:ext cx="2266336" cy="2334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404E7C9-2A87-4331-965C-23FB09B46B07}"/>
              </a:ext>
            </a:extLst>
          </p:cNvPr>
          <p:cNvSpPr txBox="1"/>
          <p:nvPr/>
        </p:nvSpPr>
        <p:spPr>
          <a:xfrm>
            <a:off x="4282181" y="3398921"/>
            <a:ext cx="4733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 на «Следах балансирах» с массажным мячом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9C53ECA-5CD7-4C68-BBA7-A16AEA5DE2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49"/>
          <a:stretch/>
        </p:blipFill>
        <p:spPr>
          <a:xfrm>
            <a:off x="1664641" y="4321561"/>
            <a:ext cx="1918700" cy="2345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1254550-06BA-4D64-980D-6B806C69CC9B}"/>
              </a:ext>
            </a:extLst>
          </p:cNvPr>
          <p:cNvSpPr txBox="1"/>
          <p:nvPr/>
        </p:nvSpPr>
        <p:spPr>
          <a:xfrm>
            <a:off x="198598" y="3490564"/>
            <a:ext cx="4733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не </a:t>
            </a:r>
            <a:r>
              <a:rPr lang="ru-RU" sz="24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фитбол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«Прыг, скок-стоп»</a:t>
            </a:r>
          </a:p>
        </p:txBody>
      </p:sp>
    </p:spTree>
    <p:extLst>
      <p:ext uri="{BB962C8B-B14F-4D97-AF65-F5344CB8AC3E}">
        <p14:creationId xmlns:p14="http://schemas.microsoft.com/office/powerpoint/2010/main" val="338515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58EB13-DFAB-43AA-8A57-87281D0D87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37" y="4053942"/>
            <a:ext cx="3839682" cy="2516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C806AE-0110-4810-A37A-1C4D006B47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1317" y="1588949"/>
            <a:ext cx="2008995" cy="2008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4A3754-225D-4743-A3EF-9C525E28320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511" y="3808674"/>
            <a:ext cx="3168352" cy="2729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59B84E-C57D-4122-A3CE-C8618AB96294}"/>
              </a:ext>
            </a:extLst>
          </p:cNvPr>
          <p:cNvSpPr txBox="1"/>
          <p:nvPr/>
        </p:nvSpPr>
        <p:spPr>
          <a:xfrm>
            <a:off x="256958" y="93827"/>
            <a:ext cx="878497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«Следы балансиры» с одновременным использованием перекладыванием массажного мячика из правой руки в левую. Сохраняя устойчивое </a:t>
            </a:r>
            <a:r>
              <a:rPr lang="ru-RU" sz="28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пложение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ног.</a:t>
            </a:r>
            <a:endParaRPr lang="ru-RU" sz="28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7701E74-0483-4988-8CF2-CD6379A1BA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1655833"/>
            <a:ext cx="2313549" cy="21528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13466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2B8817-3E16-41B8-98FD-3F3B6B679C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0955" y="4152858"/>
            <a:ext cx="331513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567DB5-DC25-4E84-90BC-0CE2C422FC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910" y="4142093"/>
            <a:ext cx="425800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05798E5-B77E-4B8B-851E-F9A222A8DE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099" y="800617"/>
            <a:ext cx="3562516" cy="2422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475E4-A4E6-4923-8142-CDD6E3D1E42D}"/>
              </a:ext>
            </a:extLst>
          </p:cNvPr>
          <p:cNvSpPr txBox="1"/>
          <p:nvPr/>
        </p:nvSpPr>
        <p:spPr>
          <a:xfrm>
            <a:off x="157375" y="181783"/>
            <a:ext cx="4758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с </a:t>
            </a:r>
            <a:r>
              <a:rPr lang="ru-RU" sz="24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нейроскакалкой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FC383B-FB99-4E4A-B3EF-493C0564842D}"/>
              </a:ext>
            </a:extLst>
          </p:cNvPr>
          <p:cNvSpPr txBox="1"/>
          <p:nvPr/>
        </p:nvSpPr>
        <p:spPr>
          <a:xfrm>
            <a:off x="1030347" y="3514242"/>
            <a:ext cx="3012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«Поезд из одеяла»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B2D6DC-E09C-4708-B5EC-D780E14DC0CB}"/>
              </a:ext>
            </a:extLst>
          </p:cNvPr>
          <p:cNvSpPr txBox="1"/>
          <p:nvPr/>
        </p:nvSpPr>
        <p:spPr>
          <a:xfrm>
            <a:off x="5806394" y="3575797"/>
            <a:ext cx="355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«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Сосиска в одеяле»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40E77B1-2186-4D31-BC24-F937C94A01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0671" y="674780"/>
            <a:ext cx="1935701" cy="2754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90A96DB-6E80-4AFA-B6DE-A3232F798FA5}"/>
              </a:ext>
            </a:extLst>
          </p:cNvPr>
          <p:cNvSpPr txBox="1"/>
          <p:nvPr/>
        </p:nvSpPr>
        <p:spPr>
          <a:xfrm>
            <a:off x="5260955" y="181783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Яйцо </a:t>
            </a:r>
            <a:r>
              <a:rPr lang="ru-RU" sz="24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Кисленга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974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A54A73-AAD7-4931-AE6A-DCD70F679B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4408265"/>
            <a:ext cx="3312368" cy="2258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DAA70B-54BC-49CC-82B2-A699B0A7DB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685205"/>
            <a:ext cx="3765294" cy="2892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7038E7-DA29-43CE-81C9-BABD65028C14}"/>
              </a:ext>
            </a:extLst>
          </p:cNvPr>
          <p:cNvSpPr txBox="1"/>
          <p:nvPr/>
        </p:nvSpPr>
        <p:spPr>
          <a:xfrm>
            <a:off x="-189310" y="3577268"/>
            <a:ext cx="4770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«Упражнения на </a:t>
            </a:r>
            <a:r>
              <a:rPr lang="ru-RU" sz="24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фитболе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«Тачка»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BB7FAF-12C3-479B-8AEB-5E848A646013}"/>
              </a:ext>
            </a:extLst>
          </p:cNvPr>
          <p:cNvSpPr txBox="1"/>
          <p:nvPr/>
        </p:nvSpPr>
        <p:spPr>
          <a:xfrm>
            <a:off x="4571072" y="191729"/>
            <a:ext cx="4482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«Маятник»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A7856F-49B4-437A-A637-0C1EB8F83DEA}"/>
              </a:ext>
            </a:extLst>
          </p:cNvPr>
          <p:cNvSpPr txBox="1"/>
          <p:nvPr/>
        </p:nvSpPr>
        <p:spPr>
          <a:xfrm>
            <a:off x="4299367" y="3611307"/>
            <a:ext cx="5026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ощущений с мячом «</a:t>
            </a:r>
            <a:r>
              <a:rPr lang="ru-RU" sz="24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фитболом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2730BFE-5DCC-4561-99A1-12FAA8BC434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695" y="4408265"/>
            <a:ext cx="3694215" cy="2258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D2CB03A-F246-403C-B1E4-2E7B0C66768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265" y="660853"/>
            <a:ext cx="2221289" cy="2882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ABCA6D7-D1F3-4802-B4BC-BF524F3BB4BF}"/>
              </a:ext>
            </a:extLst>
          </p:cNvPr>
          <p:cNvSpPr txBox="1"/>
          <p:nvPr/>
        </p:nvSpPr>
        <p:spPr>
          <a:xfrm>
            <a:off x="89941" y="191729"/>
            <a:ext cx="4151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«Вращающееся кресло»</a:t>
            </a:r>
          </a:p>
        </p:txBody>
      </p:sp>
    </p:spTree>
    <p:extLst>
      <p:ext uri="{BB962C8B-B14F-4D97-AF65-F5344CB8AC3E}">
        <p14:creationId xmlns:p14="http://schemas.microsoft.com/office/powerpoint/2010/main" val="34553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7AC299C-C48C-4CEC-8869-F2A4637361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16707" y="1412016"/>
            <a:ext cx="1400912" cy="2816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7D8E58-6999-4CED-A303-1C2AEA2AB3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301526" y="-30054"/>
            <a:ext cx="1420086" cy="2816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993602-8AF3-4D8E-AB39-9B63FB179DE9}"/>
              </a:ext>
            </a:extLst>
          </p:cNvPr>
          <p:cNvSpPr txBox="1"/>
          <p:nvPr/>
        </p:nvSpPr>
        <p:spPr>
          <a:xfrm>
            <a:off x="180795" y="111859"/>
            <a:ext cx="366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коробки»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137B9C-5338-4945-8A5F-C90D016BE1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756" y="4131150"/>
            <a:ext cx="3671003" cy="2509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1A60A1-143E-4A0A-8315-AC05B8CC45C9}"/>
              </a:ext>
            </a:extLst>
          </p:cNvPr>
          <p:cNvSpPr txBox="1"/>
          <p:nvPr/>
        </p:nvSpPr>
        <p:spPr>
          <a:xfrm>
            <a:off x="603261" y="3646785"/>
            <a:ext cx="281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«Игры с водой»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C32C16-BA99-8E8E-772D-0AAD2A88C264}"/>
              </a:ext>
            </a:extLst>
          </p:cNvPr>
          <p:cNvSpPr txBox="1"/>
          <p:nvPr/>
        </p:nvSpPr>
        <p:spPr>
          <a:xfrm>
            <a:off x="4190759" y="3646785"/>
            <a:ext cx="4953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«Золушка»-перебираем крупу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B57E792-EC56-F551-B9B2-E3213A0439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3243" y="4188828"/>
            <a:ext cx="2859463" cy="2366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ACAA75F-89F9-AD58-B048-6D37536FF6F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5073" y="1266250"/>
            <a:ext cx="3355066" cy="2380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3140A17-8FA5-13C7-78D9-01C2FB8D273B}"/>
              </a:ext>
            </a:extLst>
          </p:cNvPr>
          <p:cNvSpPr txBox="1"/>
          <p:nvPr/>
        </p:nvSpPr>
        <p:spPr>
          <a:xfrm>
            <a:off x="3842339" y="0"/>
            <a:ext cx="4953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тонкой моторики пальцев рук-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«Рвём, мнем, приклеиваем».</a:t>
            </a:r>
          </a:p>
        </p:txBody>
      </p:sp>
    </p:spTree>
    <p:extLst>
      <p:ext uri="{BB962C8B-B14F-4D97-AF65-F5344CB8AC3E}">
        <p14:creationId xmlns:p14="http://schemas.microsoft.com/office/powerpoint/2010/main" val="59745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155FFA-647D-4B64-A467-806DD625D4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464" y="952911"/>
            <a:ext cx="3358718" cy="25190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28308D-5AF4-4EDB-8B1B-3133DE275D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80" y="4254024"/>
            <a:ext cx="3249189" cy="2436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788D82-4B1E-4A97-9C85-D408022029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319" y="4255144"/>
            <a:ext cx="3229601" cy="2422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DB6CE08-BBD7-435D-89DA-C43DBA7B2685}"/>
              </a:ext>
            </a:extLst>
          </p:cNvPr>
          <p:cNvSpPr txBox="1"/>
          <p:nvPr/>
        </p:nvSpPr>
        <p:spPr>
          <a:xfrm>
            <a:off x="209743" y="9619"/>
            <a:ext cx="4935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«Собрать разные на ощупь пирамидки» (квадратную и круглую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D35108-045B-461A-8425-92118CC17412}"/>
              </a:ext>
            </a:extLst>
          </p:cNvPr>
          <p:cNvSpPr txBox="1"/>
          <p:nvPr/>
        </p:nvSpPr>
        <p:spPr>
          <a:xfrm>
            <a:off x="3861085" y="73278"/>
            <a:ext cx="5174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«Применение утяжеленного- магнитного ЖЕЗЛА»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35F35F-E8A8-4B40-8A74-A5FB5260BF63}"/>
              </a:ext>
            </a:extLst>
          </p:cNvPr>
          <p:cNvSpPr txBox="1"/>
          <p:nvPr/>
        </p:nvSpPr>
        <p:spPr>
          <a:xfrm>
            <a:off x="-109200" y="3456395"/>
            <a:ext cx="9145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в работе предметов разной формы, цвета из твёрдого и мягкого материала»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1F22733-5382-4AA5-93C5-97B93042006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904275"/>
            <a:ext cx="1962233" cy="2616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9246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1CB4CE5-FA2C-4475-A968-9407D5505171}"/>
              </a:ext>
            </a:extLst>
          </p:cNvPr>
          <p:cNvSpPr txBox="1"/>
          <p:nvPr/>
        </p:nvSpPr>
        <p:spPr>
          <a:xfrm>
            <a:off x="323528" y="79261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«Сенсорный коврик» для развития сенсорных эталонов, с предметами разной поверхности (гладкие , шершавые), тяжести (легкие, тяжёлые), размеру и цвету.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5F290B-E3A9-466F-AB9C-8001C178AB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6369" y="1895143"/>
            <a:ext cx="2990263" cy="2103845"/>
          </a:xfrm>
          <a:prstGeom prst="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81D97A-D1BE-4910-9BBE-0EA2E3E6E8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6369" y="4250609"/>
            <a:ext cx="2990263" cy="2336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998194A-186F-4CB5-F5A9-CB50D65CCE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1382" y="4250609"/>
            <a:ext cx="3163529" cy="2336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AD83F2-BBCE-9A96-7315-33925263D7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1382" y="1909570"/>
            <a:ext cx="3163528" cy="2103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96452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2528</TotalTime>
  <Words>247</Words>
  <Application>Microsoft Office PowerPoint</Application>
  <PresentationFormat>Экран (4:3)</PresentationFormat>
  <Paragraphs>31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184</cp:revision>
  <dcterms:created xsi:type="dcterms:W3CDTF">2021-03-24T10:09:10Z</dcterms:created>
  <dcterms:modified xsi:type="dcterms:W3CDTF">2023-05-11T19:59:03Z</dcterms:modified>
</cp:coreProperties>
</file>