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"/>
  </p:notesMasterIdLst>
  <p:sldIdLst>
    <p:sldId id="257" r:id="rId3"/>
    <p:sldId id="260" r:id="rId4"/>
    <p:sldId id="261" r:id="rId5"/>
    <p:sldId id="273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custDataLst>
    <p:tags r:id="rId16"/>
  </p:custDataLst>
  <p:defaultTextStyle>
    <a:defPPr marR="0" lvl="0" algn="l" rtl="0">
      <a:lnSpc>
        <a:spcPct val="100000"/>
      </a:lnSpc>
      <a:spcBef>
        <a:spcPct val="0"/>
      </a:spcBef>
      <a:spcAft>
        <a:spcPct val="0"/>
      </a:spcAft>
    </a:defPPr>
    <a:lvl1pPr marR="0" lvl="0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-11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tags" Target="tags/tag1.xml" /><Relationship Id="rId17" Type="http://schemas.openxmlformats.org/officeDocument/2006/relationships/presProps" Target="presProps.xml" /><Relationship Id="rId18" Type="http://schemas.openxmlformats.org/officeDocument/2006/relationships/viewProps" Target="viewProps.xml" /><Relationship Id="rId19" Type="http://schemas.openxmlformats.org/officeDocument/2006/relationships/theme" Target="theme/theme1.xml" /><Relationship Id="rId2" Type="http://schemas.openxmlformats.org/officeDocument/2006/relationships/notesMaster" Target="notesMasters/notesMaster1.xml" /><Relationship Id="rId20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/>
            <a:lvl1pPr marL="457200" lvl="0" indent="-298450">
              <a:spcBef>
                <a:spcPct val="0"/>
              </a:spcBef>
              <a:spcAft>
                <a:spcPct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ct val="0"/>
              </a:spcBef>
              <a:spcAft>
                <a:spcPct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ct val="0"/>
              </a:spcBef>
              <a:spcAft>
                <a:spcPct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ct val="0"/>
              </a:spcBef>
              <a:spcAft>
                <a:spcPct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ct val="0"/>
              </a:spcBef>
              <a:spcAft>
                <a:spcPct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ct val="0"/>
              </a:spcBef>
              <a:spcAft>
                <a:spcPct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ct val="0"/>
              </a:spcBef>
              <a:spcAft>
                <a:spcPct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ct val="0"/>
              </a:spcBef>
              <a:spcAft>
                <a:spcPct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ct val="0"/>
              </a:spcBef>
              <a:spcAft>
                <a:spcPct val="0"/>
              </a:spcAft>
              <a:buSzPts val="1100"/>
              <a:buChar char="■"/>
              <a:defRPr sz="1100"/>
            </a:lvl9pPr>
          </a:lstStyle>
          <a:p>
            <a:pPr/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ct val="0"/>
      </a:spcBef>
      <a:spcAft>
        <a:spcPct val="0"/>
      </a:spcAft>
    </a:defPPr>
    <a:lvl1pPr marR="0" lvl="0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_rels/notesSlide10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0.xml" /><Relationship Id="rId2" Type="http://schemas.openxmlformats.org/officeDocument/2006/relationships/notesMaster" Target="../notesMasters/notesMaster1.xml" /></Relationships>
</file>

<file path=ppt/notesSlides/_rels/notesSlide1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1.xml" /><Relationship Id="rId2" Type="http://schemas.openxmlformats.org/officeDocument/2006/relationships/notesMaster" Target="../notesMasters/notesMaster1.xml" /></Relationships>
</file>

<file path=ppt/notesSlides/_rels/notesSlide1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2.xml" /><Relationship Id="rId2" Type="http://schemas.openxmlformats.org/officeDocument/2006/relationships/notesMaster" Target="../notesMasters/notesMaster1.xml" /></Relationships>
</file>

<file path=ppt/notesSlides/_rels/notesSlide1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3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.xml" /><Relationship Id="rId2" Type="http://schemas.openxmlformats.org/officeDocument/2006/relationships/notesMaster" Target="../notesMasters/notesMaster1.xml" /></Relationships>
</file>

<file path=ppt/notesSlides/_rels/notesSlide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4.xml" /><Relationship Id="rId2" Type="http://schemas.openxmlformats.org/officeDocument/2006/relationships/notesMaster" Target="../notesMasters/notesMaster1.xml" /></Relationships>
</file>

<file path=ppt/notesSlides/_rels/notesSlide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5.xml" /><Relationship Id="rId2" Type="http://schemas.openxmlformats.org/officeDocument/2006/relationships/notesMaster" Target="../notesMasters/notesMaster1.xml" /></Relationships>
</file>

<file path=ppt/notesSlides/_rels/notesSlide6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6.xml" /><Relationship Id="rId2" Type="http://schemas.openxmlformats.org/officeDocument/2006/relationships/notesMaster" Target="../notesMasters/notesMaster1.xml" /></Relationships>
</file>

<file path=ppt/notesSlides/_rels/notesSlide7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7.xml" /><Relationship Id="rId2" Type="http://schemas.openxmlformats.org/officeDocument/2006/relationships/notesMaster" Target="../notesMasters/notesMaster1.xml" /></Relationships>
</file>

<file path=ppt/notesSlides/_rels/notesSlide8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8.xml" /><Relationship Id="rId2" Type="http://schemas.openxmlformats.org/officeDocument/2006/relationships/notesMaster" Target="../notesMasters/notesMaster1.xml" /></Relationships>
</file>

<file path=ppt/notesSlides/_rels/notesSlide9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9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/>
          </a:lstStyle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</a:xfrm>
      </p:grpSpPr>
      <p:sp>
        <p:nvSpPr>
          <p:cNvPr id="151" name="Google Shape;151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/>
          </a:lstStyle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52" name="Google Shape;15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</a:xfrm>
      </p:grpSpPr>
      <p:sp>
        <p:nvSpPr>
          <p:cNvPr id="157" name="Google Shape;157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/>
          </a:lstStyle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58" name="Google Shape;15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</a:xfrm>
      </p:grpSpPr>
      <p:sp>
        <p:nvSpPr>
          <p:cNvPr id="163" name="Google Shape;163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/>
          </a:lstStyle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64" name="Google Shape;164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</a:xfrm>
      </p:grpSpPr>
      <p:sp>
        <p:nvSpPr>
          <p:cNvPr id="169" name="Google Shape;169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/>
          </a:lstStyle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70" name="Google Shape;170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</a:xfrm>
      </p:grpSpPr>
      <p:sp>
        <p:nvSpPr>
          <p:cNvPr id="103" name="Google Shape;10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/>
          </a:lstStyle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04" name="Google Shape;10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</a:xfrm>
      </p:grpSpPr>
      <p:sp>
        <p:nvSpPr>
          <p:cNvPr id="112" name="Google Shape;11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/>
          </a:lstStyle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13" name="Google Shape;11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</a:xfrm>
      </p:grpSpPr>
      <p:sp>
        <p:nvSpPr>
          <p:cNvPr id="98" name="Google Shape;9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/>
          </a:lstStyle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99" name="Google Shape;9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</a:xfrm>
      </p:grpSpPr>
      <p:sp>
        <p:nvSpPr>
          <p:cNvPr id="122" name="Google Shape;122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/>
          </a:lstStyle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23" name="Google Shape;12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</a:xfrm>
      </p:grpSpPr>
      <p:sp>
        <p:nvSpPr>
          <p:cNvPr id="127" name="Google Shape;12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/>
          </a:lstStyle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28" name="Google Shape;12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</a:xfrm>
      </p:grpSpPr>
      <p:sp>
        <p:nvSpPr>
          <p:cNvPr id="133" name="Google Shape;133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/>
          </a:lstStyle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34" name="Google Shape;13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</a:xfrm>
      </p:grpSpPr>
      <p:sp>
        <p:nvSpPr>
          <p:cNvPr id="139" name="Google Shape;139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/>
          </a:lstStyle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40" name="Google Shape;14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</a:xfrm>
      </p:grpSpPr>
      <p:sp>
        <p:nvSpPr>
          <p:cNvPr id="145" name="Google Shape;145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/>
          </a:lstStyle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46" name="Google Shape;14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matchingName="Заголовок и объект" type="obj">
  <p:cSld name="OBJECT">
    <p:spTree>
      <p:nvGrpSpPr>
        <p:cNvPr id="1" name="Shape 11"/>
        <p:cNvGrpSpPr/>
        <p:nvPr/>
      </p:nvGrpSpPr>
      <p:grpSpPr>
        <a:xfrm>
          <a:off x="0" y="0"/>
          <a:ext cx="0" cy="0"/>
        </a:xfrm>
      </p:grpSpPr>
      <p:sp>
        <p:nvSpPr>
          <p:cNvPr id="12" name="Google Shape;12;p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  <a:lvl1pPr lvl="0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1pPr>
            <a:lvl2pPr lvl="1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>
            <a:pPr/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/>
            <a:lvl1pPr marL="457200" lvl="0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/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  <a:lvl1pPr lvl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>
            <a:pPr/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  <a:lvl1pPr lvl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>
            <a:pPr/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  <a:lvl1pPr marL="0" marR="0" lvl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ct val="0"/>
                </a:spcBef>
                <a:spcAft>
                  <a:spcPct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matchingName="Два объекта" type="twoObj">
  <p:cSld name="TWO_OBJECTS">
    <p:spTree>
      <p:nvGrpSpPr>
        <p:cNvPr id="1" name="Shape 17"/>
        <p:cNvGrpSpPr/>
        <p:nvPr/>
      </p:nvGrpSpPr>
      <p:grpSpPr>
        <a:xfrm>
          <a:off x="0" y="0"/>
          <a: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  <a:lvl1pPr lvl="0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1pPr>
            <a:lvl2pPr lvl="1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algn="ctr"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>
            <a:pPr/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/>
            <a:lvl1pPr marL="457200" lvl="0" indent="-406400" algn="l">
              <a:spcBef>
                <a:spcPts val="560"/>
              </a:spcBef>
              <a:spcAft>
                <a:spcPct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ct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ct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pPr/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/>
            <a:lvl1pPr marL="457200" lvl="0" indent="-406400" algn="l">
              <a:spcBef>
                <a:spcPts val="560"/>
              </a:spcBef>
              <a:spcAft>
                <a:spcPct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ct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ct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ct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pPr/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  <a:lvl1pPr lvl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>
            <a:pPr/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  <a:lvl1pPr lvl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/>
            </a:lvl9pPr>
          </a:lstStyle>
          <a:p>
            <a:pPr/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  <a:lvl1pPr marL="0" marR="0" lvl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ct val="0"/>
                </a:spcBef>
                <a:spcAft>
                  <a:spcPct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  <a:lvl1pPr marR="0" lvl="0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/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/>
            <a:lvl1pPr marL="457200" marR="0" lvl="0" indent="-431800" algn="l" rtl="0">
              <a:spcBef>
                <a:spcPts val="640"/>
              </a:spcBef>
              <a:spcAft>
                <a:spcPct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ct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ct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ct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ct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ct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ct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ct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/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  <a:lvl1pPr marR="0" lvl="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/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  <a:lvl1pPr marR="0" lvl="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/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  <a:lvl1pPr marL="0" marR="0" lvl="0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ct val="0"/>
                </a:spcBef>
                <a:spcAft>
                  <a:spcPct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transition/>
  <p:timing/>
  <p:txStyles>
    <p:title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0.xml" /><Relationship Id="rId3" Type="http://schemas.openxmlformats.org/officeDocument/2006/relationships/image" Target="../media/image13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1.xml" /><Relationship Id="rId3" Type="http://schemas.openxmlformats.org/officeDocument/2006/relationships/image" Target="../media/image14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2.xml" /><Relationship Id="rId3" Type="http://schemas.openxmlformats.org/officeDocument/2006/relationships/image" Target="../media/image15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3.xml" /><Relationship Id="rId3" Type="http://schemas.openxmlformats.org/officeDocument/2006/relationships/image" Target="../media/image16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Relationship Id="rId3" Type="http://schemas.openxmlformats.org/officeDocument/2006/relationships/image" Target="../media/image2.jpeg" /><Relationship Id="rId4" Type="http://schemas.openxmlformats.org/officeDocument/2006/relationships/image" Target="../media/image3.jpeg" /><Relationship Id="rId5" Type="http://schemas.openxmlformats.org/officeDocument/2006/relationships/image" Target="../media/image4.jpeg" /><Relationship Id="rId6" Type="http://schemas.openxmlformats.org/officeDocument/2006/relationships/image" Target="../media/image5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3.xml" /><Relationship Id="rId3" Type="http://schemas.openxmlformats.org/officeDocument/2006/relationships/image" Target="../media/image6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4.xml" /><Relationship Id="rId3" Type="http://schemas.openxmlformats.org/officeDocument/2006/relationships/image" Target="../media/image7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5.xml" /><Relationship Id="rId3" Type="http://schemas.openxmlformats.org/officeDocument/2006/relationships/image" Target="../media/image8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6.xml" /><Relationship Id="rId3" Type="http://schemas.openxmlformats.org/officeDocument/2006/relationships/image" Target="../media/image9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7.xml" /><Relationship Id="rId3" Type="http://schemas.openxmlformats.org/officeDocument/2006/relationships/image" Target="../media/image10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8.xml" /><Relationship Id="rId3" Type="http://schemas.openxmlformats.org/officeDocument/2006/relationships/image" Target="../media/image11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9.xml" /><Relationship Id="rId3" Type="http://schemas.openxmlformats.org/officeDocument/2006/relationships/image" Target="../media/image12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</a:xfrm>
      </p:grpSpPr>
      <p:pic>
        <p:nvPicPr>
          <p:cNvPr id="91" name="Google Shape;91;p14" descr="C:\Users\Алина\Desktop\1227041613_0lik.ru_3e76aa10e9f0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4762" y="333375"/>
            <a:ext cx="9148762" cy="610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</a:xfrm>
      </p:grpSpPr>
      <p:sp>
        <p:nvSpPr>
          <p:cNvPr id="154" name="Google Shape;154;p25"/>
          <p:cNvSpPr txBox="1">
            <a:spLocks noGrp="1"/>
          </p:cNvSpPr>
          <p:nvPr>
            <p:ph type="body" idx="1"/>
          </p:nvPr>
        </p:nvSpPr>
        <p:spPr>
          <a:xfrm>
            <a:off x="215900" y="5157787"/>
            <a:ext cx="8785225" cy="1622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/>
          </a:lstStyle>
          <a:p>
            <a:pPr marL="0" marR="0" lvl="0" indent="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6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 Не встречайтесь без родителей с людьми из Интернета вживую. В Интернете многие люди рассказывают о себе неправду. </a:t>
            </a:r>
            <a:endParaRPr/>
          </a:p>
        </p:txBody>
      </p:sp>
      <p:pic>
        <p:nvPicPr>
          <p:cNvPr id="155" name="Google Shape;155;p25" descr="C:\Users\Алина\Desktop\TAL_0216_40_1264523930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9750" y="11112"/>
            <a:ext cx="8037512" cy="5289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</a:xfrm>
      </p:grpSpPr>
      <p:sp>
        <p:nvSpPr>
          <p:cNvPr id="160" name="Google Shape;160;p26"/>
          <p:cNvSpPr txBox="1">
            <a:spLocks noGrp="1"/>
          </p:cNvSpPr>
          <p:nvPr>
            <p:ph type="body" idx="1"/>
          </p:nvPr>
        </p:nvSpPr>
        <p:spPr>
          <a:xfrm>
            <a:off x="179387" y="5265737"/>
            <a:ext cx="8785225" cy="1624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/>
          </a:lstStyle>
          <a:p>
            <a:pPr marL="0" marR="0" lvl="0" indent="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4600"/>
              <a:buFont typeface="Arial"/>
              <a:buNone/>
            </a:pPr>
            <a:r>
              <a:rPr lang="en-US" sz="46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6.  Общаясь в Интернете, будьте дружелюбны с другими.</a:t>
            </a:r>
            <a:endParaRPr/>
          </a:p>
        </p:txBody>
      </p:sp>
      <p:pic>
        <p:nvPicPr>
          <p:cNvPr id="161" name="Google Shape;161;p26" descr="C:\Users\Алина\Desktop\330026694634_86574_image00026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7087" y="0"/>
            <a:ext cx="7261225" cy="5445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</a:xfrm>
      </p:grpSpPr>
      <p:sp>
        <p:nvSpPr>
          <p:cNvPr id="166" name="Google Shape;166;p27"/>
          <p:cNvSpPr txBox="1">
            <a:spLocks noGrp="1"/>
          </p:cNvSpPr>
          <p:nvPr>
            <p:ph type="body" idx="1"/>
          </p:nvPr>
        </p:nvSpPr>
        <p:spPr>
          <a:xfrm>
            <a:off x="179387" y="4724400"/>
            <a:ext cx="8785225" cy="1624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/>
          </a:lstStyle>
          <a:p>
            <a:pPr marL="0" marR="0" lvl="0" indent="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4600"/>
              <a:buFont typeface="Arial"/>
              <a:buNone/>
            </a:pPr>
            <a:r>
              <a:rPr lang="en-US" sz="46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7.  Если вас кто-то расстроил или обидел, обязательно расскажите родителям.</a:t>
            </a:r>
            <a:endParaRPr/>
          </a:p>
        </p:txBody>
      </p:sp>
      <p:pic>
        <p:nvPicPr>
          <p:cNvPr id="167" name="Google Shape;167;p27" descr="C:\Users\Алина\Desktop\Rebenok-za-komp-yuterom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16012" y="-19050"/>
            <a:ext cx="6480175" cy="490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</a:xfrm>
      </p:grpSpPr>
      <p:sp>
        <p:nvSpPr>
          <p:cNvPr id="172" name="Google Shape;172;p28"/>
          <p:cNvSpPr txBox="1">
            <a:spLocks noGrp="1"/>
          </p:cNvSpPr>
          <p:nvPr>
            <p:ph type="body" idx="1"/>
          </p:nvPr>
        </p:nvSpPr>
        <p:spPr>
          <a:xfrm>
            <a:off x="179387" y="6021387"/>
            <a:ext cx="8856662" cy="752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/>
          </a:lstStyle>
          <a:p>
            <a:pPr marL="0" marR="0" lvl="0" indent="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sz="30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Нужен детям с ранних лет безопасный Интернет.</a:t>
            </a:r>
            <a:endParaRPr/>
          </a:p>
        </p:txBody>
      </p:sp>
      <p:pic>
        <p:nvPicPr>
          <p:cNvPr id="173" name="Google Shape;17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175" y="0"/>
            <a:ext cx="9144000" cy="6022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</a:xfrm>
      </p:grpSpPr>
      <p:sp>
        <p:nvSpPr>
          <p:cNvPr id="106" name="Google Shape;106;p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/>
          </a:lstStyle>
          <a:p>
            <a:pPr marL="0" lvl="0" indent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 sz="4400" b="1" i="0" u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44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интернет-это глобальная сеть представляет собой  объединение множества сетей в масштабах планеты</a:t>
            </a:r>
            <a:r>
              <a:rPr lang="en-US" sz="2000" b="0" i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</p:txBody>
      </p:sp>
      <p:pic>
        <p:nvPicPr>
          <p:cNvPr id="107" name="Google Shape;107;p17"/>
          <p:cNvPicPr preferRelativeResize="0">
            <a:picLocks noGrp="1"/>
          </p:cNvPicPr>
          <p:nvPr>
            <p:ph type="body" idx="1"/>
          </p:nvPr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600" y="1905000"/>
            <a:ext cx="3670300" cy="220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7" descr="https://encrypted-tbn1.gstatic.com/images?q=tbn:ANd9GcSwBn32GrvzGNI_oSaqBcD5UA-CqIyKHNd8c4YKGYRCkWpvnBqIFw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14600" y="4191000"/>
            <a:ext cx="2886075" cy="24653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7" descr="https://encrypted-tbn3.gstatic.com/images?q=tbn:ANd9GcQ7ujZK_g6gZw1zEBK0iTpi46cMds4qqflEOgZiOg86v5UwxZeang"/>
          <p:cNvPicPr preferRelativeResize="0">
            <a:picLocks noGrp="1"/>
          </p:cNvPicPr>
          <p:nvPr>
            <p:ph type="body" idx="2"/>
          </p:nvPr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38800" y="1981200"/>
            <a:ext cx="2938462" cy="2938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7" descr="http://ds90.krgv.gov.spb.ru/images/internet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62800" y="5013325"/>
            <a:ext cx="1676400" cy="1457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</a:xfrm>
      </p:grpSpPr>
      <p:pic>
        <p:nvPicPr>
          <p:cNvPr id="115" name="Google Shape;115;p18" descr="C:\Users\Алина\Desktop\sifk5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225" y="9525"/>
            <a:ext cx="9131300" cy="6848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</a:xfrm>
      </p:grpSpPr>
      <p:pic>
        <p:nvPicPr>
          <p:cNvPr id="101" name="Google Shape;10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912" y="3175"/>
            <a:ext cx="7950200" cy="685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</a:xfrm>
      </p:grpSpPr>
      <p:pic>
        <p:nvPicPr>
          <p:cNvPr id="125" name="Google Shape;125;p20" descr="C:\Users\Алина\Desktop\827330248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</a:xfrm>
      </p:grpSpPr>
      <p:sp>
        <p:nvSpPr>
          <p:cNvPr id="130" name="Google Shape;130;p21"/>
          <p:cNvSpPr txBox="1">
            <a:spLocks noGrp="1"/>
          </p:cNvSpPr>
          <p:nvPr>
            <p:ph type="body" idx="1"/>
          </p:nvPr>
        </p:nvSpPr>
        <p:spPr>
          <a:xfrm>
            <a:off x="179387" y="4868862"/>
            <a:ext cx="8785225" cy="1624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/>
          </a:lstStyle>
          <a:p>
            <a:pPr marL="0" marR="0" lvl="0" indent="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4600"/>
              <a:buFont typeface="Arial"/>
              <a:buNone/>
            </a:pPr>
            <a:r>
              <a:rPr lang="en-US" sz="4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Всегда спрашивайте родителей о незнакомых вещах в Интернете.</a:t>
            </a:r>
            <a:endParaRPr/>
          </a:p>
        </p:txBody>
      </p:sp>
      <p:pic>
        <p:nvPicPr>
          <p:cNvPr id="131" name="Google Shape;131;p21" descr="C:\Users\Алина\Desktop\Как-ответить-ребенку-на-вопрос-о-смерти11.jpe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2987" y="169862"/>
            <a:ext cx="6913562" cy="46085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</a:xfrm>
      </p:grpSpPr>
      <p:sp>
        <p:nvSpPr>
          <p:cNvPr id="136" name="Google Shape;136;p22"/>
          <p:cNvSpPr txBox="1">
            <a:spLocks noGrp="1"/>
          </p:cNvSpPr>
          <p:nvPr>
            <p:ph type="body" idx="1"/>
          </p:nvPr>
        </p:nvSpPr>
        <p:spPr>
          <a:xfrm>
            <a:off x="107950" y="4943475"/>
            <a:ext cx="8928100" cy="19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/>
          </a:lstStyle>
          <a:p>
            <a:pPr marL="0" marR="0" lvl="0" indent="0" algn="l" rtl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Прежде чем начать дружить с кем-то в Интернете, спросите у родителей, как безопасно общаться.</a:t>
            </a:r>
            <a:endParaRPr/>
          </a:p>
          <a:p>
            <a:pPr marL="342900" marR="0" lvl="0" indent="-88900" algn="l" rtl="0">
              <a:spcBef>
                <a:spcPts val="800"/>
              </a:spcBef>
              <a:spcAft>
                <a:spcPct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7" name="Google Shape;13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3350" y="0"/>
            <a:ext cx="6192837" cy="48275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</a:xfrm>
      </p:grpSpPr>
      <p:sp>
        <p:nvSpPr>
          <p:cNvPr id="142" name="Google Shape;142;p23"/>
          <p:cNvSpPr txBox="1">
            <a:spLocks noGrp="1"/>
          </p:cNvSpPr>
          <p:nvPr>
            <p:ph type="body" idx="1"/>
          </p:nvPr>
        </p:nvSpPr>
        <p:spPr>
          <a:xfrm>
            <a:off x="179387" y="4868862"/>
            <a:ext cx="8785225" cy="1624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/>
          </a:lstStyle>
          <a:p>
            <a:pPr marL="0" marR="0" lvl="0" indent="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en-US" sz="4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Никогда не рассказывайте о себе незнакомым людям.</a:t>
            </a:r>
            <a:endParaRPr/>
          </a:p>
        </p:txBody>
      </p:sp>
      <p:pic>
        <p:nvPicPr>
          <p:cNvPr id="143" name="Google Shape;143;p23" descr="C:\Users\Алина\Desktop\ms-Insafe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7087" y="115887"/>
            <a:ext cx="7278687" cy="48466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</a:xfrm>
      </p:grpSpPr>
      <p:sp>
        <p:nvSpPr>
          <p:cNvPr id="148" name="Google Shape;148;p24"/>
          <p:cNvSpPr txBox="1">
            <a:spLocks noGrp="1"/>
          </p:cNvSpPr>
          <p:nvPr>
            <p:ph type="body" idx="1"/>
          </p:nvPr>
        </p:nvSpPr>
        <p:spPr>
          <a:xfrm>
            <a:off x="179387" y="4868862"/>
            <a:ext cx="8785225" cy="1624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/>
          </a:lstStyle>
          <a:p>
            <a:pPr marL="0" marR="0" lvl="0" indent="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4600"/>
              <a:buFont typeface="Arial"/>
              <a:buNone/>
            </a:pPr>
            <a:r>
              <a:rPr lang="en-US" sz="46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Не отправляйте фотографии людям, которых вы не знаете.</a:t>
            </a:r>
            <a:endParaRPr/>
          </a:p>
        </p:txBody>
      </p:sp>
      <p:pic>
        <p:nvPicPr>
          <p:cNvPr id="149" name="Google Shape;149;p24" descr="C:\Users\Алина\Desktop\0002dw09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71550" y="120650"/>
            <a:ext cx="7281862" cy="48339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Тема Office override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9</Paragraphs>
  <Slides>13</Slides>
  <Notes>13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baseType="lpstr" size="16">
      <vt:lpstr>Arial</vt:lpstr>
      <vt:lpstr>Calibri</vt:lpstr>
      <vt:lpstr>Тема Office</vt:lpstr>
      <vt:lpstr>PowerPoint Presentation</vt:lpstr>
      <vt:lpstr>  интернет-это глобальная сеть представляет собой  объединение множества сетей в масштабах планеты.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cp:lastModifiedBy>admin</cp:lastModifiedBy>
  <cp:revision>1</cp:revision>
  <dcterms:modified xsi:type="dcterms:W3CDTF">2023-05-11T09:47:02Z</dcterms:modified>
</cp:coreProperties>
</file>