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1" r:id="rId3"/>
    <p:sldId id="272" r:id="rId4"/>
    <p:sldId id="267" r:id="rId5"/>
    <p:sldId id="256" r:id="rId6"/>
    <p:sldId id="263" r:id="rId7"/>
    <p:sldId id="257" r:id="rId8"/>
    <p:sldId id="259" r:id="rId9"/>
    <p:sldId id="265" r:id="rId10"/>
    <p:sldId id="258" r:id="rId11"/>
    <p:sldId id="264" r:id="rId12"/>
    <p:sldId id="261" r:id="rId13"/>
    <p:sldId id="269" r:id="rId14"/>
    <p:sldId id="274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05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878" y="1268760"/>
            <a:ext cx="719459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Чтение и запись</a:t>
            </a:r>
          </a:p>
          <a:p>
            <a:pPr algn="ctr"/>
            <a:r>
              <a: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обыкновенных дробей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6480720" cy="72008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1772816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На сколько частей поделили прямоугольник?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78092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Запишем:</a:t>
            </a:r>
            <a:endParaRPr lang="ru-RU" sz="2800" b="1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2987824" y="2780928"/>
            <a:ext cx="504056" cy="923330"/>
            <a:chOff x="3131840" y="3717032"/>
            <a:chExt cx="504056" cy="923330"/>
          </a:xfrm>
        </p:grpSpPr>
        <p:sp>
          <p:nvSpPr>
            <p:cNvPr id="8" name="TextBox 7"/>
            <p:cNvSpPr txBox="1"/>
            <p:nvPr/>
          </p:nvSpPr>
          <p:spPr>
            <a:xfrm>
              <a:off x="3131840" y="3717032"/>
              <a:ext cx="4320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b="1" dirty="0" smtClean="0"/>
                <a:t>3</a:t>
              </a:r>
              <a:endParaRPr lang="ru-RU" sz="5400" b="1" dirty="0"/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3131840" y="3789040"/>
              <a:ext cx="50405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Прямоугольник 9"/>
          <p:cNvSpPr/>
          <p:nvPr/>
        </p:nvSpPr>
        <p:spPr>
          <a:xfrm>
            <a:off x="971600" y="548680"/>
            <a:ext cx="216024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131840" y="548680"/>
            <a:ext cx="2160240" cy="72008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131840" y="332656"/>
            <a:ext cx="0" cy="129614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5292080" y="332656"/>
            <a:ext cx="0" cy="129614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5536" y="4725144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Прочитаем:   </a:t>
            </a:r>
            <a:r>
              <a:rPr lang="ru-RU" sz="2800" b="1" dirty="0" smtClean="0">
                <a:solidFill>
                  <a:srgbClr val="C00000"/>
                </a:solidFill>
              </a:rPr>
              <a:t>«Две третьих»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87824" y="2132856"/>
            <a:ext cx="360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2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12" grpId="0" animBg="1"/>
      <p:bldP spid="20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80728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1</a:t>
            </a:r>
            <a:endParaRPr lang="ru-RU" sz="7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411760" y="1772816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5</a:t>
            </a:r>
            <a:endParaRPr lang="ru-RU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772816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4</a:t>
            </a:r>
            <a:endParaRPr lang="ru-RU" sz="7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51920" y="1772816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12</a:t>
            </a:r>
            <a:endParaRPr lang="ru-RU" sz="7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12160" y="1772816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8</a:t>
            </a:r>
            <a:endParaRPr lang="ru-RU" sz="7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980728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2</a:t>
            </a:r>
            <a:endParaRPr lang="ru-RU" sz="7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139952" y="980728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7</a:t>
            </a:r>
            <a:endParaRPr lang="ru-RU" sz="7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12160" y="980728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5</a:t>
            </a:r>
            <a:endParaRPr lang="ru-RU" sz="72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971600" y="1988840"/>
            <a:ext cx="72008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411760" y="1988840"/>
            <a:ext cx="72008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851920" y="1988840"/>
            <a:ext cx="108012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012160" y="1988840"/>
            <a:ext cx="72008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411760" y="2060848"/>
            <a:ext cx="1440160" cy="720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51920" y="2060848"/>
            <a:ext cx="144016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971600" y="1772816"/>
            <a:ext cx="5760640" cy="1296144"/>
            <a:chOff x="971600" y="1700808"/>
            <a:chExt cx="5760640" cy="1296144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971600" y="1988840"/>
              <a:ext cx="5760640" cy="72008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>
              <a:off x="2411760" y="1700808"/>
              <a:ext cx="0" cy="129614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3851920" y="1700808"/>
              <a:ext cx="0" cy="129614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5292080" y="1700808"/>
              <a:ext cx="0" cy="129614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Прямоугольник 6"/>
            <p:cNvSpPr/>
            <p:nvPr/>
          </p:nvSpPr>
          <p:spPr>
            <a:xfrm>
              <a:off x="971600" y="1988840"/>
              <a:ext cx="1440160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3131840" y="4941168"/>
            <a:ext cx="108012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971600" y="4725144"/>
            <a:ext cx="5328592" cy="1296144"/>
            <a:chOff x="971600" y="1988840"/>
            <a:chExt cx="5328592" cy="1296144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971600" y="2204864"/>
              <a:ext cx="5328592" cy="72008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2" name="Прямая соединительная линия 21"/>
            <p:cNvCxnSpPr/>
            <p:nvPr/>
          </p:nvCxnSpPr>
          <p:spPr>
            <a:xfrm>
              <a:off x="4211960" y="1988840"/>
              <a:ext cx="0" cy="129614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5292080" y="1988840"/>
              <a:ext cx="0" cy="129614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Прямоугольник 23"/>
            <p:cNvSpPr/>
            <p:nvPr/>
          </p:nvSpPr>
          <p:spPr>
            <a:xfrm>
              <a:off x="971600" y="2204864"/>
              <a:ext cx="1008112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1979712" y="2204864"/>
              <a:ext cx="1152128" cy="72008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6" name="Прямая соединительная линия 25"/>
            <p:cNvCxnSpPr/>
            <p:nvPr/>
          </p:nvCxnSpPr>
          <p:spPr>
            <a:xfrm>
              <a:off x="1979712" y="1988840"/>
              <a:ext cx="0" cy="129614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3131840" y="1988840"/>
              <a:ext cx="0" cy="129614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Группа 18"/>
          <p:cNvGrpSpPr/>
          <p:nvPr/>
        </p:nvGrpSpPr>
        <p:grpSpPr>
          <a:xfrm>
            <a:off x="971600" y="3284984"/>
            <a:ext cx="5328592" cy="1296144"/>
            <a:chOff x="971600" y="1988840"/>
            <a:chExt cx="5328592" cy="1296144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971600" y="2204864"/>
              <a:ext cx="5328592" cy="72008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>
              <a:off x="4211960" y="1988840"/>
              <a:ext cx="0" cy="129614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292080" y="1988840"/>
              <a:ext cx="0" cy="129614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Прямоугольник 16"/>
            <p:cNvSpPr/>
            <p:nvPr/>
          </p:nvSpPr>
          <p:spPr>
            <a:xfrm>
              <a:off x="971600" y="2204864"/>
              <a:ext cx="1008112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979712" y="2204864"/>
              <a:ext cx="1152128" cy="72008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1979712" y="1988840"/>
              <a:ext cx="0" cy="129614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3131840" y="1988840"/>
              <a:ext cx="0" cy="129614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3059832" y="54868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Записать дроби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7740352" y="2060848"/>
            <a:ext cx="432048" cy="769441"/>
            <a:chOff x="3131840" y="3717032"/>
            <a:chExt cx="432048" cy="798695"/>
          </a:xfrm>
        </p:grpSpPr>
        <p:sp>
          <p:nvSpPr>
            <p:cNvPr id="31" name="TextBox 30"/>
            <p:cNvSpPr txBox="1"/>
            <p:nvPr/>
          </p:nvSpPr>
          <p:spPr>
            <a:xfrm>
              <a:off x="3131840" y="3717032"/>
              <a:ext cx="432048" cy="798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b="1" dirty="0" smtClean="0"/>
                <a:t>4</a:t>
              </a:r>
              <a:endParaRPr lang="ru-RU" sz="4400" b="1" dirty="0"/>
            </a:p>
          </p:txBody>
        </p:sp>
        <p:cxnSp>
          <p:nvCxnSpPr>
            <p:cNvPr id="32" name="Прямая соединительная линия 31"/>
            <p:cNvCxnSpPr/>
            <p:nvPr/>
          </p:nvCxnSpPr>
          <p:spPr>
            <a:xfrm>
              <a:off x="3131840" y="3789040"/>
              <a:ext cx="432048" cy="273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7740352" y="1484784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3</a:t>
            </a:r>
            <a:endParaRPr lang="ru-RU" sz="4400" b="1" dirty="0"/>
          </a:p>
        </p:txBody>
      </p:sp>
      <p:grpSp>
        <p:nvGrpSpPr>
          <p:cNvPr id="34" name="Группа 33"/>
          <p:cNvGrpSpPr/>
          <p:nvPr/>
        </p:nvGrpSpPr>
        <p:grpSpPr>
          <a:xfrm>
            <a:off x="7884368" y="3645024"/>
            <a:ext cx="432048" cy="769441"/>
            <a:chOff x="3131840" y="3717032"/>
            <a:chExt cx="432048" cy="798695"/>
          </a:xfrm>
        </p:grpSpPr>
        <p:sp>
          <p:nvSpPr>
            <p:cNvPr id="35" name="TextBox 34"/>
            <p:cNvSpPr txBox="1"/>
            <p:nvPr/>
          </p:nvSpPr>
          <p:spPr>
            <a:xfrm>
              <a:off x="3131840" y="3717032"/>
              <a:ext cx="432048" cy="798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b="1" dirty="0" smtClean="0"/>
                <a:t>5</a:t>
              </a:r>
              <a:endParaRPr lang="ru-RU" sz="4400" b="1" dirty="0"/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>
              <a:off x="3131840" y="3789040"/>
              <a:ext cx="432048" cy="273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7884368" y="3068960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2</a:t>
            </a:r>
            <a:endParaRPr lang="ru-RU" sz="4400" b="1" dirty="0"/>
          </a:p>
        </p:txBody>
      </p:sp>
      <p:grpSp>
        <p:nvGrpSpPr>
          <p:cNvPr id="44" name="Группа 43"/>
          <p:cNvGrpSpPr/>
          <p:nvPr/>
        </p:nvGrpSpPr>
        <p:grpSpPr>
          <a:xfrm>
            <a:off x="7956376" y="5085184"/>
            <a:ext cx="432048" cy="769441"/>
            <a:chOff x="3131840" y="3717032"/>
            <a:chExt cx="432048" cy="798695"/>
          </a:xfrm>
        </p:grpSpPr>
        <p:sp>
          <p:nvSpPr>
            <p:cNvPr id="45" name="TextBox 44"/>
            <p:cNvSpPr txBox="1"/>
            <p:nvPr/>
          </p:nvSpPr>
          <p:spPr>
            <a:xfrm>
              <a:off x="3131840" y="3717032"/>
              <a:ext cx="432048" cy="798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b="1" dirty="0" smtClean="0"/>
                <a:t>5</a:t>
              </a:r>
              <a:endParaRPr lang="ru-RU" sz="4400" b="1" dirty="0"/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>
            <a:xfrm>
              <a:off x="3131840" y="3789040"/>
              <a:ext cx="432048" cy="273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/>
          <p:cNvSpPr txBox="1"/>
          <p:nvPr/>
        </p:nvSpPr>
        <p:spPr>
          <a:xfrm>
            <a:off x="7956376" y="4509120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3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80728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1</a:t>
            </a:r>
            <a:endParaRPr lang="ru-RU" sz="7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131840" y="1772816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5</a:t>
            </a:r>
            <a:endParaRPr lang="ru-RU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772816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7</a:t>
            </a:r>
            <a:endParaRPr lang="ru-RU" sz="7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1772816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9</a:t>
            </a:r>
            <a:endParaRPr lang="ru-RU" sz="7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131840" y="980728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3</a:t>
            </a:r>
            <a:endParaRPr lang="ru-RU" sz="7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292080" y="980728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4</a:t>
            </a:r>
            <a:endParaRPr lang="ru-RU" sz="72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971600" y="1988840"/>
            <a:ext cx="72008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131840" y="1988840"/>
            <a:ext cx="72008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292080" y="1988840"/>
            <a:ext cx="720080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24328" y="1052736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5</a:t>
            </a:r>
            <a:endParaRPr lang="ru-RU" sz="7200" b="1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308304" y="1988840"/>
            <a:ext cx="1008112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236296" y="1772816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11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628800"/>
            <a:ext cx="66967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Я  ….   НАЗЫВАЛ  ДРОБИ</a:t>
            </a:r>
            <a:endParaRPr lang="ru-RU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2636912"/>
            <a:ext cx="56886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Я  ….   ЧИТАЛ  ДРОБИ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3717032"/>
            <a:ext cx="7128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Я  ….   ЗАПИСЫВАЛ  ДРОБИ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5373216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ПРАВИЛЬНО/НЕПРАВИЛЬНО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2831" y="1268760"/>
            <a:ext cx="671068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</a:p>
        </p:txBody>
      </p:sp>
      <p:pic>
        <p:nvPicPr>
          <p:cNvPr id="3" name="Рисунок 2" descr="Челове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3290436"/>
            <a:ext cx="2592288" cy="3135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268760"/>
            <a:ext cx="542085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 Р У 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43808" y="1772816"/>
            <a:ext cx="2880320" cy="288032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563888" y="1772816"/>
            <a:ext cx="0" cy="28803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>
            <a:stCxn id="3" idx="0"/>
            <a:endCxn id="3" idx="2"/>
          </p:cNvCxnSpPr>
          <p:nvPr/>
        </p:nvCxnSpPr>
        <p:spPr>
          <a:xfrm>
            <a:off x="4283968" y="1772816"/>
            <a:ext cx="0" cy="28803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004048" y="1772816"/>
            <a:ext cx="0" cy="28803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843809" y="1806440"/>
            <a:ext cx="720080" cy="288032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92364" y="1772816"/>
            <a:ext cx="720080" cy="288032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340919" y="1806440"/>
            <a:ext cx="720080" cy="28803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4372" y="548680"/>
            <a:ext cx="3865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Цели урока: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1916832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1</a:t>
            </a:r>
            <a:r>
              <a:rPr lang="ru-RU" dirty="0" smtClean="0"/>
              <a:t>.  </a:t>
            </a:r>
            <a:r>
              <a:rPr lang="ru-RU" sz="2800" b="1" dirty="0" smtClean="0"/>
              <a:t>Научиться читать и записывать обыкновенные дроби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90310"/>
            <a:ext cx="5760640" cy="72008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865370" y="702278"/>
            <a:ext cx="0" cy="129614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95536" y="278092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Запишем:</a:t>
            </a:r>
            <a:endParaRPr lang="ru-RU" sz="2800" b="1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2843808" y="2780928"/>
            <a:ext cx="504056" cy="923330"/>
            <a:chOff x="3131840" y="3717032"/>
            <a:chExt cx="504056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3131840" y="3717032"/>
              <a:ext cx="4320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b="1" dirty="0" smtClean="0"/>
                <a:t>2</a:t>
              </a:r>
              <a:endParaRPr lang="ru-RU" sz="5400" b="1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3131840" y="3789040"/>
              <a:ext cx="50405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985050" y="990310"/>
            <a:ext cx="288032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843808" y="2060848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5536" y="5589240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Прочитаем:   </a:t>
            </a:r>
            <a:r>
              <a:rPr lang="ru-RU" sz="2800" b="1" dirty="0" smtClean="0">
                <a:solidFill>
                  <a:srgbClr val="C00000"/>
                </a:solidFill>
              </a:rPr>
              <a:t>«Одна вторая»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20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691680" y="332656"/>
            <a:ext cx="0" cy="39604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2411760" y="404664"/>
            <a:ext cx="0" cy="39604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131840" y="404664"/>
            <a:ext cx="0" cy="39604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851920" y="404664"/>
            <a:ext cx="0" cy="39604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572000" y="404664"/>
            <a:ext cx="0" cy="39604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331640" y="548680"/>
            <a:ext cx="3600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403648" y="1268760"/>
            <a:ext cx="3600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475656" y="1988840"/>
            <a:ext cx="3600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475656" y="2708920"/>
            <a:ext cx="3600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475656" y="3429000"/>
            <a:ext cx="3600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411760" y="1988840"/>
            <a:ext cx="72008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411760" y="1052736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1</a:t>
            </a:r>
            <a:endParaRPr lang="ru-RU" sz="7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411760" y="1772816"/>
            <a:ext cx="72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2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5760640" cy="72008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548680"/>
            <a:ext cx="288032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16"/>
          <p:cNvGrpSpPr/>
          <p:nvPr/>
        </p:nvGrpSpPr>
        <p:grpSpPr>
          <a:xfrm>
            <a:off x="539552" y="3429000"/>
            <a:ext cx="576064" cy="1200329"/>
            <a:chOff x="3131840" y="3717032"/>
            <a:chExt cx="576064" cy="1245965"/>
          </a:xfrm>
        </p:grpSpPr>
        <p:sp>
          <p:nvSpPr>
            <p:cNvPr id="7" name="TextBox 6"/>
            <p:cNvSpPr txBox="1"/>
            <p:nvPr/>
          </p:nvSpPr>
          <p:spPr>
            <a:xfrm>
              <a:off x="3131840" y="3717032"/>
              <a:ext cx="432048" cy="1245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200" b="1" dirty="0" smtClean="0"/>
                <a:t>2</a:t>
              </a:r>
              <a:endParaRPr lang="ru-RU" sz="7200" b="1" dirty="0"/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>
              <a:off x="3131840" y="3789040"/>
              <a:ext cx="576064" cy="2737"/>
            </a:xfrm>
            <a:prstGeom prst="line">
              <a:avLst/>
            </a:prstGeom>
            <a:ln w="412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539552" y="2204864"/>
            <a:ext cx="648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1</a:t>
            </a:r>
            <a:endParaRPr lang="ru-RU" sz="7200" b="1" dirty="0"/>
          </a:p>
        </p:txBody>
      </p:sp>
      <p:cxnSp>
        <p:nvCxnSpPr>
          <p:cNvPr id="11" name="Прямая со стрелкой 10"/>
          <p:cNvCxnSpPr>
            <a:stCxn id="6" idx="3"/>
          </p:cNvCxnSpPr>
          <p:nvPr/>
        </p:nvCxnSpPr>
        <p:spPr>
          <a:xfrm flipV="1">
            <a:off x="1187624" y="2060848"/>
            <a:ext cx="2016224" cy="74418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259632" y="4029166"/>
            <a:ext cx="2016224" cy="76798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635896" y="1772816"/>
            <a:ext cx="45365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ЧИСЛИТЕЛЬ</a:t>
            </a:r>
          </a:p>
          <a:p>
            <a:pPr algn="just"/>
            <a:r>
              <a:rPr lang="ru-RU" sz="2800" b="1" dirty="0" smtClean="0"/>
              <a:t>Числитель показывает, сколько частей взяли.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779912" y="4149080"/>
            <a:ext cx="45365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ЗНАМЕНАТЕЛЬ</a:t>
            </a:r>
          </a:p>
          <a:p>
            <a:pPr algn="just"/>
            <a:r>
              <a:rPr lang="ru-RU" sz="2800" b="1" dirty="0" smtClean="0"/>
              <a:t>Знаменатель показывает, на сколько частей разделили.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6660232" y="4365104"/>
            <a:ext cx="93610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660232" y="3429000"/>
            <a:ext cx="93610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660232" y="2348880"/>
            <a:ext cx="93610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660232" y="1340768"/>
            <a:ext cx="93610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11560" y="1268760"/>
            <a:ext cx="540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Каждый может за версту</a:t>
            </a:r>
          </a:p>
          <a:p>
            <a:r>
              <a:rPr lang="ru-RU" sz="2800" b="1" dirty="0" smtClean="0"/>
              <a:t>Видеть дробную черту.</a:t>
            </a:r>
          </a:p>
          <a:p>
            <a:endParaRPr lang="ru-RU" sz="2800" b="1" dirty="0" smtClean="0"/>
          </a:p>
          <a:p>
            <a:r>
              <a:rPr lang="ru-RU" sz="2800" b="1" dirty="0" smtClean="0">
                <a:solidFill>
                  <a:srgbClr val="C00000"/>
                </a:solidFill>
              </a:rPr>
              <a:t>Над</a:t>
            </a:r>
            <a:r>
              <a:rPr lang="ru-RU" sz="2800" b="1" dirty="0" smtClean="0"/>
              <a:t> чертой – </a:t>
            </a:r>
            <a:r>
              <a:rPr lang="ru-RU" sz="2800" b="1" dirty="0" smtClean="0">
                <a:solidFill>
                  <a:srgbClr val="C00000"/>
                </a:solidFill>
              </a:rPr>
              <a:t>числитель</a:t>
            </a:r>
            <a:r>
              <a:rPr lang="ru-RU" sz="2800" b="1" dirty="0" smtClean="0"/>
              <a:t>, знайте.</a:t>
            </a:r>
          </a:p>
          <a:p>
            <a:endParaRPr lang="ru-RU" sz="2800" b="1" dirty="0" smtClean="0"/>
          </a:p>
          <a:p>
            <a:r>
              <a:rPr lang="ru-RU" sz="2800" b="1" dirty="0" smtClean="0">
                <a:solidFill>
                  <a:srgbClr val="C00000"/>
                </a:solidFill>
              </a:rPr>
              <a:t>Под</a:t>
            </a:r>
            <a:r>
              <a:rPr lang="ru-RU" sz="2800" b="1" dirty="0" smtClean="0"/>
              <a:t> чертою – </a:t>
            </a:r>
            <a:r>
              <a:rPr lang="ru-RU" sz="2800" b="1" dirty="0" smtClean="0">
                <a:solidFill>
                  <a:srgbClr val="C00000"/>
                </a:solidFill>
              </a:rPr>
              <a:t>знаменатель</a:t>
            </a:r>
            <a:r>
              <a:rPr lang="ru-RU" sz="2800" b="1" dirty="0" smtClean="0"/>
              <a:t>.</a:t>
            </a:r>
          </a:p>
          <a:p>
            <a:endParaRPr lang="ru-RU" sz="2800" b="1" dirty="0" smtClean="0"/>
          </a:p>
          <a:p>
            <a:r>
              <a:rPr lang="ru-RU" sz="2800" b="1" dirty="0" smtClean="0">
                <a:solidFill>
                  <a:srgbClr val="C00000"/>
                </a:solidFill>
              </a:rPr>
              <a:t>Дробь</a:t>
            </a:r>
            <a:r>
              <a:rPr lang="ru-RU" sz="2800" b="1" dirty="0" smtClean="0"/>
              <a:t> такую непременно</a:t>
            </a:r>
          </a:p>
          <a:p>
            <a:r>
              <a:rPr lang="ru-RU" sz="2800" b="1" dirty="0" smtClean="0"/>
              <a:t>Надо звать </a:t>
            </a:r>
            <a:r>
              <a:rPr lang="ru-RU" sz="2800" b="1" dirty="0" smtClean="0">
                <a:solidFill>
                  <a:srgbClr val="C00000"/>
                </a:solidFill>
              </a:rPr>
              <a:t>обыкновенной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6804248" y="1700808"/>
            <a:ext cx="64807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6804248" y="2708920"/>
            <a:ext cx="5760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60232" y="2276872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1</a:t>
            </a:r>
            <a:endParaRPr lang="ru-RU" sz="2800" b="1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6804248" y="3573016"/>
            <a:ext cx="5760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660232" y="3573016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2</a:t>
            </a:r>
            <a:endParaRPr lang="ru-RU" sz="2800" b="1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6804248" y="4869160"/>
            <a:ext cx="5760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60232" y="4365104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660232" y="4869160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131840" y="332656"/>
            <a:ext cx="286450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ВЫУЧИМ:</a:t>
            </a:r>
            <a:endParaRPr lang="ru-RU" sz="48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5760640" cy="72008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548680"/>
            <a:ext cx="288032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16"/>
          <p:cNvGrpSpPr/>
          <p:nvPr/>
        </p:nvGrpSpPr>
        <p:grpSpPr>
          <a:xfrm>
            <a:off x="539552" y="3429000"/>
            <a:ext cx="576064" cy="1200329"/>
            <a:chOff x="3131840" y="3717032"/>
            <a:chExt cx="576064" cy="1245965"/>
          </a:xfrm>
        </p:grpSpPr>
        <p:sp>
          <p:nvSpPr>
            <p:cNvPr id="7" name="TextBox 6"/>
            <p:cNvSpPr txBox="1"/>
            <p:nvPr/>
          </p:nvSpPr>
          <p:spPr>
            <a:xfrm>
              <a:off x="3131840" y="3717032"/>
              <a:ext cx="432048" cy="1245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200" b="1" dirty="0" smtClean="0"/>
                <a:t>2</a:t>
              </a:r>
              <a:endParaRPr lang="ru-RU" sz="7200" b="1" dirty="0"/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>
              <a:off x="3131840" y="3789040"/>
              <a:ext cx="576064" cy="2737"/>
            </a:xfrm>
            <a:prstGeom prst="line">
              <a:avLst/>
            </a:prstGeom>
            <a:ln w="412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539552" y="2204864"/>
            <a:ext cx="648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1</a:t>
            </a:r>
            <a:endParaRPr lang="ru-RU" sz="7200" b="1" dirty="0"/>
          </a:p>
        </p:txBody>
      </p:sp>
      <p:cxnSp>
        <p:nvCxnSpPr>
          <p:cNvPr id="11" name="Прямая со стрелкой 10"/>
          <p:cNvCxnSpPr>
            <a:stCxn id="6" idx="3"/>
          </p:cNvCxnSpPr>
          <p:nvPr/>
        </p:nvCxnSpPr>
        <p:spPr>
          <a:xfrm flipV="1">
            <a:off x="1187624" y="2060848"/>
            <a:ext cx="2016224" cy="74418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259632" y="4029166"/>
            <a:ext cx="2016224" cy="76798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03848" y="1772816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ЧИСЛИТЕЛЬ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47864" y="4509120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ЗНАМЕНАТЕЛЬ</a:t>
            </a:r>
          </a:p>
        </p:txBody>
      </p:sp>
      <p:pic>
        <p:nvPicPr>
          <p:cNvPr id="15" name="Рисунок 14" descr="Челове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1556792"/>
            <a:ext cx="2775394" cy="3356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143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14</cp:revision>
  <dcterms:created xsi:type="dcterms:W3CDTF">2022-02-09T14:07:07Z</dcterms:created>
  <dcterms:modified xsi:type="dcterms:W3CDTF">2023-05-11T10:58:26Z</dcterms:modified>
</cp:coreProperties>
</file>