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5" r:id="rId3"/>
    <p:sldId id="276" r:id="rId4"/>
    <p:sldId id="274" r:id="rId5"/>
    <p:sldId id="277" r:id="rId6"/>
    <p:sldId id="278" r:id="rId7"/>
    <p:sldId id="279" r:id="rId8"/>
    <p:sldId id="280" r:id="rId9"/>
    <p:sldId id="282" r:id="rId10"/>
    <p:sldId id="284" r:id="rId11"/>
    <p:sldId id="281" r:id="rId12"/>
    <p:sldId id="285" r:id="rId13"/>
    <p:sldId id="283" r:id="rId14"/>
    <p:sldId id="286" r:id="rId15"/>
    <p:sldId id="287" r:id="rId16"/>
    <p:sldId id="288" r:id="rId17"/>
    <p:sldId id="289" r:id="rId18"/>
    <p:sldId id="291" r:id="rId19"/>
    <p:sldId id="290" r:id="rId20"/>
    <p:sldId id="293" r:id="rId21"/>
    <p:sldId id="292" r:id="rId22"/>
    <p:sldId id="295" r:id="rId23"/>
    <p:sldId id="29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0FFFF"/>
    <a:srgbClr val="CCFF66"/>
    <a:srgbClr val="66FF33"/>
    <a:srgbClr val="00FF99"/>
    <a:srgbClr val="FFFF66"/>
    <a:srgbClr val="FF99CC"/>
    <a:srgbClr val="FF9999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15" autoAdjust="0"/>
  </p:normalViewPr>
  <p:slideViewPr>
    <p:cSldViewPr>
      <p:cViewPr>
        <p:scale>
          <a:sx n="69" d="100"/>
          <a:sy n="69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7F945-FCA9-4AE0-98A7-381DC559DE13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FA348-5140-40ED-ACFF-2C74C3B3B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96721-A67C-4DFE-B438-E49ACDD907FA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C0952-7D9B-4B26-9931-55107DF71D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A41C9-3207-4289-8F3B-29FE012A3379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418DB-3F31-4005-8144-6128CCCA26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800C7-C693-4B84-9372-49978C6EDBB4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89E56-DC54-4B34-896C-F8230F4D1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2F7EB-6D33-457A-962B-DF0653DEC914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A38B5-232C-41A9-9B86-B98E20F31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0FBFD-213D-4FD2-9BD7-0126068C037B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2DB3A-369C-4B5A-AFDC-26FB88845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21C42-480C-4C70-B9E3-CF0189382B9E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2BC17-A5FA-4C72-813C-3FD4088AA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894C8-91CF-4867-B9A4-D39B9DBCDD36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8F43B-F541-4722-A2FB-C6C206D81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8371A-4CB9-4703-A1BB-B00A8036AF4B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73DB7-3FC2-45A4-A807-F130DBC33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6B2E6-A0BD-4AF2-B2F3-8711287BB2AE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C907E-3DF7-4D9B-A25F-2F60808E7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A4954-FDE8-4A21-A361-ECFB9165D0C9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4CF0D-BCCB-4E29-B8E1-CC1C03064C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FF00"/>
            </a:gs>
            <a:gs pos="50000">
              <a:srgbClr val="CCFF66"/>
            </a:gs>
            <a:gs pos="100000">
              <a:srgbClr val="FFFF00"/>
            </a:gs>
            <a:gs pos="100000">
              <a:srgbClr val="FFFF00"/>
            </a:gs>
            <a:gs pos="100000">
              <a:srgbClr val="FFFF0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81A290-41C0-48AE-BA46-E0AEAFCD6778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8E486E-98ED-4609-A9DF-55E19604C6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green_nature_2_5804TE39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594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J:\комп\диск Д\Картинки\картинки для ПАСХИ\73779730_0_68456_a1062f7d_L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2847">
            <a:off x="6516688" y="4221163"/>
            <a:ext cx="148431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J:\комп\диск Д\Картинки\картинки для ПАСХИ\73779621_0_68454_96879bdc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35953">
            <a:off x="4211638" y="4292600"/>
            <a:ext cx="1444625" cy="185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0" descr="J:\комп\диск Д\Картинки\картинки для ПАСХИ\990155198d8b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868586">
            <a:off x="1692275" y="5441950"/>
            <a:ext cx="1103313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8" descr="J:\комп\диск Д\Картинки\картинки для ПАСХИ\ff9a049f1492607ee3f426b4e12e1c05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2944768">
            <a:off x="2677319" y="3812382"/>
            <a:ext cx="1358900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2" descr="J:\комп\диск Д\Картинки\картинки для ПАСХИ\72314592_0_51bd9_ccd34ab4_L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934716">
            <a:off x="1331913" y="3933825"/>
            <a:ext cx="1322387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0" descr="0_6e8f2_9076d5cf_XL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1766888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9" name="Rectangle 11"/>
          <p:cNvSpPr>
            <a:spLocks noGrp="1"/>
          </p:cNvSpPr>
          <p:nvPr>
            <p:ph type="title" idx="4294967295"/>
          </p:nvPr>
        </p:nvSpPr>
        <p:spPr>
          <a:xfrm>
            <a:off x="1128324" y="274638"/>
            <a:ext cx="7558476" cy="2089150"/>
          </a:xfrm>
        </p:spPr>
        <p:txBody>
          <a:bodyPr/>
          <a:lstStyle/>
          <a:p>
            <a:r>
              <a:rPr lang="ru-RU" sz="4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на тему: «Светлая пасха»</a:t>
            </a:r>
            <a:br>
              <a:rPr lang="ru-RU" sz="4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детей 5-7 лет)</a:t>
            </a:r>
            <a:endParaRPr lang="ru-RU" sz="4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20" name="Rectangle 12"/>
          <p:cNvSpPr>
            <a:spLocks noGrp="1"/>
          </p:cNvSpPr>
          <p:nvPr>
            <p:ph type="body" idx="4294967295"/>
          </p:nvPr>
        </p:nvSpPr>
        <p:spPr>
          <a:xfrm>
            <a:off x="1042988" y="2264474"/>
            <a:ext cx="7643812" cy="175808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д/с №7 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Полосухина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Мария Юрьевна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Федосеева Азиза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Азизовна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green_nature_2_5804TE39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036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0_6e8f2_9076d5cf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766888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0_9cf35_c9957e42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202048">
            <a:off x="1403350" y="4868863"/>
            <a:ext cx="187325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J:\комп\диск Д\Картинки\картинки для ПАСХИ\2677307-90458719db79a9ec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136106">
            <a:off x="3851275" y="3644900"/>
            <a:ext cx="1962150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1" descr="J:\комп\диск Д\Картинки\картинки для ПАСХИ\0_8154d_1a05a060_X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861187">
            <a:off x="6540500" y="3836988"/>
            <a:ext cx="1244600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2411760" y="895284"/>
            <a:ext cx="57281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189F72-36B0-9D9C-732E-3FFC1ECFDD05}"/>
              </a:ext>
            </a:extLst>
          </p:cNvPr>
          <p:cNvSpPr txBox="1"/>
          <p:nvPr/>
        </p:nvSpPr>
        <p:spPr>
          <a:xfrm>
            <a:off x="1547664" y="0"/>
            <a:ext cx="759633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 «Шнуровка»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формировать у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детей умение шнуровать шнуровки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развивать мелкую моторику рук и внимание, закрепить цвет, развивать усидчивость и терпение.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196E6C-4A0B-501A-2719-502475A6C366}"/>
              </a:ext>
            </a:extLst>
          </p:cNvPr>
          <p:cNvSpPr txBox="1"/>
          <p:nvPr/>
        </p:nvSpPr>
        <p:spPr>
          <a:xfrm>
            <a:off x="208072" y="2144450"/>
            <a:ext cx="896448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0" dirty="0">
                <a:solidFill>
                  <a:srgbClr val="040C2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Детям – участникам игры предлагается продеть шнурок в отверстия в произвольном или определённом порядке. 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650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203750F-4E06-3422-A2BE-C24E6CD0AC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43000" y="-114300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3418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green_nature_2_5804TE39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036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0_6e8f2_9076d5cf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09669"/>
            <a:ext cx="1766888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0_9cf35_c9957e42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202048">
            <a:off x="1403350" y="4868863"/>
            <a:ext cx="187325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J:\комп\диск Д\Картинки\картинки для ПАСХИ\2677307-90458719db79a9ec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136106">
            <a:off x="3782648" y="3922989"/>
            <a:ext cx="1962150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1" descr="J:\комп\диск Д\Картинки\картинки для ПАСХИ\0_8154d_1a05a060_X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861187">
            <a:off x="6540500" y="3836988"/>
            <a:ext cx="1244600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2411760" y="895284"/>
            <a:ext cx="57281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189F72-36B0-9D9C-732E-3FFC1ECFDD05}"/>
              </a:ext>
            </a:extLst>
          </p:cNvPr>
          <p:cNvSpPr txBox="1"/>
          <p:nvPr/>
        </p:nvSpPr>
        <p:spPr>
          <a:xfrm>
            <a:off x="1974960" y="0"/>
            <a:ext cx="716904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 «</a:t>
            </a:r>
            <a:r>
              <a:rPr lang="ru-RU" sz="4000" b="1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Судоку</a:t>
            </a:r>
            <a:r>
              <a:rPr lang="ru-RU" sz="4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l"/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логическое мышление у детей, мелкую моторику, ориентирование по рядам и столбикам, воспитывать стремление не только быстро, но и, главное, правильно выполнять условие игры – заполнить пустые клетки в соответствии с правилами.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196E6C-4A0B-501A-2719-502475A6C366}"/>
              </a:ext>
            </a:extLst>
          </p:cNvPr>
          <p:cNvSpPr txBox="1"/>
          <p:nvPr/>
        </p:nvSpPr>
        <p:spPr>
          <a:xfrm>
            <a:off x="28560" y="2848024"/>
            <a:ext cx="9144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0" dirty="0">
                <a:solidFill>
                  <a:srgbClr val="040C2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Используя первоначальные картинки – подсказки на поле, детям – участникам игры необходимо заполнить оставшиеся свободные клетки так, чтобы в каждой строке и в каждом столбце каждая картинка встречалась только один раз.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169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494F6FC-EB0B-59B7-C57C-CBABFEF021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372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green_nature_2_5804TE39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036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0_6e8f2_9076d5cf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09669"/>
            <a:ext cx="1766888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0_9cf35_c9957e42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202048">
            <a:off x="1403350" y="4868863"/>
            <a:ext cx="187325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J:\комп\диск Д\Картинки\картинки для ПАСХИ\2677307-90458719db79a9ec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136106">
            <a:off x="3782648" y="3922989"/>
            <a:ext cx="1962150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1" descr="J:\комп\диск Д\Картинки\картинки для ПАСХИ\0_8154d_1a05a060_X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861187">
            <a:off x="6540500" y="3836988"/>
            <a:ext cx="1244600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2411760" y="895284"/>
            <a:ext cx="57281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189F72-36B0-9D9C-732E-3FFC1ECFDD05}"/>
              </a:ext>
            </a:extLst>
          </p:cNvPr>
          <p:cNvSpPr txBox="1"/>
          <p:nvPr/>
        </p:nvSpPr>
        <p:spPr>
          <a:xfrm>
            <a:off x="1974960" y="0"/>
            <a:ext cx="716904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 «Найди тень»</a:t>
            </a:r>
          </a:p>
          <a:p>
            <a:pPr algn="l"/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умение находить заданные силуэты путем наложения.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196E6C-4A0B-501A-2719-502475A6C366}"/>
              </a:ext>
            </a:extLst>
          </p:cNvPr>
          <p:cNvSpPr txBox="1"/>
          <p:nvPr/>
        </p:nvSpPr>
        <p:spPr>
          <a:xfrm>
            <a:off x="322436" y="1784152"/>
            <a:ext cx="87140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0" dirty="0">
                <a:solidFill>
                  <a:srgbClr val="040C2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</a:t>
            </a:r>
          </a:p>
          <a:p>
            <a:pPr lvl="0">
              <a:defRPr/>
            </a:pPr>
            <a:r>
              <a:rPr lang="ru-RU" sz="24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– участникам игры предлагаются шаблоны с</a:t>
            </a:r>
            <a:r>
              <a:rPr lang="ru-RU" sz="24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силуэтами картинок, на другой - цветные изображения картинок. Воспитатель предлагает детям разложить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картинки </a:t>
            </a:r>
            <a:r>
              <a:rPr lang="ru-RU" sz="24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тени.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575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CDC40B-CA89-AB75-474C-4F8487BCA5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076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green_nature_2_5804TE39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036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0_6e8f2_9076d5cf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09669"/>
            <a:ext cx="1766888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0_9cf35_c9957e42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202048">
            <a:off x="1403350" y="4868863"/>
            <a:ext cx="187325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J:\комп\диск Д\Картинки\картинки для ПАСХИ\2677307-90458719db79a9ec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136106">
            <a:off x="3782648" y="3922989"/>
            <a:ext cx="1962150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1" descr="J:\комп\диск Д\Картинки\картинки для ПАСХИ\0_8154d_1a05a060_X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861187">
            <a:off x="6540500" y="3836988"/>
            <a:ext cx="1244600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2411760" y="895284"/>
            <a:ext cx="57281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189F72-36B0-9D9C-732E-3FFC1ECFDD05}"/>
              </a:ext>
            </a:extLst>
          </p:cNvPr>
          <p:cNvSpPr txBox="1"/>
          <p:nvPr/>
        </p:nvSpPr>
        <p:spPr>
          <a:xfrm>
            <a:off x="1974960" y="0"/>
            <a:ext cx="684551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 «Разложи по образцу»</a:t>
            </a:r>
          </a:p>
          <a:p>
            <a:pPr algn="l"/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sz="24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мелкую моторику пальцев рук, память, внимание и речь. Воспитывать усидчивость и желание.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196E6C-4A0B-501A-2719-502475A6C366}"/>
              </a:ext>
            </a:extLst>
          </p:cNvPr>
          <p:cNvSpPr txBox="1"/>
          <p:nvPr/>
        </p:nvSpPr>
        <p:spPr>
          <a:xfrm>
            <a:off x="191723" y="1789331"/>
            <a:ext cx="9144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400" b="1" i="0" dirty="0">
                <a:solidFill>
                  <a:srgbClr val="040C2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</a:t>
            </a:r>
          </a:p>
          <a:p>
            <a:pPr lvl="0">
              <a:defRPr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– участникам игры предлагаются </a:t>
            </a:r>
            <a:r>
              <a:rPr lang="ru-RU" sz="24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на выбор, на которых изображены разные картинки, глядя на образец нужно выстроить порядок картинок такого же цвета и формы как на карточке.</a:t>
            </a:r>
            <a:endParaRPr lang="ru-RU" sz="2400" b="1" i="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ru-RU" sz="24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385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C90674A-00DF-2231-71E2-FB67D75F61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51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green_nature_2_5804TE39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036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0_6e8f2_9076d5cf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09669"/>
            <a:ext cx="1766888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0_9cf35_c9957e42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202048">
            <a:off x="1403350" y="4868863"/>
            <a:ext cx="187325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J:\комп\диск Д\Картинки\картинки для ПАСХИ\2677307-90458719db79a9ec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136106">
            <a:off x="3782648" y="3922989"/>
            <a:ext cx="1962150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1" descr="J:\комп\диск Д\Картинки\картинки для ПАСХИ\0_8154d_1a05a060_X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861187">
            <a:off x="6540500" y="3836988"/>
            <a:ext cx="1244600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2411760" y="895284"/>
            <a:ext cx="57281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189F72-36B0-9D9C-732E-3FFC1ECFDD05}"/>
              </a:ext>
            </a:extLst>
          </p:cNvPr>
          <p:cNvSpPr txBox="1"/>
          <p:nvPr/>
        </p:nvSpPr>
        <p:spPr>
          <a:xfrm>
            <a:off x="1974960" y="0"/>
            <a:ext cx="684551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 «Контурное лото»</a:t>
            </a:r>
          </a:p>
          <a:p>
            <a:pPr algn="l"/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sz="24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логическое мышление, внимание, память, мелкую моторику рук.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196E6C-4A0B-501A-2719-502475A6C366}"/>
              </a:ext>
            </a:extLst>
          </p:cNvPr>
          <p:cNvSpPr txBox="1"/>
          <p:nvPr/>
        </p:nvSpPr>
        <p:spPr>
          <a:xfrm>
            <a:off x="191723" y="1789331"/>
            <a:ext cx="9144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400" b="1" i="0" dirty="0">
                <a:solidFill>
                  <a:srgbClr val="040C2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</a:t>
            </a:r>
          </a:p>
          <a:p>
            <a:pPr lvl="0">
              <a:defRPr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– участникам игры предлагается </a:t>
            </a:r>
            <a:r>
              <a:rPr lang="ru-RU" sz="24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правильно собрать на игровом поле с силуэтами все 5 карточек с соответствующими картинками.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8902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54E747F-9131-1316-265E-342FB36341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9238" y="-749238"/>
            <a:ext cx="7645524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083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290BC61-4486-4BAA-892D-43F9338CE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0116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green_nature_2_5804TE39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036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0_6e8f2_9076d5cf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09669"/>
            <a:ext cx="1766888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0_9cf35_c9957e42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202048">
            <a:off x="1403350" y="4868863"/>
            <a:ext cx="187325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J:\комп\диск Д\Картинки\картинки для ПАСХИ\2677307-90458719db79a9ec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136106">
            <a:off x="3782648" y="3922989"/>
            <a:ext cx="1962150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1" descr="J:\комп\диск Д\Картинки\картинки для ПАСХИ\0_8154d_1a05a060_X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861187">
            <a:off x="6540500" y="3836988"/>
            <a:ext cx="1244600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2411760" y="895284"/>
            <a:ext cx="57281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189F72-36B0-9D9C-732E-3FFC1ECFDD05}"/>
              </a:ext>
            </a:extLst>
          </p:cNvPr>
          <p:cNvSpPr txBox="1"/>
          <p:nvPr/>
        </p:nvSpPr>
        <p:spPr>
          <a:xfrm>
            <a:off x="1475656" y="0"/>
            <a:ext cx="7344816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 «Заплатки»</a:t>
            </a:r>
          </a:p>
          <a:p>
            <a:pPr algn="l"/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умение видеть целую картинку. Восприятие величины, цвета формы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внимания, памяти, логики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Логического мышления и зрительного восприятия у детей</a:t>
            </a:r>
          </a:p>
          <a:p>
            <a:pPr algn="l"/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196E6C-4A0B-501A-2719-502475A6C366}"/>
              </a:ext>
            </a:extLst>
          </p:cNvPr>
          <p:cNvSpPr txBox="1"/>
          <p:nvPr/>
        </p:nvSpPr>
        <p:spPr>
          <a:xfrm>
            <a:off x="539552" y="2574609"/>
            <a:ext cx="860444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400" b="1" i="0" dirty="0">
                <a:solidFill>
                  <a:srgbClr val="040C2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</a:t>
            </a:r>
          </a:p>
          <a:p>
            <a:pPr lvl="0">
              <a:defRPr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– участникам игры </a:t>
            </a:r>
            <a:r>
              <a:rPr lang="ru-RU" sz="24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выдаются карточки с отсутствующей частью картинки, перед ними выкладываются маленькие карточки -"заплатки«. Дети должны подобрать нужную "заплатку"</a:t>
            </a:r>
            <a:r>
              <a:rPr lang="ru-RU" sz="2400" b="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(по рисунку)</a:t>
            </a:r>
            <a:r>
              <a:rPr lang="ru-RU" sz="24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785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BB1FD1A-CADA-7821-5764-AB7F94D535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3514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green_nature_2_5804TE39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036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0_6e8f2_9076d5cf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09669"/>
            <a:ext cx="1766888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0_9cf35_c9957e42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202048">
            <a:off x="1403350" y="4868863"/>
            <a:ext cx="187325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J:\комп\диск Д\Картинки\картинки для ПАСХИ\2677307-90458719db79a9ec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136106">
            <a:off x="3782648" y="3922989"/>
            <a:ext cx="1962150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1" descr="J:\комп\диск Д\Картинки\картинки для ПАСХИ\0_8154d_1a05a060_X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861187">
            <a:off x="6540500" y="3836988"/>
            <a:ext cx="1244600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2411760" y="895284"/>
            <a:ext cx="57281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189F72-36B0-9D9C-732E-3FFC1ECFDD05}"/>
              </a:ext>
            </a:extLst>
          </p:cNvPr>
          <p:cNvSpPr txBox="1"/>
          <p:nvPr/>
        </p:nvSpPr>
        <p:spPr>
          <a:xfrm>
            <a:off x="1475656" y="0"/>
            <a:ext cx="734481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 «Счёт»</a:t>
            </a:r>
          </a:p>
          <a:p>
            <a:pPr algn="l"/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умения соотносить цифру с </a:t>
            </a:r>
            <a:r>
              <a:rPr lang="ru-RU" sz="240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количеством предметов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 закрепление знаний о цифрах от 1 до 5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196E6C-4A0B-501A-2719-502475A6C366}"/>
              </a:ext>
            </a:extLst>
          </p:cNvPr>
          <p:cNvSpPr txBox="1"/>
          <p:nvPr/>
        </p:nvSpPr>
        <p:spPr>
          <a:xfrm>
            <a:off x="461499" y="2643001"/>
            <a:ext cx="860444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400" b="1" i="0" dirty="0">
                <a:solidFill>
                  <a:srgbClr val="040C2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</a:t>
            </a:r>
          </a:p>
          <a:p>
            <a:pPr lvl="0">
              <a:defRPr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– участникам игры предлагается найти карточки с тем количеством изображений, которые соответствуют их цифре.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4718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0430347-AE1B-51C8-A1F3-BCE28F44D8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75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D862F09-7056-C557-47C1-3B7C6F60C4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013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green_nature_2_5804TE39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036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0_6e8f2_9076d5cf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766888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0_9cf35_c9957e42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202048">
            <a:off x="1403350" y="4868863"/>
            <a:ext cx="187325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J:\комп\диск Д\Картинки\картинки для ПАСХИ\2677307-90458719db79a9ec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136106">
            <a:off x="3851275" y="3644900"/>
            <a:ext cx="1962150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1" descr="J:\комп\диск Д\Картинки\картинки для ПАСХИ\0_8154d_1a05a060_X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861187">
            <a:off x="6540500" y="3836988"/>
            <a:ext cx="1244600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2411760" y="895284"/>
            <a:ext cx="57281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161C44-A76D-6831-A39D-C7D358F456FD}"/>
              </a:ext>
            </a:extLst>
          </p:cNvPr>
          <p:cNvSpPr txBox="1"/>
          <p:nvPr/>
        </p:nvSpPr>
        <p:spPr>
          <a:xfrm>
            <a:off x="2051720" y="0"/>
            <a:ext cx="676875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Д/и «Разрезные картинки»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189F72-36B0-9D9C-732E-3FFC1ECFDD05}"/>
              </a:ext>
            </a:extLst>
          </p:cNvPr>
          <p:cNvSpPr txBox="1"/>
          <p:nvPr/>
        </p:nvSpPr>
        <p:spPr>
          <a:xfrm>
            <a:off x="1619672" y="895284"/>
            <a:ext cx="676875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39393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Цель. 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39393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Формировать у детей представления о целостном образе предмета, формировать у детей умение соотносить образ представления с целостным образом реального предмета, складывать картинку, разрезанную на  4,6,8 и т.д. части.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196E6C-4A0B-501A-2719-502475A6C366}"/>
              </a:ext>
            </a:extLst>
          </p:cNvPr>
          <p:cNvSpPr txBox="1"/>
          <p:nvPr/>
        </p:nvSpPr>
        <p:spPr>
          <a:xfrm>
            <a:off x="179512" y="3115098"/>
            <a:ext cx="896448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39393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Описание игры: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Перед детьми на столе лежат разрезные картинки с изображением знакомых предметов предмета.  Детям-участникам игры предлагается сложить картинку из частей так, чтобы получился целый предмет.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4EF5B4-C605-4B40-CBD2-51879A4B95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15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C83A29-CC48-9465-26DA-611F65630F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43000" y="-114300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629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E35EEE9-2187-2628-23C0-3439AFB159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981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0B5CA38-0E5C-FFD3-0A8D-F7B9DBA81C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17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450A788-F5AE-7D5B-E357-54AF9CA1E1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628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2575</TotalTime>
  <Words>510</Words>
  <Application>Microsoft Office PowerPoint</Application>
  <PresentationFormat>Экран (4:3)</PresentationFormat>
  <Paragraphs>39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Тема Office</vt:lpstr>
      <vt:lpstr>Дидактические игры на тему: «Светлая пасха» (для детей 5-7 лет)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49</cp:revision>
  <dcterms:created xsi:type="dcterms:W3CDTF">2015-03-17T08:05:45Z</dcterms:created>
  <dcterms:modified xsi:type="dcterms:W3CDTF">2023-04-23T19:47:08Z</dcterms:modified>
</cp:coreProperties>
</file>