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D14B3-BE63-4B81-850F-ADEB7F732233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7B6E6-7A4D-447D-8764-C9F2D0BB7A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5964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D14B3-BE63-4B81-850F-ADEB7F732233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7B6E6-7A4D-447D-8764-C9F2D0BB7A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60858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D14B3-BE63-4B81-850F-ADEB7F732233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7B6E6-7A4D-447D-8764-C9F2D0BB7A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7154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D14B3-BE63-4B81-850F-ADEB7F732233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7B6E6-7A4D-447D-8764-C9F2D0BB7A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676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D14B3-BE63-4B81-850F-ADEB7F732233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7B6E6-7A4D-447D-8764-C9F2D0BB7A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5350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D14B3-BE63-4B81-850F-ADEB7F732233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7B6E6-7A4D-447D-8764-C9F2D0BB7A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9897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D14B3-BE63-4B81-850F-ADEB7F732233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7B6E6-7A4D-447D-8764-C9F2D0BB7A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9719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D14B3-BE63-4B81-850F-ADEB7F732233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7B6E6-7A4D-447D-8764-C9F2D0BB7A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2466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D14B3-BE63-4B81-850F-ADEB7F732233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7B6E6-7A4D-447D-8764-C9F2D0BB7A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1293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D14B3-BE63-4B81-850F-ADEB7F732233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7B6E6-7A4D-447D-8764-C9F2D0BB7A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4296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D14B3-BE63-4B81-850F-ADEB7F732233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7B6E6-7A4D-447D-8764-C9F2D0BB7A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2950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3D14B3-BE63-4B81-850F-ADEB7F732233}" type="datetimeFigureOut">
              <a:rPr lang="ru-RU" smtClean="0"/>
              <a:pPr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7B6E6-7A4D-447D-8764-C9F2D0BB7A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5896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12738" y="-65314"/>
            <a:ext cx="12178937" cy="692331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723861" y="702365"/>
            <a:ext cx="6824868" cy="4508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  <a:r>
              <a:rPr lang="ru-RU" sz="1600" dirty="0" err="1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Темниковский</a:t>
            </a:r>
            <a:r>
              <a:rPr lang="ru-RU" sz="16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детский </a:t>
            </a:r>
            <a:r>
              <a:rPr lang="ru-RU" sz="16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сад комбинированного вида </a:t>
            </a:r>
            <a:r>
              <a:rPr lang="en-US" sz="16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“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Золотой петушок</a:t>
            </a:r>
            <a:r>
              <a:rPr lang="en-US" sz="16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”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обособленное подразделение</a:t>
            </a:r>
            <a:r>
              <a:rPr lang="ru-RU" sz="16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1600" dirty="0" err="1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темниковский</a:t>
            </a:r>
            <a:r>
              <a:rPr lang="ru-RU" sz="16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детский сад </a:t>
            </a:r>
            <a:r>
              <a:rPr lang="ru-RU" sz="16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«Сказка»</a:t>
            </a:r>
          </a:p>
          <a:p>
            <a:pPr algn="ctr">
              <a:spcAft>
                <a:spcPts val="0"/>
              </a:spcAft>
            </a:pPr>
            <a:endParaRPr lang="ru-RU" sz="16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6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ЭССЕ воспитателя</a:t>
            </a:r>
            <a:endParaRPr lang="ru-RU" sz="160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6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Я - педагог</a:t>
            </a:r>
            <a:r>
              <a:rPr lang="ru-RU" sz="36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».</a:t>
            </a:r>
            <a:endParaRPr lang="ru-RU" sz="360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ru-RU" sz="16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ru-RU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Воспитатель</a:t>
            </a:r>
            <a:endParaRPr lang="ru-RU" sz="16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ru-RU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1 квалификационной категории</a:t>
            </a:r>
            <a:endParaRPr lang="ru-RU" sz="16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Жеребцова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Светлана Сергеевна</a:t>
            </a:r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ru-RU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6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</a:t>
            </a:r>
            <a:r>
              <a:rPr lang="ru-RU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Темников 2023г</a:t>
            </a:r>
            <a:r>
              <a:rPr lang="ru-RU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6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551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37488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956313" y="649357"/>
            <a:ext cx="6400800" cy="530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049485" y="504595"/>
            <a:ext cx="3579223" cy="33855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Педагогическое кредо.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476103" y="1180208"/>
            <a:ext cx="10241280" cy="3924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хочу стать для ребёнка другом. Чтобы провести его за руку через детские годы, через настоящую, яркую, неповторимую жизнь и ввести его во взрослую жизнь, где ребёнок смог бы реализовать все свои мечты. Я считаю, что педагог – это самая благодарная профессия. Стоит только заглянуть в искрящиеся от улыбки детские глаза и сердце тут же тает, и хочется творить что-то новое, прекрасное, необыкновенное. Работая с детьми ты каждому отдаёшь частичку своего душевного тепла, но от этого ты не чувствуешь никакой потери, а наоборот, получаешь больше и больше. Порой мысли закрадываются во сне, а на утро хочется воплотить их в жизнь. Когда видишь результаты своего труда, то получаешь истинное профессиональное удовлетворение. Несомненно, каждая детская улыбка – это дорогой подарок, это признание того, что тебя любят, тебе доверяют, тебя уважают, в тебе нуждаются. Ведь ребёнок – это самый строгий судья, его невозможно обмануть, детское сердечко чувствует всё…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моих плечах лежит ответственность за то, какими они станут в будущем. Ведь начало в жизнь детям дают родители, но сделать второй шаг помогаю им я – воспитатель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443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431235" y="1732754"/>
            <a:ext cx="4209154" cy="4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sz="quarter" idx="4"/>
          </p:nvPr>
        </p:nvSpPr>
        <p:spPr bwMode="auto">
          <a:xfrm>
            <a:off x="5751835" y="3275111"/>
            <a:ext cx="68833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70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!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7200529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306286" y="809897"/>
            <a:ext cx="4532811" cy="1477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indent="227013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Отдаю всю любовь ребятишкам,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2270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Забывая порой про себя.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2270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Воспитатель – скорее призванье</a:t>
            </a:r>
            <a:r>
              <a:rPr lang="ru-RU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2270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Не профессия это моя.</a:t>
            </a:r>
            <a:endParaRPr lang="ru-RU" dirty="0" smtClean="0">
              <a:solidFill>
                <a:srgbClr val="111111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lvl="0" indent="2270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11111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Я не знаю, как можно </a:t>
            </a:r>
            <a:endParaRPr lang="ru-RU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303520" y="1840722"/>
            <a:ext cx="3605348" cy="175432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70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 не знаю, как можно иначе,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могу по-другому я жить.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 же много успеть то мне надо,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Чтоб людьми в жизнь их всех проводить!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3553097" y="4114695"/>
            <a:ext cx="799446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 люблю свою профессию, нашла в ней своё призвание и утвердилась в этом. А это значит – я счастливый человек!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47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47930" y="980661"/>
            <a:ext cx="6493566" cy="587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 algn="just">
              <a:lnSpc>
                <a:spcPct val="150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031967" y="404949"/>
            <a:ext cx="10607040" cy="262664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должны жить в мире красоты, игры, сказки, музыки, рисунка, фантазии, творчества. Этот мир должен окружать ребёнка и тогда, когда мы хотим научить его читать и писать. Да, от того, как будет чувствовать себя ребёнок, поднимаясь на первую ступеньку лестницы познания, что он будет переживать, зависит весь его дальнейший путь к знаниям.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В. А. Сухомлинский: 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Когда думаешь о детском мозге, представляешь нежный цветок розы, на котором дрожит капелька росы. Какая осторожность и нежность нужны, чтобы, сорвав цветок, не уронить каплю.»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57011" y="2954381"/>
            <a:ext cx="3420292" cy="34202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96984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015409" y="609600"/>
            <a:ext cx="7156174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20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0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084217" y="346165"/>
            <a:ext cx="10607041" cy="498598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же такой педагог?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2286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 –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мастер, учитель, друг, человек с обострённым чувством любви, внимания, заботы о детях, который вкладывает в воспитанников частичку своей души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Многие говорят, что мечтали с детства стать учителем, воспитателем … Я не мечтала, а знала, что свяжу свою жизнь с педагогикой, работой с детьми. С самого раннего детства меня окружали двоюродные сёстры и братья. Каждое лето у бабушки в деревне было неповторимым. Мы играли в разные игры, организовывали небольшие концерты, и даже разыгрывали короткие спектакли, которые позже показывали своим родителям. Было так приятно слышать аплодисменты, слова одобрения и поддержки взрослых. В городе во дворе меня всегда окружали соседские ребятишки, которые ждали от меня всегда чего-то интересного. Мне нравилось заботится о малышах, придумывать и организовывать для них игры.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От того, кто будет воспитывать ребёнка, зависит его будущее, его мировоззрение, вся его жизнь. Воспитатель детского сада - это состояние души.  Он дарит детям тепло своего сердца. Работа воспитателя - не просто труд. Это, прежде всего, способность к отречению, умение отдать всего себя, без остатка, видеть в этом свет.</a:t>
            </a: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522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055166" y="901148"/>
            <a:ext cx="70899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59174" y="836023"/>
            <a:ext cx="53587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Почему я выбрала профессию воспитателя?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286000" y="1396686"/>
            <a:ext cx="8556171" cy="34163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 – профессия не только важная, но и необыкновенная. Педагогу детского сада приходится быть ещё и актёром, и сценаристом, дизайнером и психологом. Мне импонирует, что имею такую возможность проявить самые разные способности, научиться тому, чему никогда бы не научилась, работая в другом месте. А ещё, это та самая профессия, когда воспитатель в душе, всегда остаётся ребёнком, иначе дети просто не примут его в свой мир, не подпустят к своему сердцу. Я считаю, что самое главное – любить детей, отдавать им своё сердце, любить просто так, ни за что, просто за то, что они есть!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443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404948" y="0"/>
            <a:ext cx="12191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357155" y="561703"/>
            <a:ext cx="3944982" cy="4216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422469" y="651249"/>
            <a:ext cx="49900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 - Воспитатель! Я горжусь этим!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1867989" y="1115206"/>
            <a:ext cx="9339943" cy="43396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Я сделала правильный выбор своего профессионального пути. Мне всегда хотелось дать детям хотя бы частичку тех знаний и умений, которыми владею сама. Я гордо несу самое дорогое для меня звание – Воспитатель! В настоящее время работаю с детьми первой младшей группы. Для меня суть воспитания состоит в том, чтобы посеять и бережно взрастить в детской душе семена любви к родной природе, к родному дому, семье, к истории и культуре, созданной трудами родных и близких людей. Наследование нравственных и эстетических ценностей родной культуры в самом нежном возрасте – это и есть самый естественный, а потому верный способ патриотического воспитания, воспитания чувства любви к Отечеству.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Профессию воспитателя можно сравнить с профессией врача. Имеет ли право воспитатель на ошибку? – нет. 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«Будь осторожен! Не ошибись! Не навреди!»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Эти слова я твержу себе каждый день, каждый час, каждую минуту. Считаю, что только полное погружение в работу может способствовать действительно глубоким и конструктивным результатам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Мамы и папы доверяют мне своих крошек. Правильно организованная работа с родителями моих маленьких воспитанников позволяет полнее раскрыть творческие способности малышей. Поэтому я в постоянном поиске новых путей сотрудничества с родителями. Ведь у нас одна цель – воспитать достойного гражданина будущих созидателей жизни.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/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880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351026" cy="696172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43647" y="795130"/>
            <a:ext cx="8578510" cy="405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59429" y="587829"/>
            <a:ext cx="9366068" cy="212686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Особо осознаешь значимость профессии воспитателя, когда видишь распахнутые навстречу глаза детей; глаза, жадно ловящие каждое моё слово, мой взгляд и жест; глаза, готовые вместить в себя весь мир. Глядя в эти детские глаза, понимаешь, что ты нужна им, что ты для них целая Вселенная.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WhatsApp Image 2023-01-15 at 14.37.40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6595" y="2677886"/>
            <a:ext cx="6664960" cy="374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76088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95943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480558" y="561702"/>
            <a:ext cx="69494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901337" y="365760"/>
            <a:ext cx="7654834" cy="314509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 меня прекрасная профессия — дарить свою Любовь детям! И я с большим удовольствием воплощаю её в жизнь. Думаю, что профессия воспитателя стала моим призванием, помогла найти свою дорогу, свое место в жизни, дала возможность искренне отдаваться любимому делу, отдавать свою любовь, знания детям и не сгорать от этого, а становиться чище и богаче душой.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i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53942" y="2815045"/>
            <a:ext cx="4815839" cy="3611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5670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49148" y="596296"/>
            <a:ext cx="7646504" cy="368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123406" y="344131"/>
            <a:ext cx="3905795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 воспитатель и этим горжусь,</a:t>
            </a:r>
          </a:p>
          <a:p>
            <a:pPr marL="0" marR="0" lvl="0" indent="0" algn="just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 вместе с детьми жить на свете учусь,</a:t>
            </a:r>
          </a:p>
          <a:p>
            <a:pPr marL="0" marR="0" lvl="0" indent="0" algn="just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Да, я актриса многих ролей.</a:t>
            </a:r>
          </a:p>
          <a:p>
            <a:pPr marL="0" marR="0" lvl="0" indent="0" algn="just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Но главная роль заменять матерей!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2 188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43749" y="404949"/>
            <a:ext cx="5501640" cy="4126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7249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720052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892731" y="627017"/>
            <a:ext cx="7615645" cy="368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110343" y="439241"/>
            <a:ext cx="1046334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Ведь воспитатель — это не только профессия, это призвание, которым отмечен далеко не каждый человек, это призвание нужно заслужить, заслужить своим трудом, своим талантом, своим желанием постоянно меняться, преобразовываться, совершенствоваться. Самое главное в этой профессии — любить детей, любить просто так, ни за что, отдавать им своё сердце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227909" y="2101757"/>
            <a:ext cx="9000308" cy="69871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Л.Н.Толстой: «Любить — значит жить жизнью того, кого любишь». В этих словах и заключается смысл того, зачем ты ежедневно идешь к детям.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Рисунок 12" descr="WhatsApp Image 2023-04-18 at 11.24.47 (1)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4148" y="2808514"/>
            <a:ext cx="6200552" cy="3486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9085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716</Words>
  <Application>Microsoft Office PowerPoint</Application>
  <PresentationFormat>Произвольный</PresentationFormat>
  <Paragraphs>53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</dc:creator>
  <cp:lastModifiedBy>RAI</cp:lastModifiedBy>
  <cp:revision>19</cp:revision>
  <cp:lastPrinted>2019-05-07T08:00:27Z</cp:lastPrinted>
  <dcterms:created xsi:type="dcterms:W3CDTF">2019-03-31T17:42:10Z</dcterms:created>
  <dcterms:modified xsi:type="dcterms:W3CDTF">2023-05-07T12:06:18Z</dcterms:modified>
</cp:coreProperties>
</file>