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6" r:id="rId2"/>
    <p:sldId id="258" r:id="rId3"/>
    <p:sldId id="259" r:id="rId4"/>
    <p:sldId id="257" r:id="rId5"/>
    <p:sldId id="261" r:id="rId6"/>
    <p:sldId id="267" r:id="rId7"/>
    <p:sldId id="268" r:id="rId8"/>
    <p:sldId id="266" r:id="rId9"/>
    <p:sldId id="262" r:id="rId10"/>
    <p:sldId id="263" r:id="rId11"/>
    <p:sldId id="265" r:id="rId12"/>
    <p:sldId id="260" r:id="rId13"/>
    <p:sldId id="269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7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61933F-62BD-4B98-8E25-2FB36F58F8FA}" type="datetimeFigureOut">
              <a:rPr lang="ru-RU" smtClean="0"/>
              <a:pPr/>
              <a:t>08.02.2015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5E01CBF-94AB-431D-BEFB-6F0DF68F144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E01CBF-94AB-431D-BEFB-6F0DF68F1447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B4058-BD2F-4182-AC31-6384D4E55F39}" type="datetimeFigureOut">
              <a:rPr lang="ru-RU" smtClean="0"/>
              <a:pPr/>
              <a:t>08.02.2015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EDD9E4-65F3-4F24-87D5-A1259D0455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B4058-BD2F-4182-AC31-6384D4E55F39}" type="datetimeFigureOut">
              <a:rPr lang="ru-RU" smtClean="0"/>
              <a:pPr/>
              <a:t>08.02.2015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EDD9E4-65F3-4F24-87D5-A1259D0455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B4058-BD2F-4182-AC31-6384D4E55F39}" type="datetimeFigureOut">
              <a:rPr lang="ru-RU" smtClean="0"/>
              <a:pPr/>
              <a:t>08.02.2015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EDD9E4-65F3-4F24-87D5-A1259D0455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B4058-BD2F-4182-AC31-6384D4E55F39}" type="datetimeFigureOut">
              <a:rPr lang="ru-RU" smtClean="0"/>
              <a:pPr/>
              <a:t>08.02.2015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EDD9E4-65F3-4F24-87D5-A1259D0455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B4058-BD2F-4182-AC31-6384D4E55F39}" type="datetimeFigureOut">
              <a:rPr lang="ru-RU" smtClean="0"/>
              <a:pPr/>
              <a:t>08.02.2015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EDD9E4-65F3-4F24-87D5-A1259D0455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B4058-BD2F-4182-AC31-6384D4E55F39}" type="datetimeFigureOut">
              <a:rPr lang="ru-RU" smtClean="0"/>
              <a:pPr/>
              <a:t>08.02.2015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EDD9E4-65F3-4F24-87D5-A1259D0455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B4058-BD2F-4182-AC31-6384D4E55F39}" type="datetimeFigureOut">
              <a:rPr lang="ru-RU" smtClean="0"/>
              <a:pPr/>
              <a:t>08.02.2015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EDD9E4-65F3-4F24-87D5-A1259D0455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B4058-BD2F-4182-AC31-6384D4E55F39}" type="datetimeFigureOut">
              <a:rPr lang="ru-RU" smtClean="0"/>
              <a:pPr/>
              <a:t>08.02.2015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EDD9E4-65F3-4F24-87D5-A1259D0455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B4058-BD2F-4182-AC31-6384D4E55F39}" type="datetimeFigureOut">
              <a:rPr lang="ru-RU" smtClean="0"/>
              <a:pPr/>
              <a:t>08.02.2015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EDD9E4-65F3-4F24-87D5-A1259D0455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B4058-BD2F-4182-AC31-6384D4E55F39}" type="datetimeFigureOut">
              <a:rPr lang="ru-RU" smtClean="0"/>
              <a:pPr/>
              <a:t>08.02.2015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EDD9E4-65F3-4F24-87D5-A1259D0455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B4058-BD2F-4182-AC31-6384D4E55F39}" type="datetimeFigureOut">
              <a:rPr lang="ru-RU" smtClean="0"/>
              <a:pPr/>
              <a:t>08.02.2015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EDD9E4-65F3-4F24-87D5-A1259D0455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AB4058-BD2F-4182-AC31-6384D4E55F39}" type="datetimeFigureOut">
              <a:rPr lang="ru-RU" smtClean="0"/>
              <a:pPr/>
              <a:t>08.02.2015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EDD9E4-65F3-4F24-87D5-A1259D04551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gif"/><Relationship Id="rId5" Type="http://schemas.openxmlformats.org/officeDocument/2006/relationships/audio" Target="../media/audio2.wav"/><Relationship Id="rId4" Type="http://schemas.openxmlformats.org/officeDocument/2006/relationships/audio" Target="../media/audio1.wav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gif"/><Relationship Id="rId4" Type="http://schemas.openxmlformats.org/officeDocument/2006/relationships/audio" Target="../media/audio2.wav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gif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audio" Target="../media/audio2.wav"/><Relationship Id="rId4" Type="http://schemas.openxmlformats.org/officeDocument/2006/relationships/audio" Target="../media/audio1.wav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gif"/><Relationship Id="rId4" Type="http://schemas.openxmlformats.org/officeDocument/2006/relationships/audio" Target="../media/audio1.wav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gif"/><Relationship Id="rId4" Type="http://schemas.openxmlformats.org/officeDocument/2006/relationships/audio" Target="../media/audio1.wav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gif"/><Relationship Id="rId4" Type="http://schemas.openxmlformats.org/officeDocument/2006/relationships/audio" Target="../media/audio1.wav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gif"/><Relationship Id="rId4" Type="http://schemas.openxmlformats.org/officeDocument/2006/relationships/audio" Target="../media/audio1.wav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gif"/><Relationship Id="rId4" Type="http://schemas.openxmlformats.org/officeDocument/2006/relationships/audio" Target="../media/audio2.wav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gif"/><Relationship Id="rId4" Type="http://schemas.openxmlformats.org/officeDocument/2006/relationships/audio" Target="../media/audio2.wav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gif"/><Relationship Id="rId4" Type="http://schemas.openxmlformats.org/officeDocument/2006/relationships/audio" Target="../media/audio2.wav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pedsovet.su/_ld/365/3317099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4289"/>
            <a:ext cx="9144000" cy="6862289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475656" y="1844824"/>
            <a:ext cx="6327886" cy="1015663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ru-RU" sz="6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«</a:t>
            </a:r>
            <a:r>
              <a:rPr lang="ru-RU" sz="60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Федорино</a:t>
            </a:r>
            <a:r>
              <a:rPr lang="ru-RU" sz="6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горе»</a:t>
            </a:r>
            <a:endParaRPr lang="ru-RU" sz="6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547664" y="620688"/>
            <a:ext cx="597541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МУНИЦИПАЛЬНОЕ ОБЩЕОБРАЗОВАТЕЛЬНОЕ УЧРЕЖДЕНИЕ</a:t>
            </a:r>
          </a:p>
          <a:p>
            <a:r>
              <a:rPr lang="ru-RU" dirty="0" smtClean="0"/>
              <a:t>СРЕДНЯЯ ОБЩЕОБРАЗОВАТЕЛЬНАЯ ШКОЛА Д. АКСАКШУР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2195736" y="2924944"/>
            <a:ext cx="3926075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i="1" dirty="0" smtClean="0">
                <a:solidFill>
                  <a:schemeClr val="accent2"/>
                </a:solidFill>
              </a:rPr>
              <a:t>Литературное чтение</a:t>
            </a:r>
          </a:p>
          <a:p>
            <a:pPr algn="ctr"/>
            <a:r>
              <a:rPr lang="ru-RU" sz="2800" i="1" dirty="0" smtClean="0">
                <a:solidFill>
                  <a:schemeClr val="accent2"/>
                </a:solidFill>
              </a:rPr>
              <a:t>«Школа России»</a:t>
            </a:r>
          </a:p>
          <a:p>
            <a:pPr algn="ctr"/>
            <a:r>
              <a:rPr lang="ru-RU" sz="2800" i="1" dirty="0" smtClean="0">
                <a:solidFill>
                  <a:schemeClr val="accent2"/>
                </a:solidFill>
              </a:rPr>
              <a:t> 2 класс</a:t>
            </a:r>
            <a:endParaRPr lang="ru-RU" sz="2800" i="1" dirty="0">
              <a:solidFill>
                <a:schemeClr val="accent2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425782" y="5301208"/>
            <a:ext cx="5783891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000" dirty="0" smtClean="0"/>
              <a:t>Автор презентации:</a:t>
            </a:r>
          </a:p>
          <a:p>
            <a:pPr algn="ctr"/>
            <a:r>
              <a:rPr lang="ru-RU" sz="2000" dirty="0" smtClean="0"/>
              <a:t>Учитель начальных классов МОУ СОШ д. </a:t>
            </a:r>
            <a:r>
              <a:rPr lang="ru-RU" sz="2000" dirty="0" err="1" smtClean="0"/>
              <a:t>Аксакшур</a:t>
            </a:r>
            <a:r>
              <a:rPr lang="ru-RU" sz="2000" dirty="0" smtClean="0"/>
              <a:t> </a:t>
            </a:r>
          </a:p>
          <a:p>
            <a:pPr algn="ctr"/>
            <a:r>
              <a:rPr lang="ru-RU" sz="2000" dirty="0" smtClean="0"/>
              <a:t>Акаева Марина Михайловна</a:t>
            </a:r>
          </a:p>
          <a:p>
            <a:pPr algn="ctr"/>
            <a:r>
              <a:rPr lang="ru-RU" sz="2000" dirty="0" smtClean="0"/>
              <a:t>2015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pedsovet.su/_ld/365/3317099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1"/>
            <a:ext cx="9144000" cy="6862289"/>
          </a:xfrm>
          <a:prstGeom prst="rect">
            <a:avLst/>
          </a:prstGeom>
          <a:noFill/>
        </p:spPr>
      </p:pic>
      <p:sp>
        <p:nvSpPr>
          <p:cNvPr id="5" name="Блок-схема: альтернативный процесс 4">
            <a:hlinkClick r:id="" action="ppaction://noaction">
              <a:snd r:embed="rId4" name="drumroll.wav"/>
            </a:hlinkClick>
          </p:cNvPr>
          <p:cNvSpPr/>
          <p:nvPr/>
        </p:nvSpPr>
        <p:spPr>
          <a:xfrm>
            <a:off x="5076056" y="2492896"/>
            <a:ext cx="3528392" cy="720080"/>
          </a:xfrm>
          <a:prstGeom prst="flowChartAlternateProcess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ваза с фруктами</a:t>
            </a:r>
            <a:endParaRPr lang="ru-RU" sz="3200" b="1" dirty="0"/>
          </a:p>
        </p:txBody>
      </p:sp>
      <p:sp>
        <p:nvSpPr>
          <p:cNvPr id="6" name="Блок-схема: альтернативный процесс 5">
            <a:hlinkClick r:id="" action="ppaction://hlinkshowjump?jump=nextslide">
              <a:snd r:embed="rId5" name="applause.wav"/>
            </a:hlinkClick>
          </p:cNvPr>
          <p:cNvSpPr/>
          <p:nvPr/>
        </p:nvSpPr>
        <p:spPr>
          <a:xfrm>
            <a:off x="5148064" y="4725144"/>
            <a:ext cx="3528392" cy="720080"/>
          </a:xfrm>
          <a:prstGeom prst="flowChartAlternateProcess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самовар</a:t>
            </a:r>
            <a:endParaRPr lang="ru-RU" sz="3200" b="1" dirty="0"/>
          </a:p>
        </p:txBody>
      </p:sp>
      <p:sp>
        <p:nvSpPr>
          <p:cNvPr id="7" name="Блок-схема: альтернативный процесс 6">
            <a:hlinkClick r:id="" action="ppaction://noaction">
              <a:snd r:embed="rId4" name="drumroll.wav"/>
            </a:hlinkClick>
          </p:cNvPr>
          <p:cNvSpPr/>
          <p:nvPr/>
        </p:nvSpPr>
        <p:spPr>
          <a:xfrm>
            <a:off x="5148064" y="3573016"/>
            <a:ext cx="3528392" cy="720080"/>
          </a:xfrm>
          <a:prstGeom prst="flowChartAlternateProcess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телевизор</a:t>
            </a:r>
            <a:endParaRPr lang="ru-RU" sz="3200" b="1" dirty="0"/>
          </a:p>
        </p:txBody>
      </p:sp>
      <p:pic>
        <p:nvPicPr>
          <p:cNvPr id="10" name="Picture 4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51520" y="188640"/>
            <a:ext cx="4474360" cy="6381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Прямоугольник 3"/>
          <p:cNvSpPr/>
          <p:nvPr/>
        </p:nvSpPr>
        <p:spPr>
          <a:xfrm>
            <a:off x="3851920" y="260648"/>
            <a:ext cx="511256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i="1" dirty="0" smtClean="0"/>
              <a:t>Кто стоял на «белой </a:t>
            </a:r>
            <a:r>
              <a:rPr lang="ru-RU" sz="3200" b="1" i="1" dirty="0" err="1" smtClean="0"/>
              <a:t>табуреточке</a:t>
            </a:r>
            <a:r>
              <a:rPr lang="ru-RU" sz="3200" b="1" i="1" dirty="0" smtClean="0"/>
              <a:t>, да на вышитой салфеточке»?</a:t>
            </a:r>
            <a:endParaRPr lang="ru-RU" sz="3200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pedsovet.su/_ld/365/3317099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62289"/>
          </a:xfrm>
          <a:prstGeom prst="rect">
            <a:avLst/>
          </a:prstGeom>
          <a:noFill/>
        </p:spPr>
      </p:pic>
      <p:sp>
        <p:nvSpPr>
          <p:cNvPr id="5" name="Блок-схема: альтернативный процесс 4">
            <a:hlinkClick r:id="" action="ppaction://noaction">
              <a:snd r:embed="rId3" name="drumroll.wav"/>
            </a:hlinkClick>
          </p:cNvPr>
          <p:cNvSpPr/>
          <p:nvPr/>
        </p:nvSpPr>
        <p:spPr>
          <a:xfrm>
            <a:off x="5148064" y="5445224"/>
            <a:ext cx="3528392" cy="792088"/>
          </a:xfrm>
          <a:prstGeom prst="flowChartAlternateProcess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«чай с вареньем наливаю»</a:t>
            </a:r>
            <a:endParaRPr lang="ru-RU" sz="2800" b="1" dirty="0"/>
          </a:p>
        </p:txBody>
      </p:sp>
      <p:sp>
        <p:nvSpPr>
          <p:cNvPr id="6" name="Блок-схема: альтернативный процесс 5">
            <a:hlinkClick r:id="" action="ppaction://noaction">
              <a:snd r:embed="rId3" name="drumroll.wav"/>
            </a:hlinkClick>
          </p:cNvPr>
          <p:cNvSpPr/>
          <p:nvPr/>
        </p:nvSpPr>
        <p:spPr>
          <a:xfrm>
            <a:off x="5076056" y="3284984"/>
            <a:ext cx="3600400" cy="792088"/>
          </a:xfrm>
          <a:prstGeom prst="flowChartAlternateProcess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«сладкой булкой угощаю»</a:t>
            </a:r>
            <a:endParaRPr lang="ru-RU" sz="2800" b="1" dirty="0"/>
          </a:p>
        </p:txBody>
      </p:sp>
      <p:sp>
        <p:nvSpPr>
          <p:cNvPr id="7" name="Блок-схема: альтернативный процесс 6">
            <a:hlinkClick r:id="" action="ppaction://hlinkshowjump?jump=nextslide">
              <a:snd r:embed="rId4" name="applause.wav"/>
            </a:hlinkClick>
          </p:cNvPr>
          <p:cNvSpPr/>
          <p:nvPr/>
        </p:nvSpPr>
        <p:spPr>
          <a:xfrm>
            <a:off x="5076056" y="4365104"/>
            <a:ext cx="3528392" cy="792088"/>
          </a:xfrm>
          <a:prstGeom prst="flowChartAlternateProcess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«сладким чаем угощаю»</a:t>
            </a:r>
            <a:endParaRPr lang="ru-RU" sz="2800" b="1" dirty="0"/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79512" y="188640"/>
            <a:ext cx="4474359" cy="6381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Прямоугольник 3"/>
          <p:cNvSpPr/>
          <p:nvPr/>
        </p:nvSpPr>
        <p:spPr>
          <a:xfrm>
            <a:off x="4211960" y="260648"/>
            <a:ext cx="493204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 smtClean="0"/>
              <a:t>Продолжи строчку:</a:t>
            </a:r>
            <a:br>
              <a:rPr lang="ru-RU" sz="2400" b="1" i="1" dirty="0" smtClean="0"/>
            </a:br>
            <a:r>
              <a:rPr lang="ru-RU" sz="2400" b="1" i="1" dirty="0" smtClean="0"/>
              <a:t>«А на белой </a:t>
            </a:r>
            <a:r>
              <a:rPr lang="ru-RU" sz="2400" b="1" i="1" dirty="0" err="1" smtClean="0"/>
              <a:t>табуреточке</a:t>
            </a:r>
            <a:r>
              <a:rPr lang="ru-RU" sz="2400" b="1" i="1" dirty="0" smtClean="0"/>
              <a:t/>
            </a:r>
            <a:br>
              <a:rPr lang="ru-RU" sz="2400" b="1" i="1" dirty="0" smtClean="0"/>
            </a:br>
            <a:r>
              <a:rPr lang="ru-RU" sz="2400" b="1" i="1" dirty="0" smtClean="0"/>
              <a:t>Да на вышитой салфеточке</a:t>
            </a:r>
            <a:br>
              <a:rPr lang="ru-RU" sz="2400" b="1" i="1" dirty="0" smtClean="0"/>
            </a:br>
            <a:r>
              <a:rPr lang="ru-RU" sz="2400" b="1" i="1" dirty="0" smtClean="0"/>
              <a:t>Самовар стоит,</a:t>
            </a:r>
            <a:br>
              <a:rPr lang="ru-RU" sz="2400" b="1" i="1" dirty="0" smtClean="0"/>
            </a:br>
            <a:r>
              <a:rPr lang="ru-RU" sz="2400" b="1" i="1" dirty="0" smtClean="0"/>
              <a:t>Словно жар горит,</a:t>
            </a:r>
            <a:br>
              <a:rPr lang="ru-RU" sz="2400" b="1" i="1" dirty="0" smtClean="0"/>
            </a:br>
            <a:r>
              <a:rPr lang="ru-RU" sz="2400" b="1" i="1" dirty="0" smtClean="0"/>
              <a:t>И пыхтит, и на бабу поглядывает:</a:t>
            </a:r>
            <a:br>
              <a:rPr lang="ru-RU" sz="2400" b="1" i="1" dirty="0" smtClean="0"/>
            </a:br>
            <a:r>
              <a:rPr lang="ru-RU" sz="2400" b="1" i="1" dirty="0" smtClean="0"/>
              <a:t>«Я </a:t>
            </a:r>
            <a:r>
              <a:rPr lang="ru-RU" sz="2400" b="1" i="1" dirty="0" err="1" smtClean="0"/>
              <a:t>Федорушку</a:t>
            </a:r>
            <a:r>
              <a:rPr lang="ru-RU" sz="2400" b="1" i="1" dirty="0" smtClean="0"/>
              <a:t> прощаю...»</a:t>
            </a:r>
            <a:endParaRPr lang="ru-RU" sz="2400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pedsovet.su/_ld/365/3317099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4289"/>
            <a:ext cx="9144000" cy="6862289"/>
          </a:xfrm>
          <a:prstGeom prst="rect">
            <a:avLst/>
          </a:prstGeom>
          <a:noFill/>
        </p:spPr>
      </p:pic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188640"/>
            <a:ext cx="4474359" cy="6381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Прямоугольник 8"/>
          <p:cNvSpPr/>
          <p:nvPr/>
        </p:nvSpPr>
        <p:spPr>
          <a:xfrm>
            <a:off x="4788024" y="2348880"/>
            <a:ext cx="3864142" cy="10156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6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Молодцы!</a:t>
            </a:r>
            <a:endParaRPr lang="ru-RU" sz="6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13315" name="Picture 3" descr="C:\Users\Acer\Pictures\739172991.jpg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20072" y="3717032"/>
            <a:ext cx="2304256" cy="24765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pedsovet.su/_ld/365/3317099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62289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1547664" y="1484784"/>
            <a:ext cx="326377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http://pedsovet.su/load/385-3-2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475656" y="1916832"/>
            <a:ext cx="698477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http://worldofchildren.ru/vospitatelyam-uchitelyam-pedagogam/razvlecheniya-dlya-detej-stsenarii/viktoriny/1922-viktorina-po-skazke-fedorino-gore-k-i-chukovskij.html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2771800" y="404664"/>
            <a:ext cx="361252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Источники 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475656" y="2924944"/>
            <a:ext cx="455291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http://festival.1september.ru/articles/518574/</a:t>
            </a: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1475656" y="3212976"/>
            <a:ext cx="73192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err="1" smtClean="0"/>
              <a:t>С.В.Кутявина</a:t>
            </a:r>
            <a:r>
              <a:rPr lang="ru-RU" dirty="0" smtClean="0"/>
              <a:t>. Поурочные разработки по литературному чтению, 2 класс</a:t>
            </a:r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1547664" y="1700808"/>
            <a:ext cx="655272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http://razukraska.ru/wp-content/gallery/fedorino/fedorino6.gif</a:t>
            </a:r>
            <a:endParaRPr lang="ru-RU" dirty="0" smtClean="0"/>
          </a:p>
          <a:p>
            <a:endParaRPr lang="ru-RU" dirty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pedsovet.su/_ld/365/3317099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4289"/>
            <a:ext cx="9144000" cy="6862289"/>
          </a:xfrm>
          <a:prstGeom prst="rect">
            <a:avLst/>
          </a:prstGeom>
          <a:noFill/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188640"/>
            <a:ext cx="4443071" cy="63367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Box 6"/>
          <p:cNvSpPr txBox="1"/>
          <p:nvPr/>
        </p:nvSpPr>
        <p:spPr>
          <a:xfrm>
            <a:off x="1979712" y="620688"/>
            <a:ext cx="693933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i="1" dirty="0" smtClean="0"/>
              <a:t>Кто автор сказки «</a:t>
            </a:r>
            <a:r>
              <a:rPr lang="ru-RU" sz="3200" b="1" i="1" dirty="0" err="1" smtClean="0"/>
              <a:t>Федорино</a:t>
            </a:r>
            <a:r>
              <a:rPr lang="ru-RU" sz="3200" b="1" i="1" dirty="0" smtClean="0"/>
              <a:t> горе»?</a:t>
            </a:r>
            <a:endParaRPr lang="ru-RU" sz="3200" b="1" i="1" dirty="0"/>
          </a:p>
        </p:txBody>
      </p:sp>
      <p:sp>
        <p:nvSpPr>
          <p:cNvPr id="8" name="Блок-схема: альтернативный процесс 7">
            <a:hlinkClick r:id="" action="ppaction://noaction">
              <a:snd r:embed="rId4" name="drumroll.wav"/>
            </a:hlinkClick>
          </p:cNvPr>
          <p:cNvSpPr/>
          <p:nvPr/>
        </p:nvSpPr>
        <p:spPr>
          <a:xfrm>
            <a:off x="5076056" y="2276872"/>
            <a:ext cx="3744416" cy="864096"/>
          </a:xfrm>
          <a:prstGeom prst="flowChartAlternateProcess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А. С. Пушкин</a:t>
            </a:r>
            <a:endParaRPr lang="ru-RU" sz="3200" dirty="0"/>
          </a:p>
        </p:txBody>
      </p:sp>
      <p:sp>
        <p:nvSpPr>
          <p:cNvPr id="9" name="Блок-схема: альтернативный процесс 8">
            <a:hlinkClick r:id="" action="ppaction://hlinkshowjump?jump=nextslide">
              <a:snd r:embed="rId5" name="applause.wav"/>
            </a:hlinkClick>
          </p:cNvPr>
          <p:cNvSpPr/>
          <p:nvPr/>
        </p:nvSpPr>
        <p:spPr>
          <a:xfrm>
            <a:off x="5076056" y="4437112"/>
            <a:ext cx="3744416" cy="864096"/>
          </a:xfrm>
          <a:prstGeom prst="flowChartAlternateProcess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К. И. Чуковский</a:t>
            </a:r>
            <a:endParaRPr lang="ru-RU" sz="3200" dirty="0"/>
          </a:p>
        </p:txBody>
      </p:sp>
      <p:sp>
        <p:nvSpPr>
          <p:cNvPr id="10" name="Блок-схема: альтернативный процесс 9">
            <a:hlinkClick r:id="" action="ppaction://noaction">
              <a:snd r:embed="rId4" name="drumroll.wav"/>
            </a:hlinkClick>
          </p:cNvPr>
          <p:cNvSpPr/>
          <p:nvPr/>
        </p:nvSpPr>
        <p:spPr>
          <a:xfrm>
            <a:off x="5076056" y="3356992"/>
            <a:ext cx="3744416" cy="864096"/>
          </a:xfrm>
          <a:prstGeom prst="flowChartAlternateProcess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А. Л. </a:t>
            </a:r>
            <a:r>
              <a:rPr lang="ru-RU" sz="3200" dirty="0" err="1" smtClean="0"/>
              <a:t>Барто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pedsovet.su/_ld/365/33170998.jpg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4289"/>
            <a:ext cx="9144000" cy="6862289"/>
          </a:xfrm>
          <a:prstGeom prst="rect">
            <a:avLst/>
          </a:prstGeom>
          <a:noFill/>
        </p:spPr>
      </p:pic>
      <p:sp>
        <p:nvSpPr>
          <p:cNvPr id="8" name="Блок-схема: альтернативный процесс 7">
            <a:hlinkClick r:id="" action="ppaction://hlinkshowjump?jump=nextslide">
              <a:snd r:embed="rId3" name="applause.wav"/>
            </a:hlinkClick>
          </p:cNvPr>
          <p:cNvSpPr/>
          <p:nvPr/>
        </p:nvSpPr>
        <p:spPr>
          <a:xfrm>
            <a:off x="5076056" y="2276872"/>
            <a:ext cx="3744416" cy="864096"/>
          </a:xfrm>
          <a:prstGeom prst="flowChartAlternateProcess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Федора</a:t>
            </a:r>
            <a:endParaRPr lang="ru-RU" sz="3200" dirty="0"/>
          </a:p>
        </p:txBody>
      </p:sp>
      <p:sp>
        <p:nvSpPr>
          <p:cNvPr id="9" name="Блок-схема: альтернативный процесс 8">
            <a:hlinkClick r:id="" action="ppaction://noaction">
              <a:snd r:embed="rId4" name="drumroll.wav"/>
            </a:hlinkClick>
          </p:cNvPr>
          <p:cNvSpPr/>
          <p:nvPr/>
        </p:nvSpPr>
        <p:spPr>
          <a:xfrm>
            <a:off x="5076056" y="4437112"/>
            <a:ext cx="3744416" cy="864096"/>
          </a:xfrm>
          <a:prstGeom prst="flowChartAlternateProcess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Фаина</a:t>
            </a:r>
            <a:endParaRPr lang="ru-RU" sz="3200" dirty="0"/>
          </a:p>
        </p:txBody>
      </p:sp>
      <p:sp>
        <p:nvSpPr>
          <p:cNvPr id="10" name="Блок-схема: альтернативный процесс 9">
            <a:hlinkClick r:id="" action="ppaction://noaction">
              <a:snd r:embed="rId4" name="drumroll.wav"/>
            </a:hlinkClick>
          </p:cNvPr>
          <p:cNvSpPr/>
          <p:nvPr/>
        </p:nvSpPr>
        <p:spPr>
          <a:xfrm>
            <a:off x="5076056" y="3356992"/>
            <a:ext cx="3744416" cy="864096"/>
          </a:xfrm>
          <a:prstGeom prst="flowChartAlternateProcess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err="1" smtClean="0"/>
              <a:t>Фотина</a:t>
            </a:r>
            <a:endParaRPr lang="ru-RU" sz="3200" dirty="0"/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1520" y="260648"/>
            <a:ext cx="4392488" cy="6264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Box 6"/>
          <p:cNvSpPr txBox="1"/>
          <p:nvPr/>
        </p:nvSpPr>
        <p:spPr>
          <a:xfrm>
            <a:off x="2952625" y="764704"/>
            <a:ext cx="619137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i="1" dirty="0" smtClean="0"/>
              <a:t>Как звали хозяйку-лентяйку?</a:t>
            </a:r>
            <a:endParaRPr lang="ru-RU" sz="3600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pedsovet.su/_ld/365/3317099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62289"/>
          </a:xfrm>
          <a:prstGeom prst="rect">
            <a:avLst/>
          </a:prstGeom>
          <a:noFill/>
        </p:spPr>
      </p:pic>
      <p:sp>
        <p:nvSpPr>
          <p:cNvPr id="5" name="Блок-схема: альтернативный процесс 4">
            <a:hlinkClick r:id="" action="ppaction://hlinkshowjump?jump=nextslide">
              <a:snd r:embed="rId3" name="applause.wav"/>
            </a:hlinkClick>
          </p:cNvPr>
          <p:cNvSpPr/>
          <p:nvPr/>
        </p:nvSpPr>
        <p:spPr>
          <a:xfrm>
            <a:off x="4788024" y="4869160"/>
            <a:ext cx="3960440" cy="1224136"/>
          </a:xfrm>
          <a:prstGeom prst="flowChartAlternateProcess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потому что Федора «запылила, закоптила, загубила» посуду</a:t>
            </a:r>
            <a:endParaRPr lang="ru-RU" sz="2400" dirty="0"/>
          </a:p>
        </p:txBody>
      </p:sp>
      <p:sp>
        <p:nvSpPr>
          <p:cNvPr id="6" name="Блок-схема: альтернативный процесс 5">
            <a:hlinkClick r:id="" action="ppaction://noaction">
              <a:snd r:embed="rId4" name="drumroll.wav"/>
            </a:hlinkClick>
          </p:cNvPr>
          <p:cNvSpPr/>
          <p:nvPr/>
        </p:nvSpPr>
        <p:spPr>
          <a:xfrm>
            <a:off x="4788024" y="1988840"/>
            <a:ext cx="3960440" cy="1224136"/>
          </a:xfrm>
          <a:prstGeom prst="flowChartAlternateProcess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потому что отправились на речку отмываться от грязи</a:t>
            </a:r>
            <a:endParaRPr lang="ru-RU" sz="2400" dirty="0"/>
          </a:p>
        </p:txBody>
      </p:sp>
      <p:sp>
        <p:nvSpPr>
          <p:cNvPr id="7" name="Блок-схема: альтернативный процесс 6">
            <a:hlinkClick r:id="" action="ppaction://noaction">
              <a:snd r:embed="rId4" name="drumroll.wav"/>
            </a:hlinkClick>
          </p:cNvPr>
          <p:cNvSpPr/>
          <p:nvPr/>
        </p:nvSpPr>
        <p:spPr>
          <a:xfrm>
            <a:off x="4860032" y="3429000"/>
            <a:ext cx="3888432" cy="1224136"/>
          </a:xfrm>
          <a:prstGeom prst="flowChartAlternateProcess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потому что они нашли себе новую аккуратную хозяйку</a:t>
            </a:r>
            <a:endParaRPr lang="ru-RU" sz="2400" dirty="0"/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79512" y="188640"/>
            <a:ext cx="4499545" cy="64172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Прямоугольник 3"/>
          <p:cNvSpPr/>
          <p:nvPr/>
        </p:nvSpPr>
        <p:spPr>
          <a:xfrm>
            <a:off x="2663280" y="260648"/>
            <a:ext cx="648072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 smtClean="0"/>
              <a:t>Почему сито, корыто, блюдца и кочерга, утюги и самовар ушли от Федоры?</a:t>
            </a:r>
            <a:endParaRPr lang="ru-RU" sz="2800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pedsovet.su/_ld/365/3317099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62289"/>
          </a:xfrm>
          <a:prstGeom prst="rect">
            <a:avLst/>
          </a:prstGeom>
          <a:noFill/>
        </p:spPr>
      </p:pic>
      <p:sp>
        <p:nvSpPr>
          <p:cNvPr id="5" name="Блок-схема: альтернативный процесс 4">
            <a:hlinkClick r:id="" action="ppaction://hlinkshowjump?jump=nextslide">
              <a:snd r:embed="rId3" name="applause.wav"/>
            </a:hlinkClick>
          </p:cNvPr>
          <p:cNvSpPr/>
          <p:nvPr/>
        </p:nvSpPr>
        <p:spPr>
          <a:xfrm>
            <a:off x="5292080" y="4437112"/>
            <a:ext cx="3528392" cy="720080"/>
          </a:xfrm>
          <a:prstGeom prst="flowChartAlternateProcess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«лягушку»</a:t>
            </a:r>
            <a:endParaRPr lang="ru-RU" sz="3200" dirty="0"/>
          </a:p>
        </p:txBody>
      </p:sp>
      <p:sp>
        <p:nvSpPr>
          <p:cNvPr id="6" name="Блок-схема: альтернативный процесс 5">
            <a:hlinkClick r:id="" action="ppaction://noaction">
              <a:snd r:embed="rId4" name="drumroll.wav"/>
            </a:hlinkClick>
          </p:cNvPr>
          <p:cNvSpPr/>
          <p:nvPr/>
        </p:nvSpPr>
        <p:spPr>
          <a:xfrm>
            <a:off x="5364088" y="5517232"/>
            <a:ext cx="3456384" cy="720080"/>
          </a:xfrm>
          <a:prstGeom prst="flowChartAlternateProcess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«подушку»</a:t>
            </a:r>
            <a:endParaRPr lang="ru-RU" sz="3200" b="1" dirty="0"/>
          </a:p>
        </p:txBody>
      </p:sp>
      <p:sp>
        <p:nvSpPr>
          <p:cNvPr id="7" name="Блок-схема: альтернативный процесс 6">
            <a:hlinkClick r:id="" action="ppaction://noaction">
              <a:snd r:embed="rId4" name="drumroll.wav"/>
            </a:hlinkClick>
          </p:cNvPr>
          <p:cNvSpPr/>
          <p:nvPr/>
        </p:nvSpPr>
        <p:spPr>
          <a:xfrm>
            <a:off x="5292080" y="3356992"/>
            <a:ext cx="3528392" cy="720080"/>
          </a:xfrm>
          <a:prstGeom prst="flowChartAlternateProcess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«ватрушку»</a:t>
            </a:r>
            <a:endParaRPr lang="ru-RU" sz="3200" b="1" dirty="0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1520" y="260648"/>
            <a:ext cx="4423870" cy="6309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Прямоугольник 3"/>
          <p:cNvSpPr/>
          <p:nvPr/>
        </p:nvSpPr>
        <p:spPr>
          <a:xfrm>
            <a:off x="3563888" y="260648"/>
            <a:ext cx="5328592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 smtClean="0"/>
              <a:t>Продолжи строчку:</a:t>
            </a:r>
            <a:br>
              <a:rPr lang="ru-RU" sz="2800" b="1" i="1" dirty="0" smtClean="0"/>
            </a:br>
            <a:r>
              <a:rPr lang="ru-RU" sz="2800" b="1" i="1" dirty="0" smtClean="0"/>
              <a:t>«Да, — промолвил медный таз,</a:t>
            </a:r>
            <a:br>
              <a:rPr lang="ru-RU" sz="2800" b="1" i="1" dirty="0" smtClean="0"/>
            </a:br>
            <a:r>
              <a:rPr lang="ru-RU" sz="2800" b="1" i="1" dirty="0" smtClean="0"/>
              <a:t>Погляди-ка ты на нас:</a:t>
            </a:r>
            <a:br>
              <a:rPr lang="ru-RU" sz="2800" b="1" i="1" dirty="0" smtClean="0"/>
            </a:br>
            <a:r>
              <a:rPr lang="ru-RU" sz="2800" b="1" i="1" dirty="0" smtClean="0"/>
              <a:t>Мы поломаны, побиты,</a:t>
            </a:r>
            <a:br>
              <a:rPr lang="ru-RU" sz="2800" b="1" i="1" dirty="0" smtClean="0"/>
            </a:br>
            <a:r>
              <a:rPr lang="ru-RU" sz="2800" b="1" i="1" dirty="0" smtClean="0"/>
              <a:t>Мы помоями облиты.</a:t>
            </a:r>
            <a:br>
              <a:rPr lang="ru-RU" sz="2800" b="1" i="1" dirty="0" smtClean="0"/>
            </a:br>
            <a:r>
              <a:rPr lang="ru-RU" sz="2800" b="1" i="1" dirty="0" smtClean="0"/>
              <a:t>Загляни-ка ты в кадушку —</a:t>
            </a:r>
            <a:br>
              <a:rPr lang="ru-RU" sz="2800" b="1" i="1" dirty="0" smtClean="0"/>
            </a:br>
            <a:r>
              <a:rPr lang="ru-RU" sz="2800" b="1" i="1" dirty="0" smtClean="0"/>
              <a:t>И увидишь там...»</a:t>
            </a:r>
            <a:endParaRPr lang="ru-RU" sz="2800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pedsovet.su/_ld/365/3317099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62289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4716016" y="548680"/>
            <a:ext cx="3816238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i="1" dirty="0" smtClean="0"/>
              <a:t>Кого не встретила </a:t>
            </a:r>
          </a:p>
          <a:p>
            <a:r>
              <a:rPr lang="ru-RU" sz="3200" b="1" i="1" dirty="0" smtClean="0"/>
              <a:t>посуда?</a:t>
            </a:r>
            <a:endParaRPr lang="ru-RU" sz="3200" b="1" i="1" dirty="0"/>
          </a:p>
        </p:txBody>
      </p:sp>
      <p:sp>
        <p:nvSpPr>
          <p:cNvPr id="5" name="Блок-схема: альтернативный процесс 4">
            <a:hlinkClick r:id="" action="ppaction://hlinkshowjump?jump=nextslide">
              <a:snd r:embed="rId3" name="applause.wav"/>
            </a:hlinkClick>
          </p:cNvPr>
          <p:cNvSpPr/>
          <p:nvPr/>
        </p:nvSpPr>
        <p:spPr>
          <a:xfrm>
            <a:off x="5292080" y="3501008"/>
            <a:ext cx="3528392" cy="720080"/>
          </a:xfrm>
          <a:prstGeom prst="flowChartAlternateProcess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свинью</a:t>
            </a:r>
            <a:endParaRPr lang="ru-RU" sz="3200" b="1" dirty="0"/>
          </a:p>
        </p:txBody>
      </p:sp>
      <p:sp>
        <p:nvSpPr>
          <p:cNvPr id="6" name="Блок-схема: альтернативный процесс 5">
            <a:hlinkClick r:id="" action="ppaction://noaction">
              <a:snd r:embed="rId4" name="drumroll.wav"/>
            </a:hlinkClick>
          </p:cNvPr>
          <p:cNvSpPr/>
          <p:nvPr/>
        </p:nvSpPr>
        <p:spPr>
          <a:xfrm>
            <a:off x="5292080" y="4509120"/>
            <a:ext cx="3528392" cy="720080"/>
          </a:xfrm>
          <a:prstGeom prst="flowChartAlternateProcess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курицу</a:t>
            </a:r>
            <a:endParaRPr lang="ru-RU" sz="3200" b="1" dirty="0"/>
          </a:p>
        </p:txBody>
      </p:sp>
      <p:sp>
        <p:nvSpPr>
          <p:cNvPr id="7" name="Блок-схема: альтернативный процесс 6">
            <a:hlinkClick r:id="" action="ppaction://noaction">
              <a:snd r:embed="rId4" name="drumroll.wav"/>
            </a:hlinkClick>
          </p:cNvPr>
          <p:cNvSpPr/>
          <p:nvPr/>
        </p:nvSpPr>
        <p:spPr>
          <a:xfrm>
            <a:off x="5364088" y="2564904"/>
            <a:ext cx="3528392" cy="720080"/>
          </a:xfrm>
          <a:prstGeom prst="flowChartAlternateProcess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козу</a:t>
            </a:r>
            <a:endParaRPr lang="ru-RU" sz="3200" b="1" dirty="0"/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79512" y="188640"/>
            <a:ext cx="4443071" cy="63367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pedsovet.su/_ld/365/3317099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62289"/>
          </a:xfrm>
          <a:prstGeom prst="rect">
            <a:avLst/>
          </a:prstGeom>
          <a:noFill/>
        </p:spPr>
      </p:pic>
      <p:sp>
        <p:nvSpPr>
          <p:cNvPr id="8" name="Блок-схема: альтернативный процесс 7">
            <a:hlinkClick r:id="" action="ppaction://noaction">
              <a:snd r:embed="rId3" name="drumroll.wav"/>
            </a:hlinkClick>
          </p:cNvPr>
          <p:cNvSpPr/>
          <p:nvPr/>
        </p:nvSpPr>
        <p:spPr>
          <a:xfrm>
            <a:off x="5220072" y="2996952"/>
            <a:ext cx="3672408" cy="936104"/>
          </a:xfrm>
          <a:prstGeom prst="flowChartAlternateProcess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тропинке</a:t>
            </a:r>
            <a:endParaRPr lang="ru-RU" sz="3200" dirty="0"/>
          </a:p>
        </p:txBody>
      </p:sp>
      <p:sp>
        <p:nvSpPr>
          <p:cNvPr id="9" name="Блок-схема: альтернативный процесс 8">
            <a:hlinkClick r:id="" action="ppaction://hlinkshowjump?jump=nextslide">
              <a:snd r:embed="rId4" name="applause.wav"/>
            </a:hlinkClick>
          </p:cNvPr>
          <p:cNvSpPr/>
          <p:nvPr/>
        </p:nvSpPr>
        <p:spPr>
          <a:xfrm>
            <a:off x="5220072" y="4221088"/>
            <a:ext cx="3672408" cy="936104"/>
          </a:xfrm>
          <a:prstGeom prst="flowChartAlternateProcess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дорожке</a:t>
            </a:r>
            <a:endParaRPr lang="ru-RU" sz="3200" dirty="0"/>
          </a:p>
        </p:txBody>
      </p:sp>
      <p:sp>
        <p:nvSpPr>
          <p:cNvPr id="10" name="Блок-схема: альтернативный процесс 9">
            <a:hlinkClick r:id="" action="ppaction://noaction">
              <a:snd r:embed="rId3" name="drumroll.wav"/>
            </a:hlinkClick>
          </p:cNvPr>
          <p:cNvSpPr/>
          <p:nvPr/>
        </p:nvSpPr>
        <p:spPr>
          <a:xfrm>
            <a:off x="5292080" y="5445224"/>
            <a:ext cx="3528392" cy="936104"/>
          </a:xfrm>
          <a:prstGeom prst="flowChartAlternateProcess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полю</a:t>
            </a:r>
            <a:endParaRPr lang="ru-RU" sz="3200" dirty="0"/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79512" y="188640"/>
            <a:ext cx="4524849" cy="6453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4" name="Прямоугольник 13"/>
          <p:cNvSpPr/>
          <p:nvPr/>
        </p:nvSpPr>
        <p:spPr>
          <a:xfrm>
            <a:off x="4211960" y="332656"/>
            <a:ext cx="335829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i="1" dirty="0" smtClean="0"/>
              <a:t>Продолжи строчку:</a:t>
            </a:r>
            <a:endParaRPr lang="ru-RU" sz="2800" dirty="0"/>
          </a:p>
        </p:txBody>
      </p:sp>
      <p:sp>
        <p:nvSpPr>
          <p:cNvPr id="15" name="TextBox 14"/>
          <p:cNvSpPr txBox="1"/>
          <p:nvPr/>
        </p:nvSpPr>
        <p:spPr>
          <a:xfrm>
            <a:off x="4860032" y="908720"/>
            <a:ext cx="356386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i="1" dirty="0" smtClean="0"/>
              <a:t>Чашки да ложки</a:t>
            </a:r>
          </a:p>
          <a:p>
            <a:r>
              <a:rPr lang="ru-RU" sz="3600" b="1" i="1" dirty="0" smtClean="0"/>
              <a:t>Скачут по …</a:t>
            </a:r>
            <a:endParaRPr lang="ru-RU" sz="3600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pedsovet.su/_ld/365/3317099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62289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4788024" y="620688"/>
            <a:ext cx="423064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i="1" dirty="0" smtClean="0"/>
              <a:t>Кто помыл посуду?</a:t>
            </a:r>
            <a:endParaRPr lang="ru-RU" sz="3600" b="1" i="1" dirty="0"/>
          </a:p>
        </p:txBody>
      </p:sp>
      <p:sp>
        <p:nvSpPr>
          <p:cNvPr id="7" name="Блок-схема: альтернативный процесс 6">
            <a:hlinkClick r:id="" action="ppaction://noaction">
              <a:snd r:embed="rId3" name="drumroll.wav"/>
            </a:hlinkClick>
          </p:cNvPr>
          <p:cNvSpPr/>
          <p:nvPr/>
        </p:nvSpPr>
        <p:spPr>
          <a:xfrm>
            <a:off x="5076056" y="2492896"/>
            <a:ext cx="3528392" cy="720080"/>
          </a:xfrm>
          <a:prstGeom prst="flowChartAlternateProcess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Айболит</a:t>
            </a:r>
            <a:endParaRPr lang="ru-RU" sz="3200" b="1" dirty="0"/>
          </a:p>
        </p:txBody>
      </p:sp>
      <p:sp>
        <p:nvSpPr>
          <p:cNvPr id="8" name="Блок-схема: альтернативный процесс 7">
            <a:hlinkClick r:id="" action="ppaction://noaction">
              <a:snd r:embed="rId3" name="drumroll.wav"/>
            </a:hlinkClick>
          </p:cNvPr>
          <p:cNvSpPr/>
          <p:nvPr/>
        </p:nvSpPr>
        <p:spPr>
          <a:xfrm>
            <a:off x="5148064" y="4437112"/>
            <a:ext cx="3528392" cy="720080"/>
          </a:xfrm>
          <a:prstGeom prst="flowChartAlternateProcess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Крокодил</a:t>
            </a:r>
            <a:endParaRPr lang="ru-RU" sz="3200" b="1" dirty="0"/>
          </a:p>
        </p:txBody>
      </p:sp>
      <p:sp>
        <p:nvSpPr>
          <p:cNvPr id="9" name="Блок-схема: альтернативный процесс 8">
            <a:hlinkClick r:id="" action="ppaction://hlinkshowjump?jump=nextslide">
              <a:snd r:embed="rId4" name="applause.wav"/>
            </a:hlinkClick>
          </p:cNvPr>
          <p:cNvSpPr/>
          <p:nvPr/>
        </p:nvSpPr>
        <p:spPr>
          <a:xfrm>
            <a:off x="5148064" y="3429000"/>
            <a:ext cx="3528392" cy="720080"/>
          </a:xfrm>
          <a:prstGeom prst="flowChartAlternateProcess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Федора</a:t>
            </a:r>
            <a:endParaRPr lang="ru-RU" sz="3200" b="1" dirty="0"/>
          </a:p>
        </p:txBody>
      </p:sp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79512" y="188640"/>
            <a:ext cx="4499545" cy="6417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pedsovet.su/_ld/365/3317099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62289"/>
          </a:xfrm>
          <a:prstGeom prst="rect">
            <a:avLst/>
          </a:prstGeom>
          <a:noFill/>
        </p:spPr>
      </p:pic>
      <p:sp>
        <p:nvSpPr>
          <p:cNvPr id="8" name="Блок-схема: альтернативный процесс 7">
            <a:hlinkClick r:id="" action="ppaction://noaction">
              <a:snd r:embed="rId3" name="drumroll.wav"/>
            </a:hlinkClick>
          </p:cNvPr>
          <p:cNvSpPr/>
          <p:nvPr/>
        </p:nvSpPr>
        <p:spPr>
          <a:xfrm>
            <a:off x="4716016" y="1484784"/>
            <a:ext cx="4032448" cy="1656184"/>
          </a:xfrm>
          <a:prstGeom prst="flowChartAlternateProcess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посуда устала бродить по болотам и по кочкам, и блюдца спросили «не лучше вернуться?»</a:t>
            </a:r>
            <a:endParaRPr lang="ru-RU" sz="2400" dirty="0"/>
          </a:p>
        </p:txBody>
      </p:sp>
      <p:sp>
        <p:nvSpPr>
          <p:cNvPr id="9" name="Блок-схема: альтернативный процесс 8">
            <a:hlinkClick r:id="" action="ppaction://hlinkshowjump?jump=nextslide">
              <a:snd r:embed="rId4" name="applause.wav"/>
            </a:hlinkClick>
          </p:cNvPr>
          <p:cNvSpPr/>
          <p:nvPr/>
        </p:nvSpPr>
        <p:spPr>
          <a:xfrm>
            <a:off x="4788024" y="3212976"/>
            <a:ext cx="4032448" cy="1728192"/>
          </a:xfrm>
          <a:prstGeom prst="flowChartAlternateProcess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dirty="0" smtClean="0"/>
              <a:t>Федора поняла, что она неправильно обращалась с посудой, и что теперь ее посуда будет «словно солнышко, сиять»</a:t>
            </a:r>
            <a:endParaRPr lang="ru-RU" sz="2400" dirty="0"/>
          </a:p>
        </p:txBody>
      </p:sp>
      <p:sp>
        <p:nvSpPr>
          <p:cNvPr id="10" name="Блок-схема: альтернативный процесс 9">
            <a:hlinkClick r:id="" action="ppaction://noaction">
              <a:snd r:embed="rId3" name="drumroll.wav"/>
            </a:hlinkClick>
          </p:cNvPr>
          <p:cNvSpPr/>
          <p:nvPr/>
        </p:nvSpPr>
        <p:spPr>
          <a:xfrm>
            <a:off x="4716016" y="5085184"/>
            <a:ext cx="4104456" cy="1296144"/>
          </a:xfrm>
          <a:prstGeom prst="flowChartAlternateProcess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к Федоре приехала в гости девочка Маша, очень аккуратная и хозяйственная</a:t>
            </a:r>
            <a:endParaRPr lang="ru-RU" sz="2400" dirty="0"/>
          </a:p>
        </p:txBody>
      </p:sp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79512" y="188640"/>
            <a:ext cx="4493560" cy="6408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Прямоугольник 3"/>
          <p:cNvSpPr/>
          <p:nvPr/>
        </p:nvSpPr>
        <p:spPr>
          <a:xfrm>
            <a:off x="3707904" y="476672"/>
            <a:ext cx="504056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 smtClean="0"/>
              <a:t>Почему посуда решила вернуться обратно к Федоре?</a:t>
            </a:r>
            <a:endParaRPr lang="ru-RU" sz="2800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178</TotalTime>
  <Words>271</Words>
  <Application>Microsoft Office PowerPoint</Application>
  <PresentationFormat>Экран (4:3)</PresentationFormat>
  <Paragraphs>61</Paragraphs>
  <Slides>13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Acer</dc:creator>
  <cp:lastModifiedBy>Acer</cp:lastModifiedBy>
  <cp:revision>2</cp:revision>
  <dcterms:created xsi:type="dcterms:W3CDTF">2015-02-08T15:32:47Z</dcterms:created>
  <dcterms:modified xsi:type="dcterms:W3CDTF">2015-02-08T19:01:07Z</dcterms:modified>
</cp:coreProperties>
</file>