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5-11T10:47:52.14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8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32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21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125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790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53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38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5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703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6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4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3601-1C96-427B-A0A6-F2DA4481B5C0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2962D-3A3D-48A1-BC54-A212CE2063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57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Интерактивная игра «Четвертый лишний»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345" y="1825625"/>
            <a:ext cx="5409707" cy="4195904"/>
          </a:xfrm>
        </p:spPr>
      </p:pic>
    </p:spTree>
    <p:extLst>
      <p:ext uri="{BB962C8B-B14F-4D97-AF65-F5344CB8AC3E}">
        <p14:creationId xmlns:p14="http://schemas.microsoft.com/office/powerpoint/2010/main" val="263518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548"/>
            <a:ext cx="2881747" cy="31662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764" y="-35485"/>
            <a:ext cx="3032874" cy="36853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5" t="1" r="10495" b="-7293"/>
          <a:stretch/>
        </p:blipFill>
        <p:spPr>
          <a:xfrm>
            <a:off x="8880764" y="468361"/>
            <a:ext cx="3311236" cy="3136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41" b="-3108"/>
          <a:stretch/>
        </p:blipFill>
        <p:spPr>
          <a:xfrm>
            <a:off x="5817638" y="468361"/>
            <a:ext cx="3237661" cy="27485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3283528" y="4502727"/>
            <a:ext cx="56249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Животные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43046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5200"/>
            <a:ext cx="3605162" cy="3352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244" y="3366654"/>
            <a:ext cx="2137756" cy="30539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581" y="0"/>
            <a:ext cx="3477492" cy="3562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626" y="0"/>
            <a:ext cx="3941618" cy="39416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53345" y="4396274"/>
            <a:ext cx="4765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Игрушки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38611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685309" cy="38825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94" y="4031673"/>
            <a:ext cx="3830263" cy="26185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582" y="484911"/>
            <a:ext cx="3740726" cy="3117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436" y="-10611"/>
            <a:ext cx="4675909" cy="46759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3006" y="4661614"/>
            <a:ext cx="43047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Мебель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78549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2" b="12054"/>
          <a:stretch/>
        </p:blipFill>
        <p:spPr>
          <a:xfrm>
            <a:off x="278824" y="304801"/>
            <a:ext cx="3849832" cy="27293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418" y="304801"/>
            <a:ext cx="3685308" cy="36853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535" y="0"/>
            <a:ext cx="3971261" cy="31048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656" y="3990109"/>
            <a:ext cx="3422070" cy="29657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65418" y="2699587"/>
            <a:ext cx="41077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Фрукты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23425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Интерактивная игра «Четвертый лишний»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«Четвертый лишний»</dc:title>
  <dc:creator>Пользователь</dc:creator>
  <cp:lastModifiedBy>Пользователь</cp:lastModifiedBy>
  <cp:revision>7</cp:revision>
  <dcterms:created xsi:type="dcterms:W3CDTF">2023-05-11T06:57:07Z</dcterms:created>
  <dcterms:modified xsi:type="dcterms:W3CDTF">2023-05-11T07:49:14Z</dcterms:modified>
</cp:coreProperties>
</file>