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86" r:id="rId1"/>
  </p:sldMasterIdLst>
  <p:notesMasterIdLst>
    <p:notesMasterId r:id="rId12"/>
  </p:notesMasterIdLst>
  <p:sldIdLst>
    <p:sldId id="256" r:id="rId2"/>
    <p:sldId id="261" r:id="rId3"/>
    <p:sldId id="266" r:id="rId4"/>
    <p:sldId id="260" r:id="rId5"/>
    <p:sldId id="272" r:id="rId6"/>
    <p:sldId id="270" r:id="rId7"/>
    <p:sldId id="280" r:id="rId8"/>
    <p:sldId id="258" r:id="rId9"/>
    <p:sldId id="274" r:id="rId10"/>
    <p:sldId id="276" r:id="rId11"/>
  </p:sldIdLst>
  <p:sldSz cx="9144000" cy="5143500" type="screen16x9"/>
  <p:notesSz cx="6858000" cy="9144000"/>
  <p:embeddedFontLst>
    <p:embeddedFont>
      <p:font typeface="Overpass" panose="020B0604020202020204" charset="-52"/>
      <p:regular r:id="rId13"/>
      <p:bold r:id="rId14"/>
      <p:italic r:id="rId15"/>
      <p:boldItalic r:id="rId16"/>
    </p:embeddedFont>
    <p:embeddedFont>
      <p:font typeface="Oxanium" panose="020B0604020202020204" charset="0"/>
      <p:regular r:id="rId17"/>
      <p:bold r:id="rId1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C28F11E-D9C1-4AA1-B5F5-2994AA6CC3DA}">
  <a:tblStyle styleId="{0C28F11E-D9C1-4AA1-B5F5-2994AA6CC3DA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86" d="100"/>
          <a:sy n="86" d="100"/>
        </p:scale>
        <p:origin x="2334" y="10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5" name="Google Shape;1115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6" name="Google Shape;1116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7" name="Google Shape;1687;gf0710f2cc8_0_4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8" name="Google Shape;1688;gf0710f2cc8_0_40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2" name="Google Shape;1302;gf0710f2cc8_0_1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3" name="Google Shape;1303;gf0710f2cc8_0_1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7" name="Google Shape;1417;gf08a788ee6_0_3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8" name="Google Shape;1418;gf08a788ee6_0_30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8" name="Google Shape;1248;gf0710f2cc8_0_1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9" name="Google Shape;1249;gf0710f2cc8_0_1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3" name="Google Shape;1563;gf08a788ee6_0_2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4" name="Google Shape;1564;gf08a788ee6_0_2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" name="Google Shape;1443;gf0710f2cc8_0_12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4" name="Google Shape;1444;gf0710f2cc8_0_12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2" name="Google Shape;1762;gf0710f2cc8_0_6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63" name="Google Shape;1763;gf0710f2cc8_0_6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9" name="Google Shape;1209;gf08a788ee6_0_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0" name="Google Shape;1210;gf08a788ee6_0_7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1" name="Google Shape;1661;gf0710f2cc8_0_4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2" name="Google Shape;1662;gf0710f2cc8_0_4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oogle Shape;9;p2"/>
          <p:cNvGrpSpPr/>
          <p:nvPr/>
        </p:nvGrpSpPr>
        <p:grpSpPr>
          <a:xfrm>
            <a:off x="0" y="0"/>
            <a:ext cx="9144000" cy="5143500"/>
            <a:chOff x="0" y="0"/>
            <a:chExt cx="9144000" cy="5143500"/>
          </a:xfrm>
        </p:grpSpPr>
        <p:sp>
          <p:nvSpPr>
            <p:cNvPr id="10" name="Google Shape;10;p2"/>
            <p:cNvSpPr/>
            <p:nvPr/>
          </p:nvSpPr>
          <p:spPr>
            <a:xfrm>
              <a:off x="0" y="0"/>
              <a:ext cx="9144000" cy="5143500"/>
            </a:xfrm>
            <a:prstGeom prst="rect">
              <a:avLst/>
            </a:prstGeom>
            <a:gradFill>
              <a:gsLst>
                <a:gs pos="0">
                  <a:srgbClr val="20F8FD">
                    <a:alpha val="28627"/>
                  </a:srgbClr>
                </a:gs>
                <a:gs pos="50000">
                  <a:srgbClr val="0182AA">
                    <a:alpha val="35686"/>
                  </a:srgbClr>
                </a:gs>
                <a:gs pos="75000">
                  <a:srgbClr val="022E88">
                    <a:alpha val="34509"/>
                  </a:srgbClr>
                </a:gs>
                <a:gs pos="100000">
                  <a:srgbClr val="012060">
                    <a:alpha val="60392"/>
                  </a:srgbClr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11;p2"/>
            <p:cNvSpPr/>
            <p:nvPr/>
          </p:nvSpPr>
          <p:spPr>
            <a:xfrm>
              <a:off x="0" y="0"/>
              <a:ext cx="9144000" cy="5143500"/>
            </a:xfrm>
            <a:prstGeom prst="rect">
              <a:avLst/>
            </a:prstGeom>
            <a:gradFill>
              <a:gsLst>
                <a:gs pos="0">
                  <a:srgbClr val="748BFF">
                    <a:alpha val="0"/>
                  </a:srgbClr>
                </a:gs>
                <a:gs pos="50000">
                  <a:srgbClr val="F3F3F3">
                    <a:alpha val="0"/>
                  </a:srgbClr>
                </a:gs>
                <a:gs pos="100000">
                  <a:srgbClr val="7659FF">
                    <a:alpha val="77254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" name="Google Shape;12;p2"/>
          <p:cNvGrpSpPr/>
          <p:nvPr/>
        </p:nvGrpSpPr>
        <p:grpSpPr>
          <a:xfrm>
            <a:off x="-83525" y="-233775"/>
            <a:ext cx="9339050" cy="5417100"/>
            <a:chOff x="-83525" y="-233775"/>
            <a:chExt cx="9339050" cy="5417100"/>
          </a:xfrm>
        </p:grpSpPr>
        <p:cxnSp>
          <p:nvCxnSpPr>
            <p:cNvPr id="13" name="Google Shape;13;p2"/>
            <p:cNvCxnSpPr/>
            <p:nvPr/>
          </p:nvCxnSpPr>
          <p:spPr>
            <a:xfrm rot="10800000" flipH="1">
              <a:off x="-83525" y="4026525"/>
              <a:ext cx="4902900" cy="610500"/>
            </a:xfrm>
            <a:prstGeom prst="straightConnector1">
              <a:avLst/>
            </a:pr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" name="Google Shape;14;p2"/>
            <p:cNvCxnSpPr/>
            <p:nvPr/>
          </p:nvCxnSpPr>
          <p:spPr>
            <a:xfrm>
              <a:off x="3297225" y="4026550"/>
              <a:ext cx="1927800" cy="1105200"/>
            </a:xfrm>
            <a:prstGeom prst="straightConnector1">
              <a:avLst/>
            </a:pr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5" name="Google Shape;15;p2"/>
            <p:cNvCxnSpPr/>
            <p:nvPr/>
          </p:nvCxnSpPr>
          <p:spPr>
            <a:xfrm>
              <a:off x="6053925" y="3975"/>
              <a:ext cx="2345400" cy="1240200"/>
            </a:xfrm>
            <a:prstGeom prst="straightConnector1">
              <a:avLst/>
            </a:pr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" name="Google Shape;16;p2"/>
            <p:cNvCxnSpPr/>
            <p:nvPr/>
          </p:nvCxnSpPr>
          <p:spPr>
            <a:xfrm>
              <a:off x="4338225" y="-28150"/>
              <a:ext cx="4917300" cy="931800"/>
            </a:xfrm>
            <a:prstGeom prst="straightConnector1">
              <a:avLst/>
            </a:pr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7" name="Google Shape;17;p2"/>
            <p:cNvCxnSpPr/>
            <p:nvPr/>
          </p:nvCxnSpPr>
          <p:spPr>
            <a:xfrm flipH="1">
              <a:off x="173650" y="-233775"/>
              <a:ext cx="173400" cy="5417100"/>
            </a:xfrm>
            <a:prstGeom prst="straightConnector1">
              <a:avLst/>
            </a:pr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grpSp>
          <p:nvGrpSpPr>
            <p:cNvPr id="18" name="Google Shape;18;p2"/>
            <p:cNvGrpSpPr/>
            <p:nvPr/>
          </p:nvGrpSpPr>
          <p:grpSpPr>
            <a:xfrm>
              <a:off x="-83525" y="4333650"/>
              <a:ext cx="539700" cy="539700"/>
              <a:chOff x="-83525" y="4333650"/>
              <a:chExt cx="539700" cy="539700"/>
            </a:xfrm>
          </p:grpSpPr>
          <p:sp>
            <p:nvSpPr>
              <p:cNvPr id="19" name="Google Shape;19;p2"/>
              <p:cNvSpPr/>
              <p:nvPr/>
            </p:nvSpPr>
            <p:spPr>
              <a:xfrm>
                <a:off x="-83525" y="4333650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1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" name="Google Shape;20;p2"/>
              <p:cNvSpPr/>
              <p:nvPr/>
            </p:nvSpPr>
            <p:spPr>
              <a:xfrm>
                <a:off x="25600" y="4442700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1" name="Google Shape;21;p2"/>
            <p:cNvGrpSpPr/>
            <p:nvPr/>
          </p:nvGrpSpPr>
          <p:grpSpPr>
            <a:xfrm>
              <a:off x="3297225" y="3935250"/>
              <a:ext cx="539700" cy="539700"/>
              <a:chOff x="-83525" y="4333650"/>
              <a:chExt cx="539700" cy="539700"/>
            </a:xfrm>
          </p:grpSpPr>
          <p:sp>
            <p:nvSpPr>
              <p:cNvPr id="22" name="Google Shape;22;p2"/>
              <p:cNvSpPr/>
              <p:nvPr/>
            </p:nvSpPr>
            <p:spPr>
              <a:xfrm>
                <a:off x="-83525" y="4333650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1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" name="Google Shape;23;p2"/>
              <p:cNvSpPr/>
              <p:nvPr/>
            </p:nvSpPr>
            <p:spPr>
              <a:xfrm>
                <a:off x="25600" y="4442700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4" name="Google Shape;24;p2"/>
            <p:cNvGrpSpPr/>
            <p:nvPr/>
          </p:nvGrpSpPr>
          <p:grpSpPr>
            <a:xfrm>
              <a:off x="6542926" y="112425"/>
              <a:ext cx="718341" cy="718341"/>
              <a:chOff x="-83525" y="4333650"/>
              <a:chExt cx="539700" cy="539700"/>
            </a:xfrm>
          </p:grpSpPr>
          <p:sp>
            <p:nvSpPr>
              <p:cNvPr id="25" name="Google Shape;25;p2"/>
              <p:cNvSpPr/>
              <p:nvPr/>
            </p:nvSpPr>
            <p:spPr>
              <a:xfrm>
                <a:off x="-83525" y="4333650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2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" name="Google Shape;26;p2"/>
              <p:cNvSpPr/>
              <p:nvPr/>
            </p:nvSpPr>
            <p:spPr>
              <a:xfrm>
                <a:off x="25600" y="4442700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7" name="Google Shape;27;p2"/>
            <p:cNvGrpSpPr/>
            <p:nvPr/>
          </p:nvGrpSpPr>
          <p:grpSpPr>
            <a:xfrm>
              <a:off x="7165201" y="112422"/>
              <a:ext cx="265640" cy="265640"/>
              <a:chOff x="-83525" y="4333650"/>
              <a:chExt cx="539700" cy="539700"/>
            </a:xfrm>
          </p:grpSpPr>
          <p:sp>
            <p:nvSpPr>
              <p:cNvPr id="28" name="Google Shape;28;p2"/>
              <p:cNvSpPr/>
              <p:nvPr/>
            </p:nvSpPr>
            <p:spPr>
              <a:xfrm>
                <a:off x="-83525" y="4333650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2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" name="Google Shape;29;p2"/>
              <p:cNvSpPr/>
              <p:nvPr/>
            </p:nvSpPr>
            <p:spPr>
              <a:xfrm>
                <a:off x="25600" y="4442700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0" name="Google Shape;30;p2"/>
            <p:cNvGrpSpPr/>
            <p:nvPr/>
          </p:nvGrpSpPr>
          <p:grpSpPr>
            <a:xfrm>
              <a:off x="7814201" y="1436147"/>
              <a:ext cx="265640" cy="265640"/>
              <a:chOff x="-83525" y="4333650"/>
              <a:chExt cx="539700" cy="539700"/>
            </a:xfrm>
          </p:grpSpPr>
          <p:sp>
            <p:nvSpPr>
              <p:cNvPr id="31" name="Google Shape;31;p2"/>
              <p:cNvSpPr/>
              <p:nvPr/>
            </p:nvSpPr>
            <p:spPr>
              <a:xfrm>
                <a:off x="-83525" y="4333650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2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" name="Google Shape;32;p2"/>
              <p:cNvSpPr/>
              <p:nvPr/>
            </p:nvSpPr>
            <p:spPr>
              <a:xfrm>
                <a:off x="25600" y="4442700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3" name="Google Shape;33;p2"/>
            <p:cNvGrpSpPr/>
            <p:nvPr/>
          </p:nvGrpSpPr>
          <p:grpSpPr>
            <a:xfrm>
              <a:off x="2718476" y="4603497"/>
              <a:ext cx="265640" cy="265640"/>
              <a:chOff x="-83525" y="4333650"/>
              <a:chExt cx="539700" cy="539700"/>
            </a:xfrm>
          </p:grpSpPr>
          <p:sp>
            <p:nvSpPr>
              <p:cNvPr id="34" name="Google Shape;34;p2"/>
              <p:cNvSpPr/>
              <p:nvPr/>
            </p:nvSpPr>
            <p:spPr>
              <a:xfrm>
                <a:off x="-83525" y="4333650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1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" name="Google Shape;35;p2"/>
              <p:cNvSpPr/>
              <p:nvPr/>
            </p:nvSpPr>
            <p:spPr>
              <a:xfrm>
                <a:off x="25600" y="4442700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6" name="Google Shape;36;p2"/>
            <p:cNvGrpSpPr/>
            <p:nvPr/>
          </p:nvGrpSpPr>
          <p:grpSpPr>
            <a:xfrm>
              <a:off x="546526" y="112422"/>
              <a:ext cx="265640" cy="265640"/>
              <a:chOff x="-83525" y="4333650"/>
              <a:chExt cx="539700" cy="539700"/>
            </a:xfrm>
          </p:grpSpPr>
          <p:sp>
            <p:nvSpPr>
              <p:cNvPr id="37" name="Google Shape;37;p2"/>
              <p:cNvSpPr/>
              <p:nvPr/>
            </p:nvSpPr>
            <p:spPr>
              <a:xfrm>
                <a:off x="-83525" y="4333650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1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" name="Google Shape;38;p2"/>
              <p:cNvSpPr/>
              <p:nvPr/>
            </p:nvSpPr>
            <p:spPr>
              <a:xfrm>
                <a:off x="25600" y="4442700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9" name="Google Shape;39;p2"/>
            <p:cNvGrpSpPr/>
            <p:nvPr/>
          </p:nvGrpSpPr>
          <p:grpSpPr>
            <a:xfrm>
              <a:off x="308751" y="767847"/>
              <a:ext cx="265640" cy="265640"/>
              <a:chOff x="-83525" y="4333650"/>
              <a:chExt cx="539700" cy="539700"/>
            </a:xfrm>
          </p:grpSpPr>
          <p:sp>
            <p:nvSpPr>
              <p:cNvPr id="40" name="Google Shape;40;p2"/>
              <p:cNvSpPr/>
              <p:nvPr/>
            </p:nvSpPr>
            <p:spPr>
              <a:xfrm>
                <a:off x="-83525" y="4333650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1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" name="Google Shape;41;p2"/>
              <p:cNvSpPr/>
              <p:nvPr/>
            </p:nvSpPr>
            <p:spPr>
              <a:xfrm>
                <a:off x="25600" y="4442700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42" name="Google Shape;42;p2"/>
          <p:cNvSpPr txBox="1">
            <a:spLocks noGrp="1"/>
          </p:cNvSpPr>
          <p:nvPr>
            <p:ph type="subTitle" idx="1"/>
          </p:nvPr>
        </p:nvSpPr>
        <p:spPr>
          <a:xfrm rot="-615">
            <a:off x="719999" y="2993858"/>
            <a:ext cx="3354000" cy="42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43" name="Google Shape;43;p2"/>
          <p:cNvSpPr txBox="1">
            <a:spLocks noGrp="1"/>
          </p:cNvSpPr>
          <p:nvPr>
            <p:ph type="ctrTitle"/>
          </p:nvPr>
        </p:nvSpPr>
        <p:spPr>
          <a:xfrm>
            <a:off x="720000" y="540000"/>
            <a:ext cx="6378600" cy="25551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6000"/>
              <a:buNone/>
              <a:defRPr sz="5200"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>
  <p:cSld name="SECTION_TITLE_AND_DESCRIPTION_1">
    <p:spTree>
      <p:nvGrpSpPr>
        <p:cNvPr id="1" name="Shape 5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3" name="Google Shape;523;p20"/>
          <p:cNvGrpSpPr/>
          <p:nvPr/>
        </p:nvGrpSpPr>
        <p:grpSpPr>
          <a:xfrm>
            <a:off x="0" y="0"/>
            <a:ext cx="9144000" cy="5143500"/>
            <a:chOff x="0" y="0"/>
            <a:chExt cx="9144000" cy="5143500"/>
          </a:xfrm>
        </p:grpSpPr>
        <p:sp>
          <p:nvSpPr>
            <p:cNvPr id="524" name="Google Shape;524;p20"/>
            <p:cNvSpPr/>
            <p:nvPr/>
          </p:nvSpPr>
          <p:spPr>
            <a:xfrm>
              <a:off x="0" y="0"/>
              <a:ext cx="9144000" cy="5143500"/>
            </a:xfrm>
            <a:prstGeom prst="rect">
              <a:avLst/>
            </a:prstGeom>
            <a:gradFill>
              <a:gsLst>
                <a:gs pos="0">
                  <a:srgbClr val="748BFF">
                    <a:alpha val="0"/>
                  </a:srgbClr>
                </a:gs>
                <a:gs pos="50000">
                  <a:srgbClr val="F3F3F3">
                    <a:alpha val="0"/>
                  </a:srgbClr>
                </a:gs>
                <a:gs pos="100000">
                  <a:srgbClr val="7659FF">
                    <a:alpha val="77254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5" name="Google Shape;525;p20"/>
            <p:cNvSpPr/>
            <p:nvPr/>
          </p:nvSpPr>
          <p:spPr>
            <a:xfrm>
              <a:off x="0" y="0"/>
              <a:ext cx="9144000" cy="5143500"/>
            </a:xfrm>
            <a:prstGeom prst="rect">
              <a:avLst/>
            </a:prstGeom>
            <a:gradFill>
              <a:gsLst>
                <a:gs pos="0">
                  <a:srgbClr val="20F8FD">
                    <a:alpha val="28627"/>
                  </a:srgbClr>
                </a:gs>
                <a:gs pos="50000">
                  <a:srgbClr val="0182AA">
                    <a:alpha val="35686"/>
                  </a:srgbClr>
                </a:gs>
                <a:gs pos="75000">
                  <a:srgbClr val="022E88">
                    <a:alpha val="34509"/>
                  </a:srgbClr>
                </a:gs>
                <a:gs pos="100000">
                  <a:srgbClr val="012060">
                    <a:alpha val="60392"/>
                  </a:srgbClr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26" name="Google Shape;526;p20"/>
          <p:cNvGrpSpPr/>
          <p:nvPr/>
        </p:nvGrpSpPr>
        <p:grpSpPr>
          <a:xfrm>
            <a:off x="-49850" y="-102075"/>
            <a:ext cx="9227925" cy="5291725"/>
            <a:chOff x="-49850" y="-102075"/>
            <a:chExt cx="9227925" cy="5291725"/>
          </a:xfrm>
        </p:grpSpPr>
        <p:cxnSp>
          <p:nvCxnSpPr>
            <p:cNvPr id="527" name="Google Shape;527;p20"/>
            <p:cNvCxnSpPr/>
            <p:nvPr/>
          </p:nvCxnSpPr>
          <p:spPr>
            <a:xfrm rot="10800000" flipH="1">
              <a:off x="7254825" y="4167775"/>
              <a:ext cx="1921200" cy="1002600"/>
            </a:xfrm>
            <a:prstGeom prst="straightConnector1">
              <a:avLst/>
            </a:pr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28" name="Google Shape;528;p20"/>
            <p:cNvCxnSpPr/>
            <p:nvPr/>
          </p:nvCxnSpPr>
          <p:spPr>
            <a:xfrm rot="10800000">
              <a:off x="-6475" y="3339075"/>
              <a:ext cx="1098900" cy="1812000"/>
            </a:xfrm>
            <a:prstGeom prst="straightConnector1">
              <a:avLst/>
            </a:pr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29" name="Google Shape;529;p20"/>
            <p:cNvCxnSpPr/>
            <p:nvPr/>
          </p:nvCxnSpPr>
          <p:spPr>
            <a:xfrm rot="10800000">
              <a:off x="-12750" y="1623250"/>
              <a:ext cx="552600" cy="3566400"/>
            </a:xfrm>
            <a:prstGeom prst="straightConnector1">
              <a:avLst/>
            </a:pr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30" name="Google Shape;530;p20"/>
            <p:cNvCxnSpPr/>
            <p:nvPr/>
          </p:nvCxnSpPr>
          <p:spPr>
            <a:xfrm>
              <a:off x="8604325" y="-92425"/>
              <a:ext cx="552600" cy="2628300"/>
            </a:xfrm>
            <a:prstGeom prst="straightConnector1">
              <a:avLst/>
            </a:pr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grpSp>
          <p:nvGrpSpPr>
            <p:cNvPr id="531" name="Google Shape;531;p20"/>
            <p:cNvGrpSpPr/>
            <p:nvPr/>
          </p:nvGrpSpPr>
          <p:grpSpPr>
            <a:xfrm rot="10800000" flipH="1">
              <a:off x="120119" y="3681259"/>
              <a:ext cx="419725" cy="419725"/>
              <a:chOff x="-83525" y="4333650"/>
              <a:chExt cx="539700" cy="539700"/>
            </a:xfrm>
          </p:grpSpPr>
          <p:sp>
            <p:nvSpPr>
              <p:cNvPr id="532" name="Google Shape;532;p20"/>
              <p:cNvSpPr/>
              <p:nvPr/>
            </p:nvSpPr>
            <p:spPr>
              <a:xfrm>
                <a:off x="-83525" y="4333650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2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3" name="Google Shape;533;p20"/>
              <p:cNvSpPr/>
              <p:nvPr/>
            </p:nvSpPr>
            <p:spPr>
              <a:xfrm>
                <a:off x="25600" y="4442700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534" name="Google Shape;534;p20"/>
            <p:cNvGrpSpPr/>
            <p:nvPr/>
          </p:nvGrpSpPr>
          <p:grpSpPr>
            <a:xfrm rot="10800000" flipH="1">
              <a:off x="8126742" y="4257592"/>
              <a:ext cx="599661" cy="599607"/>
              <a:chOff x="-83525" y="4333650"/>
              <a:chExt cx="539700" cy="539700"/>
            </a:xfrm>
          </p:grpSpPr>
          <p:sp>
            <p:nvSpPr>
              <p:cNvPr id="535" name="Google Shape;535;p20"/>
              <p:cNvSpPr/>
              <p:nvPr/>
            </p:nvSpPr>
            <p:spPr>
              <a:xfrm>
                <a:off x="-83525" y="4333650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2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6" name="Google Shape;536;p20"/>
              <p:cNvSpPr/>
              <p:nvPr/>
            </p:nvSpPr>
            <p:spPr>
              <a:xfrm>
                <a:off x="25600" y="4442700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537" name="Google Shape;537;p20"/>
            <p:cNvGrpSpPr/>
            <p:nvPr/>
          </p:nvGrpSpPr>
          <p:grpSpPr>
            <a:xfrm rot="10800000" flipH="1">
              <a:off x="8756294" y="1412909"/>
              <a:ext cx="419725" cy="419725"/>
              <a:chOff x="-83525" y="4333650"/>
              <a:chExt cx="539700" cy="539700"/>
            </a:xfrm>
          </p:grpSpPr>
          <p:sp>
            <p:nvSpPr>
              <p:cNvPr id="538" name="Google Shape;538;p20"/>
              <p:cNvSpPr/>
              <p:nvPr/>
            </p:nvSpPr>
            <p:spPr>
              <a:xfrm>
                <a:off x="-83525" y="4333650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2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9" name="Google Shape;539;p20"/>
              <p:cNvSpPr/>
              <p:nvPr/>
            </p:nvSpPr>
            <p:spPr>
              <a:xfrm>
                <a:off x="25600" y="4442700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cxnSp>
          <p:nvCxnSpPr>
            <p:cNvPr id="540" name="Google Shape;540;p20"/>
            <p:cNvCxnSpPr/>
            <p:nvPr/>
          </p:nvCxnSpPr>
          <p:spPr>
            <a:xfrm rot="10800000" flipH="1">
              <a:off x="-49850" y="-102075"/>
              <a:ext cx="4440900" cy="1216200"/>
            </a:xfrm>
            <a:prstGeom prst="straightConnector1">
              <a:avLst/>
            </a:pr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41" name="Google Shape;541;p20"/>
            <p:cNvCxnSpPr/>
            <p:nvPr/>
          </p:nvCxnSpPr>
          <p:spPr>
            <a:xfrm>
              <a:off x="3015475" y="-58500"/>
              <a:ext cx="6162600" cy="848400"/>
            </a:xfrm>
            <a:prstGeom prst="straightConnector1">
              <a:avLst/>
            </a:pr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grpSp>
          <p:nvGrpSpPr>
            <p:cNvPr id="542" name="Google Shape;542;p20"/>
            <p:cNvGrpSpPr/>
            <p:nvPr/>
          </p:nvGrpSpPr>
          <p:grpSpPr>
            <a:xfrm rot="10800000" flipH="1">
              <a:off x="218656" y="394747"/>
              <a:ext cx="1002709" cy="1002601"/>
              <a:chOff x="-83525" y="4333650"/>
              <a:chExt cx="539700" cy="539700"/>
            </a:xfrm>
          </p:grpSpPr>
          <p:sp>
            <p:nvSpPr>
              <p:cNvPr id="543" name="Google Shape;543;p20"/>
              <p:cNvSpPr/>
              <p:nvPr/>
            </p:nvSpPr>
            <p:spPr>
              <a:xfrm>
                <a:off x="-83525" y="4333650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2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4" name="Google Shape;544;p20"/>
              <p:cNvSpPr/>
              <p:nvPr/>
            </p:nvSpPr>
            <p:spPr>
              <a:xfrm>
                <a:off x="25600" y="4442700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545" name="Google Shape;545;p20"/>
            <p:cNvGrpSpPr/>
            <p:nvPr/>
          </p:nvGrpSpPr>
          <p:grpSpPr>
            <a:xfrm rot="10800000" flipH="1">
              <a:off x="807194" y="84334"/>
              <a:ext cx="419725" cy="419725"/>
              <a:chOff x="-83525" y="4333650"/>
              <a:chExt cx="539700" cy="539700"/>
            </a:xfrm>
          </p:grpSpPr>
          <p:sp>
            <p:nvSpPr>
              <p:cNvPr id="546" name="Google Shape;546;p20"/>
              <p:cNvSpPr/>
              <p:nvPr/>
            </p:nvSpPr>
            <p:spPr>
              <a:xfrm>
                <a:off x="-83525" y="4333650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2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7" name="Google Shape;547;p20"/>
              <p:cNvSpPr/>
              <p:nvPr/>
            </p:nvSpPr>
            <p:spPr>
              <a:xfrm>
                <a:off x="25600" y="4442700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548" name="Google Shape;548;p20"/>
            <p:cNvGrpSpPr/>
            <p:nvPr/>
          </p:nvGrpSpPr>
          <p:grpSpPr>
            <a:xfrm rot="10800000" flipH="1">
              <a:off x="4275169" y="330146"/>
              <a:ext cx="419725" cy="419725"/>
              <a:chOff x="-83525" y="4333650"/>
              <a:chExt cx="539700" cy="539700"/>
            </a:xfrm>
          </p:grpSpPr>
          <p:sp>
            <p:nvSpPr>
              <p:cNvPr id="549" name="Google Shape;549;p20"/>
              <p:cNvSpPr/>
              <p:nvPr/>
            </p:nvSpPr>
            <p:spPr>
              <a:xfrm>
                <a:off x="-83525" y="4333650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2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0" name="Google Shape;550;p20"/>
              <p:cNvSpPr/>
              <p:nvPr/>
            </p:nvSpPr>
            <p:spPr>
              <a:xfrm>
                <a:off x="25600" y="4442700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551" name="Google Shape;551;p20"/>
          <p:cNvSpPr txBox="1">
            <a:spLocks noGrp="1"/>
          </p:cNvSpPr>
          <p:nvPr>
            <p:ph type="subTitle" idx="1"/>
          </p:nvPr>
        </p:nvSpPr>
        <p:spPr>
          <a:xfrm>
            <a:off x="5025625" y="3064425"/>
            <a:ext cx="2891400" cy="105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2" name="Google Shape;552;p20"/>
          <p:cNvSpPr txBox="1">
            <a:spLocks noGrp="1"/>
          </p:cNvSpPr>
          <p:nvPr>
            <p:ph type="title"/>
          </p:nvPr>
        </p:nvSpPr>
        <p:spPr>
          <a:xfrm>
            <a:off x="5025674" y="1026975"/>
            <a:ext cx="2891400" cy="206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4">
  <p:cSld name="MAIN_POINT_1">
    <p:spTree>
      <p:nvGrpSpPr>
        <p:cNvPr id="1" name="Shape 6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3" name="Google Shape;643;p24"/>
          <p:cNvGrpSpPr/>
          <p:nvPr/>
        </p:nvGrpSpPr>
        <p:grpSpPr>
          <a:xfrm>
            <a:off x="0" y="0"/>
            <a:ext cx="9144000" cy="5143500"/>
            <a:chOff x="0" y="0"/>
            <a:chExt cx="9144000" cy="5143500"/>
          </a:xfrm>
        </p:grpSpPr>
        <p:sp>
          <p:nvSpPr>
            <p:cNvPr id="644" name="Google Shape;644;p24"/>
            <p:cNvSpPr/>
            <p:nvPr/>
          </p:nvSpPr>
          <p:spPr>
            <a:xfrm>
              <a:off x="0" y="0"/>
              <a:ext cx="9144000" cy="5143500"/>
            </a:xfrm>
            <a:prstGeom prst="rect">
              <a:avLst/>
            </a:prstGeom>
            <a:gradFill>
              <a:gsLst>
                <a:gs pos="0">
                  <a:srgbClr val="748BFF">
                    <a:alpha val="0"/>
                  </a:srgbClr>
                </a:gs>
                <a:gs pos="50000">
                  <a:srgbClr val="F3F3F3">
                    <a:alpha val="0"/>
                  </a:srgbClr>
                </a:gs>
                <a:gs pos="100000">
                  <a:srgbClr val="7659FF">
                    <a:alpha val="77254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5" name="Google Shape;645;p24"/>
            <p:cNvSpPr/>
            <p:nvPr/>
          </p:nvSpPr>
          <p:spPr>
            <a:xfrm>
              <a:off x="0" y="0"/>
              <a:ext cx="9144000" cy="5143500"/>
            </a:xfrm>
            <a:prstGeom prst="rect">
              <a:avLst/>
            </a:prstGeom>
            <a:gradFill>
              <a:gsLst>
                <a:gs pos="0">
                  <a:srgbClr val="748BFF">
                    <a:alpha val="0"/>
                  </a:srgbClr>
                </a:gs>
                <a:gs pos="50000">
                  <a:srgbClr val="748BFF">
                    <a:alpha val="53333"/>
                  </a:srgbClr>
                </a:gs>
                <a:gs pos="100000">
                  <a:srgbClr val="006AFF">
                    <a:alpha val="54117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46" name="Google Shape;646;p24"/>
          <p:cNvGrpSpPr/>
          <p:nvPr/>
        </p:nvGrpSpPr>
        <p:grpSpPr>
          <a:xfrm rot="10800000">
            <a:off x="-24925" y="-37705"/>
            <a:ext cx="9280375" cy="5214400"/>
            <a:chOff x="-24925" y="-58550"/>
            <a:chExt cx="9280375" cy="5214400"/>
          </a:xfrm>
        </p:grpSpPr>
        <p:cxnSp>
          <p:nvCxnSpPr>
            <p:cNvPr id="647" name="Google Shape;647;p24"/>
            <p:cNvCxnSpPr/>
            <p:nvPr/>
          </p:nvCxnSpPr>
          <p:spPr>
            <a:xfrm>
              <a:off x="6519450" y="-46075"/>
              <a:ext cx="2736000" cy="949800"/>
            </a:xfrm>
            <a:prstGeom prst="straightConnector1">
              <a:avLst/>
            </a:pr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grpSp>
          <p:nvGrpSpPr>
            <p:cNvPr id="648" name="Google Shape;648;p24"/>
            <p:cNvGrpSpPr/>
            <p:nvPr/>
          </p:nvGrpSpPr>
          <p:grpSpPr>
            <a:xfrm>
              <a:off x="8355390" y="368163"/>
              <a:ext cx="718341" cy="718341"/>
              <a:chOff x="-83525" y="4333650"/>
              <a:chExt cx="539700" cy="539700"/>
            </a:xfrm>
          </p:grpSpPr>
          <p:sp>
            <p:nvSpPr>
              <p:cNvPr id="649" name="Google Shape;649;p24"/>
              <p:cNvSpPr/>
              <p:nvPr/>
            </p:nvSpPr>
            <p:spPr>
              <a:xfrm>
                <a:off x="-83525" y="4333650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2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0" name="Google Shape;650;p24"/>
              <p:cNvSpPr/>
              <p:nvPr/>
            </p:nvSpPr>
            <p:spPr>
              <a:xfrm>
                <a:off x="25600" y="4442700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651" name="Google Shape;651;p24"/>
            <p:cNvGrpSpPr/>
            <p:nvPr/>
          </p:nvGrpSpPr>
          <p:grpSpPr>
            <a:xfrm>
              <a:off x="8100801" y="168547"/>
              <a:ext cx="265640" cy="265640"/>
              <a:chOff x="-83525" y="4333650"/>
              <a:chExt cx="539700" cy="539700"/>
            </a:xfrm>
          </p:grpSpPr>
          <p:sp>
            <p:nvSpPr>
              <p:cNvPr id="652" name="Google Shape;652;p24"/>
              <p:cNvSpPr/>
              <p:nvPr/>
            </p:nvSpPr>
            <p:spPr>
              <a:xfrm>
                <a:off x="-83525" y="4333650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2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3" name="Google Shape;653;p24"/>
              <p:cNvSpPr/>
              <p:nvPr/>
            </p:nvSpPr>
            <p:spPr>
              <a:xfrm>
                <a:off x="25600" y="4442700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cxnSp>
          <p:nvCxnSpPr>
            <p:cNvPr id="654" name="Google Shape;654;p24"/>
            <p:cNvCxnSpPr/>
            <p:nvPr/>
          </p:nvCxnSpPr>
          <p:spPr>
            <a:xfrm>
              <a:off x="8552850" y="-58550"/>
              <a:ext cx="690000" cy="3040200"/>
            </a:xfrm>
            <a:prstGeom prst="straightConnector1">
              <a:avLst/>
            </a:pr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55" name="Google Shape;655;p24"/>
            <p:cNvCxnSpPr/>
            <p:nvPr/>
          </p:nvCxnSpPr>
          <p:spPr>
            <a:xfrm>
              <a:off x="406150" y="-46075"/>
              <a:ext cx="261900" cy="5195700"/>
            </a:xfrm>
            <a:prstGeom prst="straightConnector1">
              <a:avLst/>
            </a:pr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56" name="Google Shape;656;p24"/>
            <p:cNvCxnSpPr/>
            <p:nvPr/>
          </p:nvCxnSpPr>
          <p:spPr>
            <a:xfrm>
              <a:off x="-24925" y="4326350"/>
              <a:ext cx="6293400" cy="829500"/>
            </a:xfrm>
            <a:prstGeom prst="straightConnector1">
              <a:avLst/>
            </a:pr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grpSp>
          <p:nvGrpSpPr>
            <p:cNvPr id="657" name="Google Shape;657;p24"/>
            <p:cNvGrpSpPr/>
            <p:nvPr/>
          </p:nvGrpSpPr>
          <p:grpSpPr>
            <a:xfrm>
              <a:off x="952751" y="4809147"/>
              <a:ext cx="265640" cy="265640"/>
              <a:chOff x="-83525" y="4333650"/>
              <a:chExt cx="539700" cy="539700"/>
            </a:xfrm>
          </p:grpSpPr>
          <p:sp>
            <p:nvSpPr>
              <p:cNvPr id="658" name="Google Shape;658;p24"/>
              <p:cNvSpPr/>
              <p:nvPr/>
            </p:nvSpPr>
            <p:spPr>
              <a:xfrm>
                <a:off x="-83525" y="4333650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2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9" name="Google Shape;659;p24"/>
              <p:cNvSpPr/>
              <p:nvPr/>
            </p:nvSpPr>
            <p:spPr>
              <a:xfrm>
                <a:off x="25600" y="4442700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660" name="Google Shape;660;p24"/>
            <p:cNvGrpSpPr/>
            <p:nvPr/>
          </p:nvGrpSpPr>
          <p:grpSpPr>
            <a:xfrm>
              <a:off x="216751" y="4572122"/>
              <a:ext cx="265640" cy="265640"/>
              <a:chOff x="-83525" y="4333650"/>
              <a:chExt cx="539700" cy="539700"/>
            </a:xfrm>
          </p:grpSpPr>
          <p:sp>
            <p:nvSpPr>
              <p:cNvPr id="661" name="Google Shape;661;p24"/>
              <p:cNvSpPr/>
              <p:nvPr/>
            </p:nvSpPr>
            <p:spPr>
              <a:xfrm>
                <a:off x="-83525" y="4333650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2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2" name="Google Shape;662;p24"/>
              <p:cNvSpPr/>
              <p:nvPr/>
            </p:nvSpPr>
            <p:spPr>
              <a:xfrm>
                <a:off x="25600" y="4442700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663" name="Google Shape;663;p24"/>
            <p:cNvGrpSpPr/>
            <p:nvPr/>
          </p:nvGrpSpPr>
          <p:grpSpPr>
            <a:xfrm>
              <a:off x="3553751" y="4470672"/>
              <a:ext cx="265640" cy="265640"/>
              <a:chOff x="-83525" y="4333650"/>
              <a:chExt cx="539700" cy="539700"/>
            </a:xfrm>
          </p:grpSpPr>
          <p:sp>
            <p:nvSpPr>
              <p:cNvPr id="664" name="Google Shape;664;p24"/>
              <p:cNvSpPr/>
              <p:nvPr/>
            </p:nvSpPr>
            <p:spPr>
              <a:xfrm>
                <a:off x="-83525" y="4333650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2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5" name="Google Shape;665;p24"/>
              <p:cNvSpPr/>
              <p:nvPr/>
            </p:nvSpPr>
            <p:spPr>
              <a:xfrm>
                <a:off x="25600" y="4442700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666" name="Google Shape;666;p24"/>
            <p:cNvGrpSpPr/>
            <p:nvPr/>
          </p:nvGrpSpPr>
          <p:grpSpPr>
            <a:xfrm>
              <a:off x="852951" y="168547"/>
              <a:ext cx="265640" cy="265640"/>
              <a:chOff x="-83525" y="4333650"/>
              <a:chExt cx="539700" cy="539700"/>
            </a:xfrm>
          </p:grpSpPr>
          <p:sp>
            <p:nvSpPr>
              <p:cNvPr id="667" name="Google Shape;667;p24"/>
              <p:cNvSpPr/>
              <p:nvPr/>
            </p:nvSpPr>
            <p:spPr>
              <a:xfrm>
                <a:off x="-83525" y="4333650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2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8" name="Google Shape;668;p24"/>
              <p:cNvSpPr/>
              <p:nvPr/>
            </p:nvSpPr>
            <p:spPr>
              <a:xfrm>
                <a:off x="25600" y="4442700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669" name="Google Shape;669;p24"/>
            <p:cNvGrpSpPr/>
            <p:nvPr/>
          </p:nvGrpSpPr>
          <p:grpSpPr>
            <a:xfrm>
              <a:off x="185551" y="1478397"/>
              <a:ext cx="265640" cy="265640"/>
              <a:chOff x="-83525" y="4333650"/>
              <a:chExt cx="539700" cy="539700"/>
            </a:xfrm>
          </p:grpSpPr>
          <p:sp>
            <p:nvSpPr>
              <p:cNvPr id="670" name="Google Shape;670;p24"/>
              <p:cNvSpPr/>
              <p:nvPr/>
            </p:nvSpPr>
            <p:spPr>
              <a:xfrm>
                <a:off x="-83525" y="4333650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2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1" name="Google Shape;671;p24"/>
              <p:cNvSpPr/>
              <p:nvPr/>
            </p:nvSpPr>
            <p:spPr>
              <a:xfrm>
                <a:off x="25600" y="4442700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672" name="Google Shape;672;p24"/>
            <p:cNvGrpSpPr/>
            <p:nvPr/>
          </p:nvGrpSpPr>
          <p:grpSpPr>
            <a:xfrm>
              <a:off x="89588" y="456150"/>
              <a:ext cx="718341" cy="718341"/>
              <a:chOff x="-83525" y="4333650"/>
              <a:chExt cx="539700" cy="539700"/>
            </a:xfrm>
          </p:grpSpPr>
          <p:sp>
            <p:nvSpPr>
              <p:cNvPr id="673" name="Google Shape;673;p24"/>
              <p:cNvSpPr/>
              <p:nvPr/>
            </p:nvSpPr>
            <p:spPr>
              <a:xfrm>
                <a:off x="-83525" y="4333650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2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4" name="Google Shape;674;p24"/>
              <p:cNvSpPr/>
              <p:nvPr/>
            </p:nvSpPr>
            <p:spPr>
              <a:xfrm>
                <a:off x="25600" y="4442700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675" name="Google Shape;675;p24"/>
            <p:cNvGrpSpPr/>
            <p:nvPr/>
          </p:nvGrpSpPr>
          <p:grpSpPr>
            <a:xfrm>
              <a:off x="403375" y="4187471"/>
              <a:ext cx="477473" cy="477473"/>
              <a:chOff x="-83525" y="4333650"/>
              <a:chExt cx="539700" cy="539700"/>
            </a:xfrm>
          </p:grpSpPr>
          <p:sp>
            <p:nvSpPr>
              <p:cNvPr id="676" name="Google Shape;676;p24"/>
              <p:cNvSpPr/>
              <p:nvPr/>
            </p:nvSpPr>
            <p:spPr>
              <a:xfrm>
                <a:off x="-83525" y="4333650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2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7" name="Google Shape;677;p24"/>
              <p:cNvSpPr/>
              <p:nvPr/>
            </p:nvSpPr>
            <p:spPr>
              <a:xfrm>
                <a:off x="25600" y="4442700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678" name="Google Shape;678;p24"/>
          <p:cNvSpPr txBox="1">
            <a:spLocks noGrp="1"/>
          </p:cNvSpPr>
          <p:nvPr>
            <p:ph type="subTitle" idx="1"/>
          </p:nvPr>
        </p:nvSpPr>
        <p:spPr>
          <a:xfrm>
            <a:off x="2638550" y="3294450"/>
            <a:ext cx="3867000" cy="6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9" name="Google Shape;679;p24"/>
          <p:cNvSpPr txBox="1">
            <a:spLocks noGrp="1"/>
          </p:cNvSpPr>
          <p:nvPr>
            <p:ph type="title"/>
          </p:nvPr>
        </p:nvSpPr>
        <p:spPr>
          <a:xfrm>
            <a:off x="1178850" y="1246350"/>
            <a:ext cx="6786300" cy="227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14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BLANK_1_1_1_1_1_1_1">
    <p:spTree>
      <p:nvGrpSpPr>
        <p:cNvPr id="1" name="Shape 9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" name="Google Shape;993;p3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gradFill>
            <a:gsLst>
              <a:gs pos="0">
                <a:srgbClr val="748BFF">
                  <a:alpha val="0"/>
                </a:srgbClr>
              </a:gs>
              <a:gs pos="50000">
                <a:srgbClr val="748BFF">
                  <a:alpha val="53333"/>
                </a:srgbClr>
              </a:gs>
              <a:gs pos="100000">
                <a:srgbClr val="006AFF">
                  <a:alpha val="54117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BLANK_1_1_1_2_1_1_2">
    <p:spTree>
      <p:nvGrpSpPr>
        <p:cNvPr id="1" name="Shape 9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95" name="Google Shape;995;p34"/>
          <p:cNvGrpSpPr/>
          <p:nvPr/>
        </p:nvGrpSpPr>
        <p:grpSpPr>
          <a:xfrm>
            <a:off x="0" y="0"/>
            <a:ext cx="9144000" cy="5143500"/>
            <a:chOff x="0" y="0"/>
            <a:chExt cx="9144000" cy="5143500"/>
          </a:xfrm>
        </p:grpSpPr>
        <p:sp>
          <p:nvSpPr>
            <p:cNvPr id="996" name="Google Shape;996;p34"/>
            <p:cNvSpPr/>
            <p:nvPr/>
          </p:nvSpPr>
          <p:spPr>
            <a:xfrm>
              <a:off x="0" y="0"/>
              <a:ext cx="9144000" cy="5143500"/>
            </a:xfrm>
            <a:prstGeom prst="rect">
              <a:avLst/>
            </a:prstGeom>
            <a:gradFill>
              <a:gsLst>
                <a:gs pos="0">
                  <a:srgbClr val="748BFF">
                    <a:alpha val="0"/>
                  </a:srgbClr>
                </a:gs>
                <a:gs pos="50000">
                  <a:srgbClr val="F3F3F3">
                    <a:alpha val="0"/>
                  </a:srgbClr>
                </a:gs>
                <a:gs pos="100000">
                  <a:srgbClr val="7659FF">
                    <a:alpha val="77254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7" name="Google Shape;997;p34"/>
            <p:cNvSpPr/>
            <p:nvPr/>
          </p:nvSpPr>
          <p:spPr>
            <a:xfrm>
              <a:off x="0" y="0"/>
              <a:ext cx="9144000" cy="5143500"/>
            </a:xfrm>
            <a:prstGeom prst="rect">
              <a:avLst/>
            </a:prstGeom>
            <a:gradFill>
              <a:gsLst>
                <a:gs pos="0">
                  <a:srgbClr val="748BFF">
                    <a:alpha val="0"/>
                  </a:srgbClr>
                </a:gs>
                <a:gs pos="50000">
                  <a:srgbClr val="748BFF">
                    <a:alpha val="53333"/>
                  </a:srgbClr>
                </a:gs>
                <a:gs pos="100000">
                  <a:srgbClr val="006AFF">
                    <a:alpha val="54117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98" name="Google Shape;998;p34"/>
          <p:cNvGrpSpPr/>
          <p:nvPr/>
        </p:nvGrpSpPr>
        <p:grpSpPr>
          <a:xfrm>
            <a:off x="-211800" y="-216925"/>
            <a:ext cx="9518250" cy="5601275"/>
            <a:chOff x="-211800" y="-216925"/>
            <a:chExt cx="9518250" cy="5601275"/>
          </a:xfrm>
        </p:grpSpPr>
        <p:cxnSp>
          <p:nvCxnSpPr>
            <p:cNvPr id="999" name="Google Shape;999;p34"/>
            <p:cNvCxnSpPr/>
            <p:nvPr/>
          </p:nvCxnSpPr>
          <p:spPr>
            <a:xfrm>
              <a:off x="7116875" y="-52250"/>
              <a:ext cx="2033400" cy="1636200"/>
            </a:xfrm>
            <a:prstGeom prst="straightConnector1">
              <a:avLst/>
            </a:pr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grpSp>
          <p:nvGrpSpPr>
            <p:cNvPr id="1000" name="Google Shape;1000;p34"/>
            <p:cNvGrpSpPr/>
            <p:nvPr/>
          </p:nvGrpSpPr>
          <p:grpSpPr>
            <a:xfrm>
              <a:off x="263431" y="690168"/>
              <a:ext cx="334182" cy="334182"/>
              <a:chOff x="-83525" y="4333650"/>
              <a:chExt cx="539700" cy="539700"/>
            </a:xfrm>
          </p:grpSpPr>
          <p:sp>
            <p:nvSpPr>
              <p:cNvPr id="1001" name="Google Shape;1001;p34"/>
              <p:cNvSpPr/>
              <p:nvPr/>
            </p:nvSpPr>
            <p:spPr>
              <a:xfrm>
                <a:off x="-83525" y="4333650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2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2" name="Google Shape;1002;p34"/>
              <p:cNvSpPr/>
              <p:nvPr/>
            </p:nvSpPr>
            <p:spPr>
              <a:xfrm>
                <a:off x="25600" y="4442700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cxnSp>
          <p:nvCxnSpPr>
            <p:cNvPr id="1003" name="Google Shape;1003;p34"/>
            <p:cNvCxnSpPr/>
            <p:nvPr/>
          </p:nvCxnSpPr>
          <p:spPr>
            <a:xfrm>
              <a:off x="7852875" y="-77200"/>
              <a:ext cx="1291200" cy="3935700"/>
            </a:xfrm>
            <a:prstGeom prst="straightConnector1">
              <a:avLst/>
            </a:pr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04" name="Google Shape;1004;p34"/>
            <p:cNvCxnSpPr/>
            <p:nvPr/>
          </p:nvCxnSpPr>
          <p:spPr>
            <a:xfrm rot="10800000" flipH="1">
              <a:off x="7921650" y="2826975"/>
              <a:ext cx="1384800" cy="2445000"/>
            </a:xfrm>
            <a:prstGeom prst="straightConnector1">
              <a:avLst/>
            </a:pr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05" name="Google Shape;1005;p34"/>
            <p:cNvCxnSpPr/>
            <p:nvPr/>
          </p:nvCxnSpPr>
          <p:spPr>
            <a:xfrm flipH="1">
              <a:off x="-211800" y="-216925"/>
              <a:ext cx="1634100" cy="3667500"/>
            </a:xfrm>
            <a:prstGeom prst="straightConnector1">
              <a:avLst/>
            </a:pr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06" name="Google Shape;1006;p34"/>
            <p:cNvCxnSpPr/>
            <p:nvPr/>
          </p:nvCxnSpPr>
          <p:spPr>
            <a:xfrm>
              <a:off x="-149525" y="1280050"/>
              <a:ext cx="1160100" cy="4104300"/>
            </a:xfrm>
            <a:prstGeom prst="straightConnector1">
              <a:avLst/>
            </a:pr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grpSp>
          <p:nvGrpSpPr>
            <p:cNvPr id="1007" name="Google Shape;1007;p34"/>
            <p:cNvGrpSpPr/>
            <p:nvPr/>
          </p:nvGrpSpPr>
          <p:grpSpPr>
            <a:xfrm>
              <a:off x="7774404" y="406675"/>
              <a:ext cx="718341" cy="718341"/>
              <a:chOff x="30975" y="3360397"/>
              <a:chExt cx="539700" cy="539700"/>
            </a:xfrm>
          </p:grpSpPr>
          <p:sp>
            <p:nvSpPr>
              <p:cNvPr id="1008" name="Google Shape;1008;p34"/>
              <p:cNvSpPr/>
              <p:nvPr/>
            </p:nvSpPr>
            <p:spPr>
              <a:xfrm>
                <a:off x="30975" y="3360397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2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9" name="Google Shape;1009;p34"/>
              <p:cNvSpPr/>
              <p:nvPr/>
            </p:nvSpPr>
            <p:spPr>
              <a:xfrm>
                <a:off x="140100" y="3469447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010" name="Google Shape;1010;p34"/>
            <p:cNvGrpSpPr/>
            <p:nvPr/>
          </p:nvGrpSpPr>
          <p:grpSpPr>
            <a:xfrm>
              <a:off x="360829" y="3949925"/>
              <a:ext cx="718341" cy="718341"/>
              <a:chOff x="30975" y="3360397"/>
              <a:chExt cx="539700" cy="539700"/>
            </a:xfrm>
          </p:grpSpPr>
          <p:sp>
            <p:nvSpPr>
              <p:cNvPr id="1011" name="Google Shape;1011;p34"/>
              <p:cNvSpPr/>
              <p:nvPr/>
            </p:nvSpPr>
            <p:spPr>
              <a:xfrm>
                <a:off x="30975" y="3360397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2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2" name="Google Shape;1012;p34"/>
              <p:cNvSpPr/>
              <p:nvPr/>
            </p:nvSpPr>
            <p:spPr>
              <a:xfrm>
                <a:off x="140100" y="3469447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013" name="Google Shape;1013;p34"/>
            <p:cNvGrpSpPr/>
            <p:nvPr/>
          </p:nvGrpSpPr>
          <p:grpSpPr>
            <a:xfrm>
              <a:off x="837256" y="1663218"/>
              <a:ext cx="334182" cy="334182"/>
              <a:chOff x="-83525" y="4333650"/>
              <a:chExt cx="539700" cy="539700"/>
            </a:xfrm>
          </p:grpSpPr>
          <p:sp>
            <p:nvSpPr>
              <p:cNvPr id="1014" name="Google Shape;1014;p34"/>
              <p:cNvSpPr/>
              <p:nvPr/>
            </p:nvSpPr>
            <p:spPr>
              <a:xfrm>
                <a:off x="-83525" y="4333650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2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5" name="Google Shape;1015;p34"/>
              <p:cNvSpPr/>
              <p:nvPr/>
            </p:nvSpPr>
            <p:spPr>
              <a:xfrm>
                <a:off x="25600" y="4442700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016" name="Google Shape;1016;p34"/>
            <p:cNvGrpSpPr/>
            <p:nvPr/>
          </p:nvGrpSpPr>
          <p:grpSpPr>
            <a:xfrm>
              <a:off x="8158556" y="3680318"/>
              <a:ext cx="334182" cy="334182"/>
              <a:chOff x="-83525" y="4333650"/>
              <a:chExt cx="539700" cy="539700"/>
            </a:xfrm>
          </p:grpSpPr>
          <p:sp>
            <p:nvSpPr>
              <p:cNvPr id="1017" name="Google Shape;1017;p34"/>
              <p:cNvSpPr/>
              <p:nvPr/>
            </p:nvSpPr>
            <p:spPr>
              <a:xfrm>
                <a:off x="-83525" y="4333650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2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8" name="Google Shape;1018;p34"/>
              <p:cNvSpPr/>
              <p:nvPr/>
            </p:nvSpPr>
            <p:spPr>
              <a:xfrm>
                <a:off x="25600" y="4442700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019" name="Google Shape;1019;p34"/>
            <p:cNvGrpSpPr/>
            <p:nvPr/>
          </p:nvGrpSpPr>
          <p:grpSpPr>
            <a:xfrm>
              <a:off x="7721931" y="2571743"/>
              <a:ext cx="334182" cy="334182"/>
              <a:chOff x="-83525" y="4333650"/>
              <a:chExt cx="539700" cy="539700"/>
            </a:xfrm>
          </p:grpSpPr>
          <p:sp>
            <p:nvSpPr>
              <p:cNvPr id="1020" name="Google Shape;1020;p34"/>
              <p:cNvSpPr/>
              <p:nvPr/>
            </p:nvSpPr>
            <p:spPr>
              <a:xfrm>
                <a:off x="-83525" y="4333650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2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1" name="Google Shape;1021;p34"/>
              <p:cNvSpPr/>
              <p:nvPr/>
            </p:nvSpPr>
            <p:spPr>
              <a:xfrm>
                <a:off x="25600" y="4442700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2">
  <p:cSld name="BLANK_1_1_1_2_1_1_1_1">
    <p:spTree>
      <p:nvGrpSpPr>
        <p:cNvPr id="1" name="Shape 10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3" name="Google Shape;1023;p35"/>
          <p:cNvGrpSpPr/>
          <p:nvPr/>
        </p:nvGrpSpPr>
        <p:grpSpPr>
          <a:xfrm rot="10800000" flipH="1">
            <a:off x="0" y="0"/>
            <a:ext cx="9144000" cy="5143500"/>
            <a:chOff x="0" y="0"/>
            <a:chExt cx="9144000" cy="5143500"/>
          </a:xfrm>
        </p:grpSpPr>
        <p:sp>
          <p:nvSpPr>
            <p:cNvPr id="1024" name="Google Shape;1024;p35"/>
            <p:cNvSpPr/>
            <p:nvPr/>
          </p:nvSpPr>
          <p:spPr>
            <a:xfrm>
              <a:off x="0" y="0"/>
              <a:ext cx="9144000" cy="5143500"/>
            </a:xfrm>
            <a:prstGeom prst="rect">
              <a:avLst/>
            </a:prstGeom>
            <a:gradFill>
              <a:gsLst>
                <a:gs pos="0">
                  <a:srgbClr val="748BFF">
                    <a:alpha val="0"/>
                  </a:srgbClr>
                </a:gs>
                <a:gs pos="50000">
                  <a:srgbClr val="F3F3F3">
                    <a:alpha val="0"/>
                  </a:srgbClr>
                </a:gs>
                <a:gs pos="100000">
                  <a:srgbClr val="7659FF">
                    <a:alpha val="77254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5" name="Google Shape;1025;p35"/>
            <p:cNvSpPr/>
            <p:nvPr/>
          </p:nvSpPr>
          <p:spPr>
            <a:xfrm>
              <a:off x="0" y="0"/>
              <a:ext cx="9144000" cy="5143500"/>
            </a:xfrm>
            <a:prstGeom prst="rect">
              <a:avLst/>
            </a:prstGeom>
            <a:gradFill>
              <a:gsLst>
                <a:gs pos="0">
                  <a:srgbClr val="20F8FD">
                    <a:alpha val="28627"/>
                  </a:srgbClr>
                </a:gs>
                <a:gs pos="50000">
                  <a:srgbClr val="0182AA">
                    <a:alpha val="35686"/>
                  </a:srgbClr>
                </a:gs>
                <a:gs pos="75000">
                  <a:srgbClr val="022E88">
                    <a:alpha val="34509"/>
                  </a:srgbClr>
                </a:gs>
                <a:gs pos="100000">
                  <a:srgbClr val="012060">
                    <a:alpha val="60392"/>
                  </a:srgbClr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26" name="Google Shape;1026;p35"/>
          <p:cNvGrpSpPr/>
          <p:nvPr/>
        </p:nvGrpSpPr>
        <p:grpSpPr>
          <a:xfrm>
            <a:off x="-162000" y="-104750"/>
            <a:ext cx="9456100" cy="5526550"/>
            <a:chOff x="-162000" y="-104750"/>
            <a:chExt cx="9456100" cy="5526550"/>
          </a:xfrm>
        </p:grpSpPr>
        <p:cxnSp>
          <p:nvCxnSpPr>
            <p:cNvPr id="1027" name="Google Shape;1027;p35"/>
            <p:cNvCxnSpPr/>
            <p:nvPr/>
          </p:nvCxnSpPr>
          <p:spPr>
            <a:xfrm flipH="1">
              <a:off x="8046450" y="-53850"/>
              <a:ext cx="684900" cy="5275800"/>
            </a:xfrm>
            <a:prstGeom prst="straightConnector1">
              <a:avLst/>
            </a:pr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grpSp>
          <p:nvGrpSpPr>
            <p:cNvPr id="1028" name="Google Shape;1028;p35"/>
            <p:cNvGrpSpPr/>
            <p:nvPr/>
          </p:nvGrpSpPr>
          <p:grpSpPr>
            <a:xfrm>
              <a:off x="786069" y="205830"/>
              <a:ext cx="334182" cy="334182"/>
              <a:chOff x="-83525" y="4333650"/>
              <a:chExt cx="539700" cy="539700"/>
            </a:xfrm>
          </p:grpSpPr>
          <p:sp>
            <p:nvSpPr>
              <p:cNvPr id="1029" name="Google Shape;1029;p35"/>
              <p:cNvSpPr/>
              <p:nvPr/>
            </p:nvSpPr>
            <p:spPr>
              <a:xfrm>
                <a:off x="-83525" y="4333650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2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0" name="Google Shape;1030;p35"/>
              <p:cNvSpPr/>
              <p:nvPr/>
            </p:nvSpPr>
            <p:spPr>
              <a:xfrm>
                <a:off x="25600" y="4442700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cxnSp>
          <p:nvCxnSpPr>
            <p:cNvPr id="1031" name="Google Shape;1031;p35"/>
            <p:cNvCxnSpPr/>
            <p:nvPr/>
          </p:nvCxnSpPr>
          <p:spPr>
            <a:xfrm rot="10800000" flipH="1">
              <a:off x="4341400" y="4174325"/>
              <a:ext cx="4952700" cy="1122600"/>
            </a:xfrm>
            <a:prstGeom prst="straightConnector1">
              <a:avLst/>
            </a:pr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32" name="Google Shape;1032;p35"/>
            <p:cNvCxnSpPr/>
            <p:nvPr/>
          </p:nvCxnSpPr>
          <p:spPr>
            <a:xfrm>
              <a:off x="-162000" y="3226100"/>
              <a:ext cx="1122600" cy="2195700"/>
            </a:xfrm>
            <a:prstGeom prst="straightConnector1">
              <a:avLst/>
            </a:pr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33" name="Google Shape;1033;p35"/>
            <p:cNvCxnSpPr/>
            <p:nvPr/>
          </p:nvCxnSpPr>
          <p:spPr>
            <a:xfrm rot="10800000" flipH="1">
              <a:off x="-49725" y="-92250"/>
              <a:ext cx="835800" cy="4728000"/>
            </a:xfrm>
            <a:prstGeom prst="straightConnector1">
              <a:avLst/>
            </a:pr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34" name="Google Shape;1034;p35"/>
            <p:cNvCxnSpPr/>
            <p:nvPr/>
          </p:nvCxnSpPr>
          <p:spPr>
            <a:xfrm rot="10800000" flipH="1">
              <a:off x="-124575" y="-104750"/>
              <a:ext cx="3729900" cy="1235100"/>
            </a:xfrm>
            <a:prstGeom prst="straightConnector1">
              <a:avLst/>
            </a:pr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35" name="Google Shape;1035;p35"/>
            <p:cNvCxnSpPr/>
            <p:nvPr/>
          </p:nvCxnSpPr>
          <p:spPr>
            <a:xfrm>
              <a:off x="8171150" y="-29800"/>
              <a:ext cx="1072800" cy="3742500"/>
            </a:xfrm>
            <a:prstGeom prst="straightConnector1">
              <a:avLst/>
            </a:pr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grpSp>
          <p:nvGrpSpPr>
            <p:cNvPr id="1036" name="Google Shape;1036;p35"/>
            <p:cNvGrpSpPr/>
            <p:nvPr/>
          </p:nvGrpSpPr>
          <p:grpSpPr>
            <a:xfrm>
              <a:off x="7800479" y="4080050"/>
              <a:ext cx="718341" cy="718341"/>
              <a:chOff x="30975" y="3360397"/>
              <a:chExt cx="539700" cy="539700"/>
            </a:xfrm>
          </p:grpSpPr>
          <p:sp>
            <p:nvSpPr>
              <p:cNvPr id="1037" name="Google Shape;1037;p35"/>
              <p:cNvSpPr/>
              <p:nvPr/>
            </p:nvSpPr>
            <p:spPr>
              <a:xfrm>
                <a:off x="30975" y="3360397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2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8" name="Google Shape;1038;p35"/>
              <p:cNvSpPr/>
              <p:nvPr/>
            </p:nvSpPr>
            <p:spPr>
              <a:xfrm>
                <a:off x="140100" y="3469447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039" name="Google Shape;1039;p35"/>
            <p:cNvGrpSpPr/>
            <p:nvPr/>
          </p:nvGrpSpPr>
          <p:grpSpPr>
            <a:xfrm>
              <a:off x="242254" y="540000"/>
              <a:ext cx="718341" cy="718341"/>
              <a:chOff x="30975" y="3360397"/>
              <a:chExt cx="539700" cy="539700"/>
            </a:xfrm>
          </p:grpSpPr>
          <p:sp>
            <p:nvSpPr>
              <p:cNvPr id="1040" name="Google Shape;1040;p35"/>
              <p:cNvSpPr/>
              <p:nvPr/>
            </p:nvSpPr>
            <p:spPr>
              <a:xfrm>
                <a:off x="30975" y="3360397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2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1" name="Google Shape;1041;p35"/>
              <p:cNvSpPr/>
              <p:nvPr/>
            </p:nvSpPr>
            <p:spPr>
              <a:xfrm>
                <a:off x="140100" y="3469447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042" name="Google Shape;1042;p35"/>
            <p:cNvGrpSpPr/>
            <p:nvPr/>
          </p:nvGrpSpPr>
          <p:grpSpPr>
            <a:xfrm>
              <a:off x="434331" y="3745880"/>
              <a:ext cx="334182" cy="334182"/>
              <a:chOff x="-83525" y="4333650"/>
              <a:chExt cx="539700" cy="539700"/>
            </a:xfrm>
          </p:grpSpPr>
          <p:sp>
            <p:nvSpPr>
              <p:cNvPr id="1043" name="Google Shape;1043;p35"/>
              <p:cNvSpPr/>
              <p:nvPr/>
            </p:nvSpPr>
            <p:spPr>
              <a:xfrm>
                <a:off x="-83525" y="4333650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2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4" name="Google Shape;1044;p35"/>
              <p:cNvSpPr/>
              <p:nvPr/>
            </p:nvSpPr>
            <p:spPr>
              <a:xfrm>
                <a:off x="25600" y="4442700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045" name="Google Shape;1045;p35"/>
            <p:cNvGrpSpPr/>
            <p:nvPr/>
          </p:nvGrpSpPr>
          <p:grpSpPr>
            <a:xfrm>
              <a:off x="100131" y="4568543"/>
              <a:ext cx="334182" cy="334182"/>
              <a:chOff x="-83525" y="4333650"/>
              <a:chExt cx="539700" cy="539700"/>
            </a:xfrm>
          </p:grpSpPr>
          <p:sp>
            <p:nvSpPr>
              <p:cNvPr id="1046" name="Google Shape;1046;p35"/>
              <p:cNvSpPr/>
              <p:nvPr/>
            </p:nvSpPr>
            <p:spPr>
              <a:xfrm>
                <a:off x="-83525" y="4333650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2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7" name="Google Shape;1047;p35"/>
              <p:cNvSpPr/>
              <p:nvPr/>
            </p:nvSpPr>
            <p:spPr>
              <a:xfrm>
                <a:off x="25600" y="4442700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048" name="Google Shape;1048;p35"/>
            <p:cNvGrpSpPr/>
            <p:nvPr/>
          </p:nvGrpSpPr>
          <p:grpSpPr>
            <a:xfrm>
              <a:off x="7992556" y="924168"/>
              <a:ext cx="334182" cy="334182"/>
              <a:chOff x="-83525" y="4333650"/>
              <a:chExt cx="539700" cy="539700"/>
            </a:xfrm>
          </p:grpSpPr>
          <p:sp>
            <p:nvSpPr>
              <p:cNvPr id="1049" name="Google Shape;1049;p35"/>
              <p:cNvSpPr/>
              <p:nvPr/>
            </p:nvSpPr>
            <p:spPr>
              <a:xfrm>
                <a:off x="-83525" y="4333650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2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0" name="Google Shape;1050;p35"/>
              <p:cNvSpPr/>
              <p:nvPr/>
            </p:nvSpPr>
            <p:spPr>
              <a:xfrm>
                <a:off x="25600" y="4442700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051" name="Google Shape;1051;p35"/>
            <p:cNvGrpSpPr/>
            <p:nvPr/>
          </p:nvGrpSpPr>
          <p:grpSpPr>
            <a:xfrm>
              <a:off x="8809806" y="1398218"/>
              <a:ext cx="334182" cy="334182"/>
              <a:chOff x="-83525" y="4333650"/>
              <a:chExt cx="539700" cy="539700"/>
            </a:xfrm>
          </p:grpSpPr>
          <p:sp>
            <p:nvSpPr>
              <p:cNvPr id="1052" name="Google Shape;1052;p35"/>
              <p:cNvSpPr/>
              <p:nvPr/>
            </p:nvSpPr>
            <p:spPr>
              <a:xfrm>
                <a:off x="-83525" y="4333650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2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3" name="Google Shape;1053;p35"/>
              <p:cNvSpPr/>
              <p:nvPr/>
            </p:nvSpPr>
            <p:spPr>
              <a:xfrm>
                <a:off x="25600" y="4442700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3">
  <p:cSld name="BLANK_1_1_1_1_2">
    <p:spTree>
      <p:nvGrpSpPr>
        <p:cNvPr id="1" name="Shape 10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5" name="Google Shape;1055;p36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gradFill>
            <a:gsLst>
              <a:gs pos="0">
                <a:srgbClr val="748BFF">
                  <a:alpha val="48627"/>
                </a:srgbClr>
              </a:gs>
              <a:gs pos="50000">
                <a:srgbClr val="7659FF">
                  <a:alpha val="49803"/>
                </a:srgbClr>
              </a:gs>
              <a:gs pos="75000">
                <a:srgbClr val="022E88">
                  <a:alpha val="34509"/>
                </a:srgbClr>
              </a:gs>
              <a:gs pos="100000">
                <a:srgbClr val="012060">
                  <a:alpha val="60392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056" name="Google Shape;1056;p36"/>
          <p:cNvGrpSpPr/>
          <p:nvPr/>
        </p:nvGrpSpPr>
        <p:grpSpPr>
          <a:xfrm>
            <a:off x="-12825" y="-83450"/>
            <a:ext cx="9219398" cy="5308025"/>
            <a:chOff x="-12825" y="-83450"/>
            <a:chExt cx="9219398" cy="5308025"/>
          </a:xfrm>
        </p:grpSpPr>
        <p:cxnSp>
          <p:nvCxnSpPr>
            <p:cNvPr id="1057" name="Google Shape;1057;p36"/>
            <p:cNvCxnSpPr/>
            <p:nvPr/>
          </p:nvCxnSpPr>
          <p:spPr>
            <a:xfrm>
              <a:off x="-12825" y="3075525"/>
              <a:ext cx="873600" cy="2142900"/>
            </a:xfrm>
            <a:prstGeom prst="straightConnector1">
              <a:avLst/>
            </a:pr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58" name="Google Shape;1058;p36"/>
            <p:cNvCxnSpPr/>
            <p:nvPr/>
          </p:nvCxnSpPr>
          <p:spPr>
            <a:xfrm flipH="1">
              <a:off x="199750" y="-58500"/>
              <a:ext cx="286800" cy="5258100"/>
            </a:xfrm>
            <a:prstGeom prst="straightConnector1">
              <a:avLst/>
            </a:pr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59" name="Google Shape;1059;p36"/>
            <p:cNvCxnSpPr/>
            <p:nvPr/>
          </p:nvCxnSpPr>
          <p:spPr>
            <a:xfrm>
              <a:off x="7522325" y="-39775"/>
              <a:ext cx="1659300" cy="1097700"/>
            </a:xfrm>
            <a:prstGeom prst="straightConnector1">
              <a:avLst/>
            </a:pr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60" name="Google Shape;1060;p36"/>
            <p:cNvCxnSpPr/>
            <p:nvPr/>
          </p:nvCxnSpPr>
          <p:spPr>
            <a:xfrm rot="10800000" flipH="1">
              <a:off x="8314475" y="3590475"/>
              <a:ext cx="848400" cy="1634100"/>
            </a:xfrm>
            <a:prstGeom prst="straightConnector1">
              <a:avLst/>
            </a:pr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61" name="Google Shape;1061;p36"/>
            <p:cNvCxnSpPr/>
            <p:nvPr/>
          </p:nvCxnSpPr>
          <p:spPr>
            <a:xfrm>
              <a:off x="8302000" y="-83450"/>
              <a:ext cx="873300" cy="4584600"/>
            </a:xfrm>
            <a:prstGeom prst="straightConnector1">
              <a:avLst/>
            </a:pr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grpSp>
          <p:nvGrpSpPr>
            <p:cNvPr id="1062" name="Google Shape;1062;p36"/>
            <p:cNvGrpSpPr/>
            <p:nvPr/>
          </p:nvGrpSpPr>
          <p:grpSpPr>
            <a:xfrm>
              <a:off x="64804" y="834125"/>
              <a:ext cx="718341" cy="718341"/>
              <a:chOff x="-83525" y="4333650"/>
              <a:chExt cx="539700" cy="539700"/>
            </a:xfrm>
          </p:grpSpPr>
          <p:sp>
            <p:nvSpPr>
              <p:cNvPr id="1063" name="Google Shape;1063;p36"/>
              <p:cNvSpPr/>
              <p:nvPr/>
            </p:nvSpPr>
            <p:spPr>
              <a:xfrm>
                <a:off x="-83525" y="4333650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2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4" name="Google Shape;1064;p36"/>
              <p:cNvSpPr/>
              <p:nvPr/>
            </p:nvSpPr>
            <p:spPr>
              <a:xfrm>
                <a:off x="25600" y="4442700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065" name="Google Shape;1065;p36"/>
            <p:cNvGrpSpPr/>
            <p:nvPr/>
          </p:nvGrpSpPr>
          <p:grpSpPr>
            <a:xfrm>
              <a:off x="8064829" y="180825"/>
              <a:ext cx="718341" cy="718341"/>
              <a:chOff x="-83525" y="4333650"/>
              <a:chExt cx="539700" cy="539700"/>
            </a:xfrm>
          </p:grpSpPr>
          <p:sp>
            <p:nvSpPr>
              <p:cNvPr id="1066" name="Google Shape;1066;p36"/>
              <p:cNvSpPr/>
              <p:nvPr/>
            </p:nvSpPr>
            <p:spPr>
              <a:xfrm>
                <a:off x="-83525" y="4333650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2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7" name="Google Shape;1067;p36"/>
              <p:cNvSpPr/>
              <p:nvPr/>
            </p:nvSpPr>
            <p:spPr>
              <a:xfrm>
                <a:off x="25600" y="4442700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068" name="Google Shape;1068;p36"/>
            <p:cNvGrpSpPr/>
            <p:nvPr/>
          </p:nvGrpSpPr>
          <p:grpSpPr>
            <a:xfrm>
              <a:off x="108716" y="3627493"/>
              <a:ext cx="334182" cy="334182"/>
              <a:chOff x="-83525" y="4333650"/>
              <a:chExt cx="539700" cy="539700"/>
            </a:xfrm>
          </p:grpSpPr>
          <p:sp>
            <p:nvSpPr>
              <p:cNvPr id="1069" name="Google Shape;1069;p36"/>
              <p:cNvSpPr/>
              <p:nvPr/>
            </p:nvSpPr>
            <p:spPr>
              <a:xfrm>
                <a:off x="-83525" y="4333650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2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0" name="Google Shape;1070;p36"/>
              <p:cNvSpPr/>
              <p:nvPr/>
            </p:nvSpPr>
            <p:spPr>
              <a:xfrm>
                <a:off x="25600" y="4442700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071" name="Google Shape;1071;p36"/>
            <p:cNvGrpSpPr/>
            <p:nvPr/>
          </p:nvGrpSpPr>
          <p:grpSpPr>
            <a:xfrm>
              <a:off x="8872390" y="3652442"/>
              <a:ext cx="334182" cy="334182"/>
              <a:chOff x="-83525" y="4333650"/>
              <a:chExt cx="539700" cy="539700"/>
            </a:xfrm>
          </p:grpSpPr>
          <p:sp>
            <p:nvSpPr>
              <p:cNvPr id="1072" name="Google Shape;1072;p36"/>
              <p:cNvSpPr/>
              <p:nvPr/>
            </p:nvSpPr>
            <p:spPr>
              <a:xfrm>
                <a:off x="-83525" y="4333650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2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3" name="Google Shape;1073;p36"/>
              <p:cNvSpPr/>
              <p:nvPr/>
            </p:nvSpPr>
            <p:spPr>
              <a:xfrm>
                <a:off x="25600" y="4442700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074" name="Google Shape;1074;p36"/>
            <p:cNvGrpSpPr/>
            <p:nvPr/>
          </p:nvGrpSpPr>
          <p:grpSpPr>
            <a:xfrm>
              <a:off x="8538215" y="3184617"/>
              <a:ext cx="334182" cy="334182"/>
              <a:chOff x="-83525" y="4333650"/>
              <a:chExt cx="539700" cy="539700"/>
            </a:xfrm>
          </p:grpSpPr>
          <p:sp>
            <p:nvSpPr>
              <p:cNvPr id="1075" name="Google Shape;1075;p36"/>
              <p:cNvSpPr/>
              <p:nvPr/>
            </p:nvSpPr>
            <p:spPr>
              <a:xfrm>
                <a:off x="-83525" y="4333650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2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6" name="Google Shape;1076;p36"/>
              <p:cNvSpPr/>
              <p:nvPr/>
            </p:nvSpPr>
            <p:spPr>
              <a:xfrm>
                <a:off x="25600" y="4442700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077" name="Google Shape;1077;p36"/>
            <p:cNvGrpSpPr/>
            <p:nvPr/>
          </p:nvGrpSpPr>
          <p:grpSpPr>
            <a:xfrm>
              <a:off x="8725315" y="1218292"/>
              <a:ext cx="334182" cy="334182"/>
              <a:chOff x="-83525" y="4333650"/>
              <a:chExt cx="539700" cy="539700"/>
            </a:xfrm>
          </p:grpSpPr>
          <p:sp>
            <p:nvSpPr>
              <p:cNvPr id="1078" name="Google Shape;1078;p36"/>
              <p:cNvSpPr/>
              <p:nvPr/>
            </p:nvSpPr>
            <p:spPr>
              <a:xfrm>
                <a:off x="-83525" y="4333650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2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9" name="Google Shape;1079;p36"/>
              <p:cNvSpPr/>
              <p:nvPr/>
            </p:nvSpPr>
            <p:spPr>
              <a:xfrm>
                <a:off x="25600" y="4442700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080" name="Google Shape;1080;p36"/>
            <p:cNvGrpSpPr/>
            <p:nvPr/>
          </p:nvGrpSpPr>
          <p:grpSpPr>
            <a:xfrm>
              <a:off x="828790" y="126742"/>
              <a:ext cx="334182" cy="334182"/>
              <a:chOff x="-83525" y="4333650"/>
              <a:chExt cx="539700" cy="539700"/>
            </a:xfrm>
          </p:grpSpPr>
          <p:sp>
            <p:nvSpPr>
              <p:cNvPr id="1081" name="Google Shape;1081;p36"/>
              <p:cNvSpPr/>
              <p:nvPr/>
            </p:nvSpPr>
            <p:spPr>
              <a:xfrm>
                <a:off x="-83525" y="4333650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2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2" name="Google Shape;1082;p36"/>
              <p:cNvSpPr/>
              <p:nvPr/>
            </p:nvSpPr>
            <p:spPr>
              <a:xfrm>
                <a:off x="25600" y="4442700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4">
  <p:cSld name="TITLE_AND_TWO_COLUMNS_1_1">
    <p:spTree>
      <p:nvGrpSpPr>
        <p:cNvPr id="1" name="Shape 10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84" name="Google Shape;1084;p37"/>
          <p:cNvGrpSpPr/>
          <p:nvPr/>
        </p:nvGrpSpPr>
        <p:grpSpPr>
          <a:xfrm>
            <a:off x="0" y="0"/>
            <a:ext cx="9144000" cy="5143500"/>
            <a:chOff x="0" y="0"/>
            <a:chExt cx="9144000" cy="5143500"/>
          </a:xfrm>
        </p:grpSpPr>
        <p:sp>
          <p:nvSpPr>
            <p:cNvPr id="1085" name="Google Shape;1085;p37"/>
            <p:cNvSpPr/>
            <p:nvPr/>
          </p:nvSpPr>
          <p:spPr>
            <a:xfrm>
              <a:off x="0" y="0"/>
              <a:ext cx="9144000" cy="5143500"/>
            </a:xfrm>
            <a:prstGeom prst="rect">
              <a:avLst/>
            </a:prstGeom>
            <a:gradFill>
              <a:gsLst>
                <a:gs pos="0">
                  <a:srgbClr val="20F8FD">
                    <a:alpha val="28627"/>
                  </a:srgbClr>
                </a:gs>
                <a:gs pos="50000">
                  <a:srgbClr val="0182AA">
                    <a:alpha val="35686"/>
                  </a:srgbClr>
                </a:gs>
                <a:gs pos="75000">
                  <a:srgbClr val="022E88">
                    <a:alpha val="34509"/>
                  </a:srgbClr>
                </a:gs>
                <a:gs pos="100000">
                  <a:srgbClr val="012060">
                    <a:alpha val="60392"/>
                  </a:srgbClr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6" name="Google Shape;1086;p37"/>
            <p:cNvSpPr/>
            <p:nvPr/>
          </p:nvSpPr>
          <p:spPr>
            <a:xfrm>
              <a:off x="0" y="0"/>
              <a:ext cx="9144000" cy="5143500"/>
            </a:xfrm>
            <a:prstGeom prst="rect">
              <a:avLst/>
            </a:prstGeom>
            <a:gradFill>
              <a:gsLst>
                <a:gs pos="0">
                  <a:srgbClr val="748BFF">
                    <a:alpha val="0"/>
                  </a:srgbClr>
                </a:gs>
                <a:gs pos="50000">
                  <a:srgbClr val="F3F3F3">
                    <a:alpha val="0"/>
                  </a:srgbClr>
                </a:gs>
                <a:gs pos="100000">
                  <a:srgbClr val="7659FF">
                    <a:alpha val="77254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87" name="Google Shape;1087;p37"/>
          <p:cNvGrpSpPr/>
          <p:nvPr/>
        </p:nvGrpSpPr>
        <p:grpSpPr>
          <a:xfrm>
            <a:off x="-57340" y="-86000"/>
            <a:ext cx="9209740" cy="5293875"/>
            <a:chOff x="-57340" y="-86000"/>
            <a:chExt cx="9209740" cy="5293875"/>
          </a:xfrm>
        </p:grpSpPr>
        <p:cxnSp>
          <p:nvCxnSpPr>
            <p:cNvPr id="1088" name="Google Shape;1088;p37"/>
            <p:cNvCxnSpPr/>
            <p:nvPr/>
          </p:nvCxnSpPr>
          <p:spPr>
            <a:xfrm flipH="1">
              <a:off x="-38625" y="-86000"/>
              <a:ext cx="879000" cy="2615400"/>
            </a:xfrm>
            <a:prstGeom prst="straightConnector1">
              <a:avLst/>
            </a:pr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89" name="Google Shape;1089;p37"/>
            <p:cNvCxnSpPr/>
            <p:nvPr/>
          </p:nvCxnSpPr>
          <p:spPr>
            <a:xfrm>
              <a:off x="2100" y="224950"/>
              <a:ext cx="9150300" cy="168300"/>
            </a:xfrm>
            <a:prstGeom prst="straightConnector1">
              <a:avLst/>
            </a:pr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90" name="Google Shape;1090;p37"/>
            <p:cNvCxnSpPr/>
            <p:nvPr/>
          </p:nvCxnSpPr>
          <p:spPr>
            <a:xfrm>
              <a:off x="7997725" y="-37700"/>
              <a:ext cx="1153800" cy="3187200"/>
            </a:xfrm>
            <a:prstGeom prst="straightConnector1">
              <a:avLst/>
            </a:pr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91" name="Google Shape;1091;p37"/>
            <p:cNvCxnSpPr/>
            <p:nvPr/>
          </p:nvCxnSpPr>
          <p:spPr>
            <a:xfrm>
              <a:off x="-11075" y="1777375"/>
              <a:ext cx="1284900" cy="3430500"/>
            </a:xfrm>
            <a:prstGeom prst="straightConnector1">
              <a:avLst/>
            </a:pr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92" name="Google Shape;1092;p37"/>
            <p:cNvCxnSpPr/>
            <p:nvPr/>
          </p:nvCxnSpPr>
          <p:spPr>
            <a:xfrm>
              <a:off x="-30475" y="4227975"/>
              <a:ext cx="3823500" cy="929400"/>
            </a:xfrm>
            <a:prstGeom prst="straightConnector1">
              <a:avLst/>
            </a:pr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grpSp>
          <p:nvGrpSpPr>
            <p:cNvPr id="1093" name="Google Shape;1093;p37"/>
            <p:cNvGrpSpPr/>
            <p:nvPr/>
          </p:nvGrpSpPr>
          <p:grpSpPr>
            <a:xfrm>
              <a:off x="525404" y="45408"/>
              <a:ext cx="389178" cy="389178"/>
              <a:chOff x="-83525" y="4333650"/>
              <a:chExt cx="539700" cy="539700"/>
            </a:xfrm>
          </p:grpSpPr>
          <p:sp>
            <p:nvSpPr>
              <p:cNvPr id="1094" name="Google Shape;1094;p37"/>
              <p:cNvSpPr/>
              <p:nvPr/>
            </p:nvSpPr>
            <p:spPr>
              <a:xfrm>
                <a:off x="-83525" y="4333650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2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5" name="Google Shape;1095;p37"/>
              <p:cNvSpPr/>
              <p:nvPr/>
            </p:nvSpPr>
            <p:spPr>
              <a:xfrm>
                <a:off x="25600" y="4442700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096" name="Google Shape;1096;p37"/>
            <p:cNvGrpSpPr/>
            <p:nvPr/>
          </p:nvGrpSpPr>
          <p:grpSpPr>
            <a:xfrm>
              <a:off x="7894902" y="126998"/>
              <a:ext cx="482600" cy="482600"/>
              <a:chOff x="-83525" y="4333650"/>
              <a:chExt cx="539700" cy="539700"/>
            </a:xfrm>
          </p:grpSpPr>
          <p:sp>
            <p:nvSpPr>
              <p:cNvPr id="1097" name="Google Shape;1097;p37"/>
              <p:cNvSpPr/>
              <p:nvPr/>
            </p:nvSpPr>
            <p:spPr>
              <a:xfrm>
                <a:off x="-83525" y="4333650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2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8" name="Google Shape;1098;p37"/>
              <p:cNvSpPr/>
              <p:nvPr/>
            </p:nvSpPr>
            <p:spPr>
              <a:xfrm>
                <a:off x="25600" y="4442700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099" name="Google Shape;1099;p37"/>
            <p:cNvGrpSpPr/>
            <p:nvPr/>
          </p:nvGrpSpPr>
          <p:grpSpPr>
            <a:xfrm>
              <a:off x="8668547" y="2101235"/>
              <a:ext cx="344976" cy="344976"/>
              <a:chOff x="-83525" y="4333650"/>
              <a:chExt cx="539700" cy="539700"/>
            </a:xfrm>
          </p:grpSpPr>
          <p:sp>
            <p:nvSpPr>
              <p:cNvPr id="1100" name="Google Shape;1100;p37"/>
              <p:cNvSpPr/>
              <p:nvPr/>
            </p:nvSpPr>
            <p:spPr>
              <a:xfrm>
                <a:off x="-83525" y="4333650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2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1" name="Google Shape;1101;p37"/>
              <p:cNvSpPr/>
              <p:nvPr/>
            </p:nvSpPr>
            <p:spPr>
              <a:xfrm>
                <a:off x="25600" y="4442700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102" name="Google Shape;1102;p37"/>
            <p:cNvGrpSpPr/>
            <p:nvPr/>
          </p:nvGrpSpPr>
          <p:grpSpPr>
            <a:xfrm>
              <a:off x="758689" y="4234211"/>
              <a:ext cx="482600" cy="482600"/>
              <a:chOff x="-83525" y="4333650"/>
              <a:chExt cx="539700" cy="539700"/>
            </a:xfrm>
          </p:grpSpPr>
          <p:sp>
            <p:nvSpPr>
              <p:cNvPr id="1103" name="Google Shape;1103;p37"/>
              <p:cNvSpPr/>
              <p:nvPr/>
            </p:nvSpPr>
            <p:spPr>
              <a:xfrm>
                <a:off x="-83525" y="4333650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2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4" name="Google Shape;1104;p37"/>
              <p:cNvSpPr/>
              <p:nvPr/>
            </p:nvSpPr>
            <p:spPr>
              <a:xfrm>
                <a:off x="25600" y="4442700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105" name="Google Shape;1105;p37"/>
            <p:cNvGrpSpPr/>
            <p:nvPr/>
          </p:nvGrpSpPr>
          <p:grpSpPr>
            <a:xfrm>
              <a:off x="-57340" y="1926598"/>
              <a:ext cx="344976" cy="344976"/>
              <a:chOff x="-83525" y="4333650"/>
              <a:chExt cx="539700" cy="539700"/>
            </a:xfrm>
          </p:grpSpPr>
          <p:sp>
            <p:nvSpPr>
              <p:cNvPr id="1106" name="Google Shape;1106;p37"/>
              <p:cNvSpPr/>
              <p:nvPr/>
            </p:nvSpPr>
            <p:spPr>
              <a:xfrm>
                <a:off x="-83525" y="4333650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2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7" name="Google Shape;1107;p37"/>
              <p:cNvSpPr/>
              <p:nvPr/>
            </p:nvSpPr>
            <p:spPr>
              <a:xfrm>
                <a:off x="25600" y="4442700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Google Shape;45;p3"/>
          <p:cNvGrpSpPr/>
          <p:nvPr/>
        </p:nvGrpSpPr>
        <p:grpSpPr>
          <a:xfrm>
            <a:off x="0" y="0"/>
            <a:ext cx="9144000" cy="5143500"/>
            <a:chOff x="0" y="0"/>
            <a:chExt cx="9144000" cy="5143500"/>
          </a:xfrm>
        </p:grpSpPr>
        <p:sp>
          <p:nvSpPr>
            <p:cNvPr id="46" name="Google Shape;46;p3"/>
            <p:cNvSpPr/>
            <p:nvPr/>
          </p:nvSpPr>
          <p:spPr>
            <a:xfrm>
              <a:off x="0" y="0"/>
              <a:ext cx="9144000" cy="5143500"/>
            </a:xfrm>
            <a:prstGeom prst="rect">
              <a:avLst/>
            </a:prstGeom>
            <a:gradFill>
              <a:gsLst>
                <a:gs pos="0">
                  <a:srgbClr val="20F8FD">
                    <a:alpha val="28627"/>
                  </a:srgbClr>
                </a:gs>
                <a:gs pos="50000">
                  <a:srgbClr val="0182AA">
                    <a:alpha val="35686"/>
                  </a:srgbClr>
                </a:gs>
                <a:gs pos="75000">
                  <a:srgbClr val="022E88">
                    <a:alpha val="34509"/>
                  </a:srgbClr>
                </a:gs>
                <a:gs pos="100000">
                  <a:srgbClr val="012060">
                    <a:alpha val="60392"/>
                  </a:srgbClr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47;p3"/>
            <p:cNvSpPr/>
            <p:nvPr/>
          </p:nvSpPr>
          <p:spPr>
            <a:xfrm>
              <a:off x="0" y="0"/>
              <a:ext cx="9144000" cy="5143500"/>
            </a:xfrm>
            <a:prstGeom prst="rect">
              <a:avLst/>
            </a:prstGeom>
            <a:gradFill>
              <a:gsLst>
                <a:gs pos="0">
                  <a:srgbClr val="748BFF">
                    <a:alpha val="0"/>
                  </a:srgbClr>
                </a:gs>
                <a:gs pos="50000">
                  <a:srgbClr val="F3F3F3">
                    <a:alpha val="0"/>
                  </a:srgbClr>
                </a:gs>
                <a:gs pos="100000">
                  <a:srgbClr val="7659FF">
                    <a:alpha val="77254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8" name="Google Shape;48;p3"/>
          <p:cNvGrpSpPr/>
          <p:nvPr/>
        </p:nvGrpSpPr>
        <p:grpSpPr>
          <a:xfrm>
            <a:off x="-57340" y="-86000"/>
            <a:ext cx="9209740" cy="5293875"/>
            <a:chOff x="-57340" y="-86000"/>
            <a:chExt cx="9209740" cy="5293875"/>
          </a:xfrm>
        </p:grpSpPr>
        <p:cxnSp>
          <p:nvCxnSpPr>
            <p:cNvPr id="49" name="Google Shape;49;p3"/>
            <p:cNvCxnSpPr/>
            <p:nvPr/>
          </p:nvCxnSpPr>
          <p:spPr>
            <a:xfrm flipH="1">
              <a:off x="-38625" y="-86000"/>
              <a:ext cx="879000" cy="2615400"/>
            </a:xfrm>
            <a:prstGeom prst="straightConnector1">
              <a:avLst/>
            </a:pr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0" name="Google Shape;50;p3"/>
            <p:cNvCxnSpPr/>
            <p:nvPr/>
          </p:nvCxnSpPr>
          <p:spPr>
            <a:xfrm>
              <a:off x="2100" y="224950"/>
              <a:ext cx="9150300" cy="168300"/>
            </a:xfrm>
            <a:prstGeom prst="straightConnector1">
              <a:avLst/>
            </a:pr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1" name="Google Shape;51;p3"/>
            <p:cNvCxnSpPr/>
            <p:nvPr/>
          </p:nvCxnSpPr>
          <p:spPr>
            <a:xfrm>
              <a:off x="7997725" y="-37700"/>
              <a:ext cx="1153800" cy="3187200"/>
            </a:xfrm>
            <a:prstGeom prst="straightConnector1">
              <a:avLst/>
            </a:pr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2" name="Google Shape;52;p3"/>
            <p:cNvCxnSpPr/>
            <p:nvPr/>
          </p:nvCxnSpPr>
          <p:spPr>
            <a:xfrm>
              <a:off x="-11075" y="1777375"/>
              <a:ext cx="1284900" cy="3430500"/>
            </a:xfrm>
            <a:prstGeom prst="straightConnector1">
              <a:avLst/>
            </a:pr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3" name="Google Shape;53;p3"/>
            <p:cNvCxnSpPr/>
            <p:nvPr/>
          </p:nvCxnSpPr>
          <p:spPr>
            <a:xfrm>
              <a:off x="-30475" y="4227975"/>
              <a:ext cx="3823500" cy="929400"/>
            </a:xfrm>
            <a:prstGeom prst="straightConnector1">
              <a:avLst/>
            </a:pr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grpSp>
          <p:nvGrpSpPr>
            <p:cNvPr id="54" name="Google Shape;54;p3"/>
            <p:cNvGrpSpPr/>
            <p:nvPr/>
          </p:nvGrpSpPr>
          <p:grpSpPr>
            <a:xfrm>
              <a:off x="525404" y="45408"/>
              <a:ext cx="389178" cy="389178"/>
              <a:chOff x="-83525" y="4333650"/>
              <a:chExt cx="539700" cy="539700"/>
            </a:xfrm>
          </p:grpSpPr>
          <p:sp>
            <p:nvSpPr>
              <p:cNvPr id="55" name="Google Shape;55;p3"/>
              <p:cNvSpPr/>
              <p:nvPr/>
            </p:nvSpPr>
            <p:spPr>
              <a:xfrm>
                <a:off x="-83525" y="4333650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2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" name="Google Shape;56;p3"/>
              <p:cNvSpPr/>
              <p:nvPr/>
            </p:nvSpPr>
            <p:spPr>
              <a:xfrm>
                <a:off x="25600" y="4442700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57" name="Google Shape;57;p3"/>
            <p:cNvGrpSpPr/>
            <p:nvPr/>
          </p:nvGrpSpPr>
          <p:grpSpPr>
            <a:xfrm>
              <a:off x="7894902" y="126998"/>
              <a:ext cx="482600" cy="482600"/>
              <a:chOff x="-83525" y="4333650"/>
              <a:chExt cx="539700" cy="539700"/>
            </a:xfrm>
          </p:grpSpPr>
          <p:sp>
            <p:nvSpPr>
              <p:cNvPr id="58" name="Google Shape;58;p3"/>
              <p:cNvSpPr/>
              <p:nvPr/>
            </p:nvSpPr>
            <p:spPr>
              <a:xfrm>
                <a:off x="-83525" y="4333650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2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" name="Google Shape;59;p3"/>
              <p:cNvSpPr/>
              <p:nvPr/>
            </p:nvSpPr>
            <p:spPr>
              <a:xfrm>
                <a:off x="25600" y="4442700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60" name="Google Shape;60;p3"/>
            <p:cNvGrpSpPr/>
            <p:nvPr/>
          </p:nvGrpSpPr>
          <p:grpSpPr>
            <a:xfrm>
              <a:off x="8668547" y="2101235"/>
              <a:ext cx="344976" cy="344976"/>
              <a:chOff x="-83525" y="4333650"/>
              <a:chExt cx="539700" cy="539700"/>
            </a:xfrm>
          </p:grpSpPr>
          <p:sp>
            <p:nvSpPr>
              <p:cNvPr id="61" name="Google Shape;61;p3"/>
              <p:cNvSpPr/>
              <p:nvPr/>
            </p:nvSpPr>
            <p:spPr>
              <a:xfrm>
                <a:off x="-83525" y="4333650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2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" name="Google Shape;62;p3"/>
              <p:cNvSpPr/>
              <p:nvPr/>
            </p:nvSpPr>
            <p:spPr>
              <a:xfrm>
                <a:off x="25600" y="4442700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63" name="Google Shape;63;p3"/>
            <p:cNvGrpSpPr/>
            <p:nvPr/>
          </p:nvGrpSpPr>
          <p:grpSpPr>
            <a:xfrm>
              <a:off x="758689" y="4234211"/>
              <a:ext cx="482600" cy="482600"/>
              <a:chOff x="-83525" y="4333650"/>
              <a:chExt cx="539700" cy="539700"/>
            </a:xfrm>
          </p:grpSpPr>
          <p:sp>
            <p:nvSpPr>
              <p:cNvPr id="64" name="Google Shape;64;p3"/>
              <p:cNvSpPr/>
              <p:nvPr/>
            </p:nvSpPr>
            <p:spPr>
              <a:xfrm>
                <a:off x="-83525" y="4333650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2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" name="Google Shape;65;p3"/>
              <p:cNvSpPr/>
              <p:nvPr/>
            </p:nvSpPr>
            <p:spPr>
              <a:xfrm>
                <a:off x="25600" y="4442700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66" name="Google Shape;66;p3"/>
            <p:cNvGrpSpPr/>
            <p:nvPr/>
          </p:nvGrpSpPr>
          <p:grpSpPr>
            <a:xfrm>
              <a:off x="-57340" y="1926598"/>
              <a:ext cx="344976" cy="344976"/>
              <a:chOff x="-83525" y="4333650"/>
              <a:chExt cx="539700" cy="539700"/>
            </a:xfrm>
          </p:grpSpPr>
          <p:sp>
            <p:nvSpPr>
              <p:cNvPr id="67" name="Google Shape;67;p3"/>
              <p:cNvSpPr/>
              <p:nvPr/>
            </p:nvSpPr>
            <p:spPr>
              <a:xfrm>
                <a:off x="-83525" y="4333650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2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" name="Google Shape;68;p3"/>
              <p:cNvSpPr/>
              <p:nvPr/>
            </p:nvSpPr>
            <p:spPr>
              <a:xfrm>
                <a:off x="25600" y="4442700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69" name="Google Shape;69;p3"/>
          <p:cNvSpPr txBox="1">
            <a:spLocks noGrp="1"/>
          </p:cNvSpPr>
          <p:nvPr>
            <p:ph type="title"/>
          </p:nvPr>
        </p:nvSpPr>
        <p:spPr>
          <a:xfrm>
            <a:off x="4063800" y="2677350"/>
            <a:ext cx="4360200" cy="84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3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70" name="Google Shape;70;p3"/>
          <p:cNvSpPr txBox="1">
            <a:spLocks noGrp="1"/>
          </p:cNvSpPr>
          <p:nvPr>
            <p:ph type="title" idx="2" hasCustomPrompt="1"/>
          </p:nvPr>
        </p:nvSpPr>
        <p:spPr>
          <a:xfrm>
            <a:off x="5468750" y="731700"/>
            <a:ext cx="1550100" cy="130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7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71" name="Google Shape;71;p3"/>
          <p:cNvSpPr txBox="1">
            <a:spLocks noGrp="1"/>
          </p:cNvSpPr>
          <p:nvPr>
            <p:ph type="subTitle" idx="1"/>
          </p:nvPr>
        </p:nvSpPr>
        <p:spPr>
          <a:xfrm rot="462">
            <a:off x="5127376" y="3972750"/>
            <a:ext cx="2233200" cy="63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oogle Shape;135;p6"/>
          <p:cNvGrpSpPr/>
          <p:nvPr/>
        </p:nvGrpSpPr>
        <p:grpSpPr>
          <a:xfrm>
            <a:off x="0" y="0"/>
            <a:ext cx="9144000" cy="5143500"/>
            <a:chOff x="0" y="0"/>
            <a:chExt cx="9144000" cy="5143500"/>
          </a:xfrm>
        </p:grpSpPr>
        <p:sp>
          <p:nvSpPr>
            <p:cNvPr id="136" name="Google Shape;136;p6"/>
            <p:cNvSpPr/>
            <p:nvPr/>
          </p:nvSpPr>
          <p:spPr>
            <a:xfrm>
              <a:off x="0" y="0"/>
              <a:ext cx="9144000" cy="5143500"/>
            </a:xfrm>
            <a:prstGeom prst="rect">
              <a:avLst/>
            </a:prstGeom>
            <a:gradFill>
              <a:gsLst>
                <a:gs pos="0">
                  <a:srgbClr val="748BFF">
                    <a:alpha val="0"/>
                  </a:srgbClr>
                </a:gs>
                <a:gs pos="50000">
                  <a:srgbClr val="F3F3F3">
                    <a:alpha val="0"/>
                  </a:srgbClr>
                </a:gs>
                <a:gs pos="100000">
                  <a:srgbClr val="7659FF">
                    <a:alpha val="77254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137;p6"/>
            <p:cNvSpPr/>
            <p:nvPr/>
          </p:nvSpPr>
          <p:spPr>
            <a:xfrm>
              <a:off x="0" y="0"/>
              <a:ext cx="9144000" cy="5143500"/>
            </a:xfrm>
            <a:prstGeom prst="rect">
              <a:avLst/>
            </a:prstGeom>
            <a:gradFill>
              <a:gsLst>
                <a:gs pos="0">
                  <a:srgbClr val="20F8FD">
                    <a:alpha val="28627"/>
                  </a:srgbClr>
                </a:gs>
                <a:gs pos="50000">
                  <a:srgbClr val="0182AA">
                    <a:alpha val="35686"/>
                  </a:srgbClr>
                </a:gs>
                <a:gs pos="75000">
                  <a:srgbClr val="022E88">
                    <a:alpha val="34509"/>
                  </a:srgbClr>
                </a:gs>
                <a:gs pos="100000">
                  <a:srgbClr val="012060">
                    <a:alpha val="60392"/>
                  </a:srgbClr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8" name="Google Shape;138;p6"/>
          <p:cNvGrpSpPr/>
          <p:nvPr/>
        </p:nvGrpSpPr>
        <p:grpSpPr>
          <a:xfrm>
            <a:off x="-12750" y="-92425"/>
            <a:ext cx="9188775" cy="5282075"/>
            <a:chOff x="-12750" y="-92425"/>
            <a:chExt cx="9188775" cy="5282075"/>
          </a:xfrm>
        </p:grpSpPr>
        <p:cxnSp>
          <p:nvCxnSpPr>
            <p:cNvPr id="139" name="Google Shape;139;p6"/>
            <p:cNvCxnSpPr/>
            <p:nvPr/>
          </p:nvCxnSpPr>
          <p:spPr>
            <a:xfrm>
              <a:off x="7254825" y="-73150"/>
              <a:ext cx="1921200" cy="1002600"/>
            </a:xfrm>
            <a:prstGeom prst="straightConnector1">
              <a:avLst/>
            </a:pr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0" name="Google Shape;140;p6"/>
            <p:cNvCxnSpPr/>
            <p:nvPr/>
          </p:nvCxnSpPr>
          <p:spPr>
            <a:xfrm flipH="1">
              <a:off x="-6475" y="-53850"/>
              <a:ext cx="1098900" cy="1812000"/>
            </a:xfrm>
            <a:prstGeom prst="straightConnector1">
              <a:avLst/>
            </a:pr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1" name="Google Shape;141;p6"/>
            <p:cNvCxnSpPr/>
            <p:nvPr/>
          </p:nvCxnSpPr>
          <p:spPr>
            <a:xfrm flipH="1">
              <a:off x="-12750" y="-92425"/>
              <a:ext cx="552600" cy="3566400"/>
            </a:xfrm>
            <a:prstGeom prst="straightConnector1">
              <a:avLst/>
            </a:pr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2" name="Google Shape;142;p6"/>
            <p:cNvCxnSpPr/>
            <p:nvPr/>
          </p:nvCxnSpPr>
          <p:spPr>
            <a:xfrm rot="10800000" flipH="1">
              <a:off x="8604325" y="2561350"/>
              <a:ext cx="552600" cy="2628300"/>
            </a:xfrm>
            <a:prstGeom prst="straightConnector1">
              <a:avLst/>
            </a:pr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grpSp>
          <p:nvGrpSpPr>
            <p:cNvPr id="143" name="Google Shape;143;p6"/>
            <p:cNvGrpSpPr/>
            <p:nvPr/>
          </p:nvGrpSpPr>
          <p:grpSpPr>
            <a:xfrm>
              <a:off x="120119" y="996242"/>
              <a:ext cx="419725" cy="419725"/>
              <a:chOff x="-83525" y="4333650"/>
              <a:chExt cx="539700" cy="539700"/>
            </a:xfrm>
          </p:grpSpPr>
          <p:sp>
            <p:nvSpPr>
              <p:cNvPr id="144" name="Google Shape;144;p6"/>
              <p:cNvSpPr/>
              <p:nvPr/>
            </p:nvSpPr>
            <p:spPr>
              <a:xfrm>
                <a:off x="-83525" y="4333650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2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5" name="Google Shape;145;p6"/>
              <p:cNvSpPr/>
              <p:nvPr/>
            </p:nvSpPr>
            <p:spPr>
              <a:xfrm>
                <a:off x="25600" y="4442700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46" name="Google Shape;146;p6"/>
            <p:cNvGrpSpPr/>
            <p:nvPr/>
          </p:nvGrpSpPr>
          <p:grpSpPr>
            <a:xfrm>
              <a:off x="8126742" y="240026"/>
              <a:ext cx="599661" cy="599607"/>
              <a:chOff x="-83525" y="4333650"/>
              <a:chExt cx="539700" cy="539700"/>
            </a:xfrm>
          </p:grpSpPr>
          <p:sp>
            <p:nvSpPr>
              <p:cNvPr id="147" name="Google Shape;147;p6"/>
              <p:cNvSpPr/>
              <p:nvPr/>
            </p:nvSpPr>
            <p:spPr>
              <a:xfrm>
                <a:off x="-83525" y="4333650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2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8" name="Google Shape;148;p6"/>
              <p:cNvSpPr/>
              <p:nvPr/>
            </p:nvSpPr>
            <p:spPr>
              <a:xfrm>
                <a:off x="25600" y="4442700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49" name="Google Shape;149;p6"/>
            <p:cNvGrpSpPr/>
            <p:nvPr/>
          </p:nvGrpSpPr>
          <p:grpSpPr>
            <a:xfrm>
              <a:off x="8756294" y="3264592"/>
              <a:ext cx="419725" cy="419725"/>
              <a:chOff x="-83525" y="4333650"/>
              <a:chExt cx="539700" cy="539700"/>
            </a:xfrm>
          </p:grpSpPr>
          <p:sp>
            <p:nvSpPr>
              <p:cNvPr id="150" name="Google Shape;150;p6"/>
              <p:cNvSpPr/>
              <p:nvPr/>
            </p:nvSpPr>
            <p:spPr>
              <a:xfrm>
                <a:off x="-83525" y="4333650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2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1" name="Google Shape;151;p6"/>
              <p:cNvSpPr/>
              <p:nvPr/>
            </p:nvSpPr>
            <p:spPr>
              <a:xfrm>
                <a:off x="25600" y="4442700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52" name="Google Shape;152;p6"/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7704000" cy="63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9" name="Google Shape;229;p9"/>
          <p:cNvGrpSpPr/>
          <p:nvPr/>
        </p:nvGrpSpPr>
        <p:grpSpPr>
          <a:xfrm rot="10800000" flipH="1">
            <a:off x="0" y="0"/>
            <a:ext cx="9144000" cy="5143500"/>
            <a:chOff x="0" y="0"/>
            <a:chExt cx="9144000" cy="5143500"/>
          </a:xfrm>
        </p:grpSpPr>
        <p:sp>
          <p:nvSpPr>
            <p:cNvPr id="230" name="Google Shape;230;p9"/>
            <p:cNvSpPr/>
            <p:nvPr/>
          </p:nvSpPr>
          <p:spPr>
            <a:xfrm>
              <a:off x="0" y="0"/>
              <a:ext cx="9144000" cy="5143500"/>
            </a:xfrm>
            <a:prstGeom prst="rect">
              <a:avLst/>
            </a:prstGeom>
            <a:gradFill>
              <a:gsLst>
                <a:gs pos="0">
                  <a:srgbClr val="748BFF">
                    <a:alpha val="0"/>
                  </a:srgbClr>
                </a:gs>
                <a:gs pos="50000">
                  <a:srgbClr val="F3F3F3">
                    <a:alpha val="0"/>
                  </a:srgbClr>
                </a:gs>
                <a:gs pos="100000">
                  <a:srgbClr val="7659FF">
                    <a:alpha val="77254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" name="Google Shape;231;p9"/>
            <p:cNvSpPr/>
            <p:nvPr/>
          </p:nvSpPr>
          <p:spPr>
            <a:xfrm>
              <a:off x="0" y="0"/>
              <a:ext cx="9144000" cy="5143500"/>
            </a:xfrm>
            <a:prstGeom prst="rect">
              <a:avLst/>
            </a:prstGeom>
            <a:gradFill>
              <a:gsLst>
                <a:gs pos="0">
                  <a:srgbClr val="20F8FD">
                    <a:alpha val="28627"/>
                  </a:srgbClr>
                </a:gs>
                <a:gs pos="50000">
                  <a:srgbClr val="0182AA">
                    <a:alpha val="35686"/>
                  </a:srgbClr>
                </a:gs>
                <a:gs pos="75000">
                  <a:srgbClr val="022E88">
                    <a:alpha val="34509"/>
                  </a:srgbClr>
                </a:gs>
                <a:gs pos="100000">
                  <a:srgbClr val="012060">
                    <a:alpha val="60392"/>
                  </a:srgbClr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32" name="Google Shape;232;p9"/>
          <p:cNvGrpSpPr/>
          <p:nvPr/>
        </p:nvGrpSpPr>
        <p:grpSpPr>
          <a:xfrm rot="10800000">
            <a:off x="-12750" y="-92425"/>
            <a:ext cx="9188775" cy="5282075"/>
            <a:chOff x="-12750" y="-92425"/>
            <a:chExt cx="9188775" cy="5282075"/>
          </a:xfrm>
        </p:grpSpPr>
        <p:cxnSp>
          <p:nvCxnSpPr>
            <p:cNvPr id="233" name="Google Shape;233;p9"/>
            <p:cNvCxnSpPr/>
            <p:nvPr/>
          </p:nvCxnSpPr>
          <p:spPr>
            <a:xfrm>
              <a:off x="7254825" y="-73150"/>
              <a:ext cx="1921200" cy="1002600"/>
            </a:xfrm>
            <a:prstGeom prst="straightConnector1">
              <a:avLst/>
            </a:pr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4" name="Google Shape;234;p9"/>
            <p:cNvCxnSpPr/>
            <p:nvPr/>
          </p:nvCxnSpPr>
          <p:spPr>
            <a:xfrm flipH="1">
              <a:off x="-6475" y="-53850"/>
              <a:ext cx="1098900" cy="1812000"/>
            </a:xfrm>
            <a:prstGeom prst="straightConnector1">
              <a:avLst/>
            </a:pr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5" name="Google Shape;235;p9"/>
            <p:cNvCxnSpPr/>
            <p:nvPr/>
          </p:nvCxnSpPr>
          <p:spPr>
            <a:xfrm flipH="1">
              <a:off x="-12750" y="-92425"/>
              <a:ext cx="552600" cy="3566400"/>
            </a:xfrm>
            <a:prstGeom prst="straightConnector1">
              <a:avLst/>
            </a:pr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6" name="Google Shape;236;p9"/>
            <p:cNvCxnSpPr/>
            <p:nvPr/>
          </p:nvCxnSpPr>
          <p:spPr>
            <a:xfrm rot="10800000" flipH="1">
              <a:off x="8604325" y="2561350"/>
              <a:ext cx="552600" cy="2628300"/>
            </a:xfrm>
            <a:prstGeom prst="straightConnector1">
              <a:avLst/>
            </a:pr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grpSp>
          <p:nvGrpSpPr>
            <p:cNvPr id="237" name="Google Shape;237;p9"/>
            <p:cNvGrpSpPr/>
            <p:nvPr/>
          </p:nvGrpSpPr>
          <p:grpSpPr>
            <a:xfrm>
              <a:off x="120119" y="996242"/>
              <a:ext cx="419725" cy="419725"/>
              <a:chOff x="-83525" y="4333650"/>
              <a:chExt cx="539700" cy="539700"/>
            </a:xfrm>
          </p:grpSpPr>
          <p:sp>
            <p:nvSpPr>
              <p:cNvPr id="238" name="Google Shape;238;p9"/>
              <p:cNvSpPr/>
              <p:nvPr/>
            </p:nvSpPr>
            <p:spPr>
              <a:xfrm>
                <a:off x="-83525" y="4333650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2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9" name="Google Shape;239;p9"/>
              <p:cNvSpPr/>
              <p:nvPr/>
            </p:nvSpPr>
            <p:spPr>
              <a:xfrm>
                <a:off x="25600" y="4442700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40" name="Google Shape;240;p9"/>
            <p:cNvGrpSpPr/>
            <p:nvPr/>
          </p:nvGrpSpPr>
          <p:grpSpPr>
            <a:xfrm>
              <a:off x="8126742" y="240026"/>
              <a:ext cx="599661" cy="599607"/>
              <a:chOff x="-83525" y="4333650"/>
              <a:chExt cx="539700" cy="539700"/>
            </a:xfrm>
          </p:grpSpPr>
          <p:sp>
            <p:nvSpPr>
              <p:cNvPr id="241" name="Google Shape;241;p9"/>
              <p:cNvSpPr/>
              <p:nvPr/>
            </p:nvSpPr>
            <p:spPr>
              <a:xfrm>
                <a:off x="-83525" y="4333650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2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2" name="Google Shape;242;p9"/>
              <p:cNvSpPr/>
              <p:nvPr/>
            </p:nvSpPr>
            <p:spPr>
              <a:xfrm>
                <a:off x="25600" y="4442700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43" name="Google Shape;243;p9"/>
            <p:cNvGrpSpPr/>
            <p:nvPr/>
          </p:nvGrpSpPr>
          <p:grpSpPr>
            <a:xfrm>
              <a:off x="8756294" y="3264592"/>
              <a:ext cx="419725" cy="419725"/>
              <a:chOff x="-83525" y="4333650"/>
              <a:chExt cx="539700" cy="539700"/>
            </a:xfrm>
          </p:grpSpPr>
          <p:sp>
            <p:nvSpPr>
              <p:cNvPr id="244" name="Google Shape;244;p9"/>
              <p:cNvSpPr/>
              <p:nvPr/>
            </p:nvSpPr>
            <p:spPr>
              <a:xfrm>
                <a:off x="-83525" y="4333650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2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5" name="Google Shape;245;p9"/>
              <p:cNvSpPr/>
              <p:nvPr/>
            </p:nvSpPr>
            <p:spPr>
              <a:xfrm>
                <a:off x="25600" y="4442700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46" name="Google Shape;246;p9"/>
          <p:cNvSpPr txBox="1">
            <a:spLocks noGrp="1"/>
          </p:cNvSpPr>
          <p:nvPr>
            <p:ph type="title"/>
          </p:nvPr>
        </p:nvSpPr>
        <p:spPr>
          <a:xfrm>
            <a:off x="2251675" y="951375"/>
            <a:ext cx="4640700" cy="206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63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47" name="Google Shape;247;p9"/>
          <p:cNvSpPr txBox="1">
            <a:spLocks noGrp="1"/>
          </p:cNvSpPr>
          <p:nvPr>
            <p:ph type="subTitle" idx="1"/>
          </p:nvPr>
        </p:nvSpPr>
        <p:spPr>
          <a:xfrm>
            <a:off x="2070600" y="2988825"/>
            <a:ext cx="5002800" cy="120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" name="Google Shape;276;p11"/>
          <p:cNvGrpSpPr/>
          <p:nvPr/>
        </p:nvGrpSpPr>
        <p:grpSpPr>
          <a:xfrm>
            <a:off x="0" y="0"/>
            <a:ext cx="9144000" cy="5143500"/>
            <a:chOff x="0" y="0"/>
            <a:chExt cx="9144000" cy="5143500"/>
          </a:xfrm>
        </p:grpSpPr>
        <p:sp>
          <p:nvSpPr>
            <p:cNvPr id="277" name="Google Shape;277;p11"/>
            <p:cNvSpPr/>
            <p:nvPr/>
          </p:nvSpPr>
          <p:spPr>
            <a:xfrm>
              <a:off x="0" y="0"/>
              <a:ext cx="9144000" cy="5143500"/>
            </a:xfrm>
            <a:prstGeom prst="rect">
              <a:avLst/>
            </a:prstGeom>
            <a:gradFill>
              <a:gsLst>
                <a:gs pos="0">
                  <a:srgbClr val="748BFF">
                    <a:alpha val="0"/>
                  </a:srgbClr>
                </a:gs>
                <a:gs pos="50000">
                  <a:srgbClr val="F3F3F3">
                    <a:alpha val="0"/>
                  </a:srgbClr>
                </a:gs>
                <a:gs pos="100000">
                  <a:srgbClr val="7659FF">
                    <a:alpha val="77254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" name="Google Shape;278;p11"/>
            <p:cNvSpPr/>
            <p:nvPr/>
          </p:nvSpPr>
          <p:spPr>
            <a:xfrm>
              <a:off x="0" y="0"/>
              <a:ext cx="9144000" cy="5143500"/>
            </a:xfrm>
            <a:prstGeom prst="rect">
              <a:avLst/>
            </a:prstGeom>
            <a:gradFill>
              <a:gsLst>
                <a:gs pos="0">
                  <a:srgbClr val="20F8FD">
                    <a:alpha val="28627"/>
                  </a:srgbClr>
                </a:gs>
                <a:gs pos="50000">
                  <a:srgbClr val="0182AA">
                    <a:alpha val="35686"/>
                  </a:srgbClr>
                </a:gs>
                <a:gs pos="75000">
                  <a:srgbClr val="022E88">
                    <a:alpha val="34509"/>
                  </a:srgbClr>
                </a:gs>
                <a:gs pos="100000">
                  <a:srgbClr val="012060">
                    <a:alpha val="60392"/>
                  </a:srgbClr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79" name="Google Shape;279;p11"/>
          <p:cNvGrpSpPr/>
          <p:nvPr/>
        </p:nvGrpSpPr>
        <p:grpSpPr>
          <a:xfrm>
            <a:off x="-34650" y="-92425"/>
            <a:ext cx="9236500" cy="5321150"/>
            <a:chOff x="-34650" y="-92425"/>
            <a:chExt cx="9236500" cy="5321150"/>
          </a:xfrm>
        </p:grpSpPr>
        <p:cxnSp>
          <p:nvCxnSpPr>
            <p:cNvPr id="280" name="Google Shape;280;p11"/>
            <p:cNvCxnSpPr/>
            <p:nvPr/>
          </p:nvCxnSpPr>
          <p:spPr>
            <a:xfrm flipH="1">
              <a:off x="-12750" y="-73150"/>
              <a:ext cx="1921200" cy="1002600"/>
            </a:xfrm>
            <a:prstGeom prst="straightConnector1">
              <a:avLst/>
            </a:pr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81" name="Google Shape;281;p11"/>
            <p:cNvCxnSpPr/>
            <p:nvPr/>
          </p:nvCxnSpPr>
          <p:spPr>
            <a:xfrm>
              <a:off x="8070850" y="-53850"/>
              <a:ext cx="1098900" cy="1812000"/>
            </a:xfrm>
            <a:prstGeom prst="straightConnector1">
              <a:avLst/>
            </a:pr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82" name="Google Shape;282;p11"/>
            <p:cNvCxnSpPr/>
            <p:nvPr/>
          </p:nvCxnSpPr>
          <p:spPr>
            <a:xfrm>
              <a:off x="8623425" y="-92425"/>
              <a:ext cx="552600" cy="3566400"/>
            </a:xfrm>
            <a:prstGeom prst="straightConnector1">
              <a:avLst/>
            </a:pr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83" name="Google Shape;283;p11"/>
            <p:cNvCxnSpPr/>
            <p:nvPr/>
          </p:nvCxnSpPr>
          <p:spPr>
            <a:xfrm rot="10800000">
              <a:off x="6350" y="2561350"/>
              <a:ext cx="552600" cy="2628300"/>
            </a:xfrm>
            <a:prstGeom prst="straightConnector1">
              <a:avLst/>
            </a:pr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grpSp>
          <p:nvGrpSpPr>
            <p:cNvPr id="284" name="Google Shape;284;p11"/>
            <p:cNvGrpSpPr/>
            <p:nvPr/>
          </p:nvGrpSpPr>
          <p:grpSpPr>
            <a:xfrm flipH="1">
              <a:off x="8623432" y="996242"/>
              <a:ext cx="419725" cy="419725"/>
              <a:chOff x="-83525" y="4333650"/>
              <a:chExt cx="539700" cy="539700"/>
            </a:xfrm>
          </p:grpSpPr>
          <p:sp>
            <p:nvSpPr>
              <p:cNvPr id="285" name="Google Shape;285;p11"/>
              <p:cNvSpPr/>
              <p:nvPr/>
            </p:nvSpPr>
            <p:spPr>
              <a:xfrm>
                <a:off x="-83525" y="4333650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2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6" name="Google Shape;286;p11"/>
              <p:cNvSpPr/>
              <p:nvPr/>
            </p:nvSpPr>
            <p:spPr>
              <a:xfrm>
                <a:off x="25600" y="4442700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87" name="Google Shape;287;p11"/>
            <p:cNvGrpSpPr/>
            <p:nvPr/>
          </p:nvGrpSpPr>
          <p:grpSpPr>
            <a:xfrm flipH="1">
              <a:off x="436872" y="240026"/>
              <a:ext cx="599661" cy="599607"/>
              <a:chOff x="-83525" y="4333650"/>
              <a:chExt cx="539700" cy="539700"/>
            </a:xfrm>
          </p:grpSpPr>
          <p:sp>
            <p:nvSpPr>
              <p:cNvPr id="288" name="Google Shape;288;p11"/>
              <p:cNvSpPr/>
              <p:nvPr/>
            </p:nvSpPr>
            <p:spPr>
              <a:xfrm>
                <a:off x="-83525" y="4333650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2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9" name="Google Shape;289;p11"/>
              <p:cNvSpPr/>
              <p:nvPr/>
            </p:nvSpPr>
            <p:spPr>
              <a:xfrm>
                <a:off x="25600" y="4442700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90" name="Google Shape;290;p11"/>
            <p:cNvGrpSpPr/>
            <p:nvPr/>
          </p:nvGrpSpPr>
          <p:grpSpPr>
            <a:xfrm flipH="1">
              <a:off x="-12743" y="3264592"/>
              <a:ext cx="419725" cy="419725"/>
              <a:chOff x="-83525" y="4333650"/>
              <a:chExt cx="539700" cy="539700"/>
            </a:xfrm>
          </p:grpSpPr>
          <p:sp>
            <p:nvSpPr>
              <p:cNvPr id="291" name="Google Shape;291;p11"/>
              <p:cNvSpPr/>
              <p:nvPr/>
            </p:nvSpPr>
            <p:spPr>
              <a:xfrm>
                <a:off x="-83525" y="4333650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2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2" name="Google Shape;292;p11"/>
              <p:cNvSpPr/>
              <p:nvPr/>
            </p:nvSpPr>
            <p:spPr>
              <a:xfrm>
                <a:off x="25600" y="4442700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cxnSp>
          <p:nvCxnSpPr>
            <p:cNvPr id="293" name="Google Shape;293;p11"/>
            <p:cNvCxnSpPr/>
            <p:nvPr/>
          </p:nvCxnSpPr>
          <p:spPr>
            <a:xfrm>
              <a:off x="-34650" y="4123825"/>
              <a:ext cx="6746700" cy="1104900"/>
            </a:xfrm>
            <a:prstGeom prst="straightConnector1">
              <a:avLst/>
            </a:pr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94" name="Google Shape;294;p11"/>
            <p:cNvCxnSpPr/>
            <p:nvPr/>
          </p:nvCxnSpPr>
          <p:spPr>
            <a:xfrm>
              <a:off x="1030750" y="-52125"/>
              <a:ext cx="8171100" cy="1306200"/>
            </a:xfrm>
            <a:prstGeom prst="straightConnector1">
              <a:avLst/>
            </a:pr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295" name="Google Shape;295;p11"/>
          <p:cNvSpPr txBox="1">
            <a:spLocks noGrp="1"/>
          </p:cNvSpPr>
          <p:nvPr>
            <p:ph type="title" hasCustomPrompt="1"/>
          </p:nvPr>
        </p:nvSpPr>
        <p:spPr>
          <a:xfrm rot="181">
            <a:off x="1727700" y="1402388"/>
            <a:ext cx="5688600" cy="200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2pPr>
            <a:lvl3pPr lvl="2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3pPr>
            <a:lvl4pPr lvl="3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4pPr>
            <a:lvl5pPr lvl="4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5pPr>
            <a:lvl6pPr lvl="5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6pPr>
            <a:lvl7pPr lvl="6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7pPr>
            <a:lvl8pPr lvl="7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8pPr>
            <a:lvl9pPr lvl="8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9pPr>
          </a:lstStyle>
          <a:p>
            <a:r>
              <a:t>xx%</a:t>
            </a:r>
          </a:p>
        </p:txBody>
      </p:sp>
      <p:sp>
        <p:nvSpPr>
          <p:cNvPr id="296" name="Google Shape;296;p11"/>
          <p:cNvSpPr txBox="1">
            <a:spLocks noGrp="1"/>
          </p:cNvSpPr>
          <p:nvPr>
            <p:ph type="subTitle" idx="1"/>
          </p:nvPr>
        </p:nvSpPr>
        <p:spPr>
          <a:xfrm>
            <a:off x="2458200" y="3300850"/>
            <a:ext cx="4227300" cy="44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noFill/>
        <a:effectLst/>
      </p:bgPr>
    </p:bg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BLANK_1_1">
    <p:spTree>
      <p:nvGrpSpPr>
        <p:cNvPr id="1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14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gradFill>
            <a:gsLst>
              <a:gs pos="0">
                <a:srgbClr val="748BFF">
                  <a:alpha val="48627"/>
                </a:srgbClr>
              </a:gs>
              <a:gs pos="50000">
                <a:srgbClr val="7659FF">
                  <a:alpha val="49803"/>
                </a:srgbClr>
              </a:gs>
              <a:gs pos="75000">
                <a:srgbClr val="022E88">
                  <a:alpha val="34509"/>
                </a:srgbClr>
              </a:gs>
              <a:gs pos="100000">
                <a:srgbClr val="012060">
                  <a:alpha val="60392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6" name="Google Shape;336;p14"/>
          <p:cNvSpPr txBox="1">
            <a:spLocks noGrp="1"/>
          </p:cNvSpPr>
          <p:nvPr>
            <p:ph type="subTitle" idx="1"/>
          </p:nvPr>
        </p:nvSpPr>
        <p:spPr>
          <a:xfrm>
            <a:off x="720125" y="1409013"/>
            <a:ext cx="4563900" cy="159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/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337" name="Google Shape;337;p14"/>
          <p:cNvGrpSpPr/>
          <p:nvPr/>
        </p:nvGrpSpPr>
        <p:grpSpPr>
          <a:xfrm>
            <a:off x="-38475" y="-149400"/>
            <a:ext cx="9236700" cy="5454600"/>
            <a:chOff x="-38475" y="-149400"/>
            <a:chExt cx="9236700" cy="5454600"/>
          </a:xfrm>
        </p:grpSpPr>
        <p:cxnSp>
          <p:nvCxnSpPr>
            <p:cNvPr id="338" name="Google Shape;338;p14"/>
            <p:cNvCxnSpPr/>
            <p:nvPr/>
          </p:nvCxnSpPr>
          <p:spPr>
            <a:xfrm rot="10800000" flipH="1">
              <a:off x="8103025" y="935750"/>
              <a:ext cx="1073100" cy="4228200"/>
            </a:xfrm>
            <a:prstGeom prst="straightConnector1">
              <a:avLst/>
            </a:pr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39" name="Google Shape;339;p14"/>
            <p:cNvCxnSpPr/>
            <p:nvPr/>
          </p:nvCxnSpPr>
          <p:spPr>
            <a:xfrm flipH="1">
              <a:off x="4433800" y="3088375"/>
              <a:ext cx="4750200" cy="2178600"/>
            </a:xfrm>
            <a:prstGeom prst="straightConnector1">
              <a:avLst/>
            </a:pr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40" name="Google Shape;340;p14"/>
            <p:cNvCxnSpPr/>
            <p:nvPr/>
          </p:nvCxnSpPr>
          <p:spPr>
            <a:xfrm>
              <a:off x="5898975" y="4174350"/>
              <a:ext cx="2917200" cy="616800"/>
            </a:xfrm>
            <a:prstGeom prst="straightConnector1">
              <a:avLst/>
            </a:pr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41" name="Google Shape;341;p14"/>
            <p:cNvCxnSpPr/>
            <p:nvPr/>
          </p:nvCxnSpPr>
          <p:spPr>
            <a:xfrm rot="10800000" flipH="1">
              <a:off x="-27775" y="-47550"/>
              <a:ext cx="3485100" cy="954300"/>
            </a:xfrm>
            <a:prstGeom prst="straightConnector1">
              <a:avLst/>
            </a:pr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42" name="Google Shape;342;p14"/>
            <p:cNvCxnSpPr/>
            <p:nvPr/>
          </p:nvCxnSpPr>
          <p:spPr>
            <a:xfrm>
              <a:off x="-38475" y="158200"/>
              <a:ext cx="9236700" cy="308400"/>
            </a:xfrm>
            <a:prstGeom prst="straightConnector1">
              <a:avLst/>
            </a:pr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43" name="Google Shape;343;p14"/>
            <p:cNvCxnSpPr/>
            <p:nvPr/>
          </p:nvCxnSpPr>
          <p:spPr>
            <a:xfrm>
              <a:off x="8015225" y="-73150"/>
              <a:ext cx="1176000" cy="3547200"/>
            </a:xfrm>
            <a:prstGeom prst="straightConnector1">
              <a:avLst/>
            </a:pr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grpSp>
          <p:nvGrpSpPr>
            <p:cNvPr id="344" name="Google Shape;344;p14"/>
            <p:cNvGrpSpPr/>
            <p:nvPr/>
          </p:nvGrpSpPr>
          <p:grpSpPr>
            <a:xfrm>
              <a:off x="7828101" y="93150"/>
              <a:ext cx="718341" cy="718341"/>
              <a:chOff x="-83525" y="4333650"/>
              <a:chExt cx="539700" cy="539700"/>
            </a:xfrm>
          </p:grpSpPr>
          <p:sp>
            <p:nvSpPr>
              <p:cNvPr id="345" name="Google Shape;345;p14"/>
              <p:cNvSpPr/>
              <p:nvPr/>
            </p:nvSpPr>
            <p:spPr>
              <a:xfrm>
                <a:off x="-83525" y="4333650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2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6" name="Google Shape;346;p14"/>
              <p:cNvSpPr/>
              <p:nvPr/>
            </p:nvSpPr>
            <p:spPr>
              <a:xfrm>
                <a:off x="25600" y="4442700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47" name="Google Shape;347;p14"/>
            <p:cNvGrpSpPr/>
            <p:nvPr/>
          </p:nvGrpSpPr>
          <p:grpSpPr>
            <a:xfrm>
              <a:off x="8105174" y="2908534"/>
              <a:ext cx="909610" cy="909610"/>
              <a:chOff x="-83525" y="4333650"/>
              <a:chExt cx="539700" cy="539700"/>
            </a:xfrm>
          </p:grpSpPr>
          <p:sp>
            <p:nvSpPr>
              <p:cNvPr id="348" name="Google Shape;348;p14"/>
              <p:cNvSpPr/>
              <p:nvPr/>
            </p:nvSpPr>
            <p:spPr>
              <a:xfrm>
                <a:off x="-83525" y="4333650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2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9" name="Google Shape;349;p14"/>
              <p:cNvSpPr/>
              <p:nvPr/>
            </p:nvSpPr>
            <p:spPr>
              <a:xfrm>
                <a:off x="25600" y="4442700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50" name="Google Shape;350;p14"/>
            <p:cNvGrpSpPr/>
            <p:nvPr/>
          </p:nvGrpSpPr>
          <p:grpSpPr>
            <a:xfrm>
              <a:off x="2518898" y="28099"/>
              <a:ext cx="438506" cy="438506"/>
              <a:chOff x="-83525" y="4333650"/>
              <a:chExt cx="539700" cy="539700"/>
            </a:xfrm>
          </p:grpSpPr>
          <p:sp>
            <p:nvSpPr>
              <p:cNvPr id="351" name="Google Shape;351;p14"/>
              <p:cNvSpPr/>
              <p:nvPr/>
            </p:nvSpPr>
            <p:spPr>
              <a:xfrm>
                <a:off x="-83525" y="4333650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1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2" name="Google Shape;352;p14"/>
              <p:cNvSpPr/>
              <p:nvPr/>
            </p:nvSpPr>
            <p:spPr>
              <a:xfrm>
                <a:off x="25600" y="4442700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cxnSp>
          <p:nvCxnSpPr>
            <p:cNvPr id="353" name="Google Shape;353;p14"/>
            <p:cNvCxnSpPr/>
            <p:nvPr/>
          </p:nvCxnSpPr>
          <p:spPr>
            <a:xfrm>
              <a:off x="5311625" y="-72950"/>
              <a:ext cx="3863400" cy="2765400"/>
            </a:xfrm>
            <a:prstGeom prst="straightConnector1">
              <a:avLst/>
            </a:pr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54" name="Google Shape;354;p14"/>
            <p:cNvCxnSpPr/>
            <p:nvPr/>
          </p:nvCxnSpPr>
          <p:spPr>
            <a:xfrm flipH="1">
              <a:off x="6374775" y="-149400"/>
              <a:ext cx="826800" cy="5454600"/>
            </a:xfrm>
            <a:prstGeom prst="straightConnector1">
              <a:avLst/>
            </a:pr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grpSp>
          <p:nvGrpSpPr>
            <p:cNvPr id="355" name="Google Shape;355;p14"/>
            <p:cNvGrpSpPr/>
            <p:nvPr/>
          </p:nvGrpSpPr>
          <p:grpSpPr>
            <a:xfrm>
              <a:off x="6278820" y="4063829"/>
              <a:ext cx="501219" cy="501219"/>
              <a:chOff x="-83525" y="4333650"/>
              <a:chExt cx="539700" cy="539700"/>
            </a:xfrm>
          </p:grpSpPr>
          <p:sp>
            <p:nvSpPr>
              <p:cNvPr id="356" name="Google Shape;356;p14"/>
              <p:cNvSpPr/>
              <p:nvPr/>
            </p:nvSpPr>
            <p:spPr>
              <a:xfrm>
                <a:off x="-83525" y="4333650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2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7" name="Google Shape;357;p14"/>
              <p:cNvSpPr/>
              <p:nvPr/>
            </p:nvSpPr>
            <p:spPr>
              <a:xfrm>
                <a:off x="25600" y="4442700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58" name="Google Shape;358;p14"/>
            <p:cNvGrpSpPr/>
            <p:nvPr/>
          </p:nvGrpSpPr>
          <p:grpSpPr>
            <a:xfrm>
              <a:off x="6759200" y="899805"/>
              <a:ext cx="501219" cy="501219"/>
              <a:chOff x="-83525" y="4333650"/>
              <a:chExt cx="539700" cy="539700"/>
            </a:xfrm>
          </p:grpSpPr>
          <p:sp>
            <p:nvSpPr>
              <p:cNvPr id="359" name="Google Shape;359;p14"/>
              <p:cNvSpPr/>
              <p:nvPr/>
            </p:nvSpPr>
            <p:spPr>
              <a:xfrm>
                <a:off x="-83525" y="4333650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2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0" name="Google Shape;360;p14"/>
              <p:cNvSpPr/>
              <p:nvPr/>
            </p:nvSpPr>
            <p:spPr>
              <a:xfrm>
                <a:off x="25600" y="4442700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61" name="Google Shape;361;p14"/>
            <p:cNvGrpSpPr/>
            <p:nvPr/>
          </p:nvGrpSpPr>
          <p:grpSpPr>
            <a:xfrm>
              <a:off x="5457861" y="-98116"/>
              <a:ext cx="909610" cy="909610"/>
              <a:chOff x="-83525" y="4333650"/>
              <a:chExt cx="539700" cy="539700"/>
            </a:xfrm>
          </p:grpSpPr>
          <p:sp>
            <p:nvSpPr>
              <p:cNvPr id="362" name="Google Shape;362;p14"/>
              <p:cNvSpPr/>
              <p:nvPr/>
            </p:nvSpPr>
            <p:spPr>
              <a:xfrm>
                <a:off x="-83525" y="4333650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2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3" name="Google Shape;363;p14"/>
              <p:cNvSpPr/>
              <p:nvPr/>
            </p:nvSpPr>
            <p:spPr>
              <a:xfrm>
                <a:off x="25600" y="4442700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364" name="Google Shape;364;p14"/>
          <p:cNvSpPr txBox="1">
            <a:spLocks noGrp="1"/>
          </p:cNvSpPr>
          <p:nvPr>
            <p:ph type="title"/>
          </p:nvPr>
        </p:nvSpPr>
        <p:spPr>
          <a:xfrm rot="-594">
            <a:off x="720000" y="3175576"/>
            <a:ext cx="3472800" cy="55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1">
  <p:cSld name="SECTION_HEADER_1">
    <p:spTree>
      <p:nvGrpSpPr>
        <p:cNvPr id="1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p15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gradFill>
            <a:gsLst>
              <a:gs pos="0">
                <a:srgbClr val="748BFF">
                  <a:alpha val="48627"/>
                </a:srgbClr>
              </a:gs>
              <a:gs pos="50000">
                <a:srgbClr val="7659FF">
                  <a:alpha val="49803"/>
                </a:srgbClr>
              </a:gs>
              <a:gs pos="75000">
                <a:srgbClr val="022E88">
                  <a:alpha val="34509"/>
                </a:srgbClr>
              </a:gs>
              <a:gs pos="100000">
                <a:srgbClr val="012060">
                  <a:alpha val="60392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67" name="Google Shape;367;p15"/>
          <p:cNvGrpSpPr/>
          <p:nvPr/>
        </p:nvGrpSpPr>
        <p:grpSpPr>
          <a:xfrm>
            <a:off x="-24925" y="-70975"/>
            <a:ext cx="9226525" cy="5270525"/>
            <a:chOff x="-24925" y="-70975"/>
            <a:chExt cx="9226525" cy="5270525"/>
          </a:xfrm>
        </p:grpSpPr>
        <p:cxnSp>
          <p:nvCxnSpPr>
            <p:cNvPr id="368" name="Google Shape;368;p15"/>
            <p:cNvCxnSpPr/>
            <p:nvPr/>
          </p:nvCxnSpPr>
          <p:spPr>
            <a:xfrm>
              <a:off x="7622100" y="-52250"/>
              <a:ext cx="1529400" cy="3201900"/>
            </a:xfrm>
            <a:prstGeom prst="straightConnector1">
              <a:avLst/>
            </a:pr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69" name="Google Shape;369;p15"/>
            <p:cNvCxnSpPr/>
            <p:nvPr/>
          </p:nvCxnSpPr>
          <p:spPr>
            <a:xfrm flipH="1">
              <a:off x="7715775" y="1949950"/>
              <a:ext cx="1453200" cy="3249600"/>
            </a:xfrm>
            <a:prstGeom prst="straightConnector1">
              <a:avLst/>
            </a:pr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70" name="Google Shape;370;p15"/>
            <p:cNvCxnSpPr/>
            <p:nvPr/>
          </p:nvCxnSpPr>
          <p:spPr>
            <a:xfrm flipH="1">
              <a:off x="12450" y="-52250"/>
              <a:ext cx="1677900" cy="3274500"/>
            </a:xfrm>
            <a:prstGeom prst="straightConnector1">
              <a:avLst/>
            </a:pr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71" name="Google Shape;371;p15"/>
            <p:cNvCxnSpPr/>
            <p:nvPr/>
          </p:nvCxnSpPr>
          <p:spPr>
            <a:xfrm>
              <a:off x="143475" y="-70975"/>
              <a:ext cx="1353600" cy="5233200"/>
            </a:xfrm>
            <a:prstGeom prst="straightConnector1">
              <a:avLst/>
            </a:pr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72" name="Google Shape;372;p15"/>
            <p:cNvCxnSpPr/>
            <p:nvPr/>
          </p:nvCxnSpPr>
          <p:spPr>
            <a:xfrm>
              <a:off x="-24925" y="4432425"/>
              <a:ext cx="4983600" cy="761100"/>
            </a:xfrm>
            <a:prstGeom prst="straightConnector1">
              <a:avLst/>
            </a:pr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73" name="Google Shape;373;p15"/>
            <p:cNvCxnSpPr/>
            <p:nvPr/>
          </p:nvCxnSpPr>
          <p:spPr>
            <a:xfrm>
              <a:off x="5159700" y="-33550"/>
              <a:ext cx="4041900" cy="960600"/>
            </a:xfrm>
            <a:prstGeom prst="straightConnector1">
              <a:avLst/>
            </a:pr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grpSp>
          <p:nvGrpSpPr>
            <p:cNvPr id="374" name="Google Shape;374;p15"/>
            <p:cNvGrpSpPr/>
            <p:nvPr/>
          </p:nvGrpSpPr>
          <p:grpSpPr>
            <a:xfrm>
              <a:off x="7715777" y="407698"/>
              <a:ext cx="482600" cy="482600"/>
              <a:chOff x="-83525" y="4333650"/>
              <a:chExt cx="539700" cy="539700"/>
            </a:xfrm>
          </p:grpSpPr>
          <p:sp>
            <p:nvSpPr>
              <p:cNvPr id="375" name="Google Shape;375;p15"/>
              <p:cNvSpPr/>
              <p:nvPr/>
            </p:nvSpPr>
            <p:spPr>
              <a:xfrm>
                <a:off x="-83525" y="4333650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2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6" name="Google Shape;376;p15"/>
              <p:cNvSpPr/>
              <p:nvPr/>
            </p:nvSpPr>
            <p:spPr>
              <a:xfrm>
                <a:off x="25600" y="4442700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77" name="Google Shape;377;p15"/>
            <p:cNvGrpSpPr/>
            <p:nvPr/>
          </p:nvGrpSpPr>
          <p:grpSpPr>
            <a:xfrm>
              <a:off x="8718447" y="2450535"/>
              <a:ext cx="344976" cy="344976"/>
              <a:chOff x="-83525" y="4333650"/>
              <a:chExt cx="539700" cy="539700"/>
            </a:xfrm>
          </p:grpSpPr>
          <p:sp>
            <p:nvSpPr>
              <p:cNvPr id="378" name="Google Shape;378;p15"/>
              <p:cNvSpPr/>
              <p:nvPr/>
            </p:nvSpPr>
            <p:spPr>
              <a:xfrm>
                <a:off x="-83525" y="4333650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2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9" name="Google Shape;379;p15"/>
              <p:cNvSpPr/>
              <p:nvPr/>
            </p:nvSpPr>
            <p:spPr>
              <a:xfrm>
                <a:off x="25600" y="4442700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80" name="Google Shape;380;p15"/>
            <p:cNvGrpSpPr/>
            <p:nvPr/>
          </p:nvGrpSpPr>
          <p:grpSpPr>
            <a:xfrm>
              <a:off x="491347" y="1770660"/>
              <a:ext cx="344976" cy="344976"/>
              <a:chOff x="-83525" y="4333650"/>
              <a:chExt cx="539700" cy="539700"/>
            </a:xfrm>
          </p:grpSpPr>
          <p:sp>
            <p:nvSpPr>
              <p:cNvPr id="381" name="Google Shape;381;p15"/>
              <p:cNvSpPr/>
              <p:nvPr/>
            </p:nvSpPr>
            <p:spPr>
              <a:xfrm>
                <a:off x="-83525" y="4333650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2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2" name="Google Shape;382;p15"/>
              <p:cNvSpPr/>
              <p:nvPr/>
            </p:nvSpPr>
            <p:spPr>
              <a:xfrm>
                <a:off x="25600" y="4442700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83" name="Google Shape;383;p15"/>
            <p:cNvGrpSpPr/>
            <p:nvPr/>
          </p:nvGrpSpPr>
          <p:grpSpPr>
            <a:xfrm>
              <a:off x="304222" y="2768635"/>
              <a:ext cx="344976" cy="344976"/>
              <a:chOff x="-83525" y="4333650"/>
              <a:chExt cx="539700" cy="539700"/>
            </a:xfrm>
          </p:grpSpPr>
          <p:sp>
            <p:nvSpPr>
              <p:cNvPr id="384" name="Google Shape;384;p15"/>
              <p:cNvSpPr/>
              <p:nvPr/>
            </p:nvSpPr>
            <p:spPr>
              <a:xfrm>
                <a:off x="-83525" y="4333650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2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5" name="Google Shape;385;p15"/>
              <p:cNvSpPr/>
              <p:nvPr/>
            </p:nvSpPr>
            <p:spPr>
              <a:xfrm>
                <a:off x="25600" y="4442700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86" name="Google Shape;386;p15"/>
            <p:cNvGrpSpPr/>
            <p:nvPr/>
          </p:nvGrpSpPr>
          <p:grpSpPr>
            <a:xfrm>
              <a:off x="1059438" y="4316076"/>
              <a:ext cx="630909" cy="630909"/>
              <a:chOff x="-83525" y="4333650"/>
              <a:chExt cx="539700" cy="539700"/>
            </a:xfrm>
          </p:grpSpPr>
          <p:sp>
            <p:nvSpPr>
              <p:cNvPr id="387" name="Google Shape;387;p15"/>
              <p:cNvSpPr/>
              <p:nvPr/>
            </p:nvSpPr>
            <p:spPr>
              <a:xfrm>
                <a:off x="-83525" y="4333650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2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8" name="Google Shape;388;p15"/>
              <p:cNvSpPr/>
              <p:nvPr/>
            </p:nvSpPr>
            <p:spPr>
              <a:xfrm>
                <a:off x="25600" y="4442700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89" name="Google Shape;389;p15"/>
            <p:cNvGrpSpPr/>
            <p:nvPr/>
          </p:nvGrpSpPr>
          <p:grpSpPr>
            <a:xfrm>
              <a:off x="1138677" y="298698"/>
              <a:ext cx="482600" cy="482600"/>
              <a:chOff x="-83525" y="4333650"/>
              <a:chExt cx="539700" cy="539700"/>
            </a:xfrm>
          </p:grpSpPr>
          <p:sp>
            <p:nvSpPr>
              <p:cNvPr id="390" name="Google Shape;390;p15"/>
              <p:cNvSpPr/>
              <p:nvPr/>
            </p:nvSpPr>
            <p:spPr>
              <a:xfrm>
                <a:off x="-83525" y="4333650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2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1" name="Google Shape;391;p15"/>
              <p:cNvSpPr/>
              <p:nvPr/>
            </p:nvSpPr>
            <p:spPr>
              <a:xfrm>
                <a:off x="25600" y="4442700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392" name="Google Shape;392;p15"/>
          <p:cNvSpPr txBox="1">
            <a:spLocks noGrp="1"/>
          </p:cNvSpPr>
          <p:nvPr>
            <p:ph type="title"/>
          </p:nvPr>
        </p:nvSpPr>
        <p:spPr>
          <a:xfrm>
            <a:off x="720000" y="2677350"/>
            <a:ext cx="4360200" cy="84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3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393" name="Google Shape;393;p15"/>
          <p:cNvSpPr txBox="1">
            <a:spLocks noGrp="1"/>
          </p:cNvSpPr>
          <p:nvPr>
            <p:ph type="title" idx="2" hasCustomPrompt="1"/>
          </p:nvPr>
        </p:nvSpPr>
        <p:spPr>
          <a:xfrm>
            <a:off x="2124950" y="731700"/>
            <a:ext cx="1550100" cy="130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7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394" name="Google Shape;394;p15"/>
          <p:cNvSpPr txBox="1">
            <a:spLocks noGrp="1"/>
          </p:cNvSpPr>
          <p:nvPr>
            <p:ph type="subTitle" idx="1"/>
          </p:nvPr>
        </p:nvSpPr>
        <p:spPr>
          <a:xfrm rot="462">
            <a:off x="1783576" y="3972750"/>
            <a:ext cx="2233200" cy="63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3">
  <p:cSld name="SECTION_HEADER_1_1_1">
    <p:spTree>
      <p:nvGrpSpPr>
        <p:cNvPr id="1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1" name="Google Shape;431;p17"/>
          <p:cNvGrpSpPr/>
          <p:nvPr/>
        </p:nvGrpSpPr>
        <p:grpSpPr>
          <a:xfrm>
            <a:off x="0" y="0"/>
            <a:ext cx="9144000" cy="5143500"/>
            <a:chOff x="0" y="0"/>
            <a:chExt cx="9144000" cy="5143500"/>
          </a:xfrm>
        </p:grpSpPr>
        <p:sp>
          <p:nvSpPr>
            <p:cNvPr id="432" name="Google Shape;432;p17"/>
            <p:cNvSpPr/>
            <p:nvPr/>
          </p:nvSpPr>
          <p:spPr>
            <a:xfrm>
              <a:off x="0" y="0"/>
              <a:ext cx="9144000" cy="5143500"/>
            </a:xfrm>
            <a:prstGeom prst="rect">
              <a:avLst/>
            </a:prstGeom>
            <a:gradFill>
              <a:gsLst>
                <a:gs pos="0">
                  <a:srgbClr val="748BFF">
                    <a:alpha val="0"/>
                  </a:srgbClr>
                </a:gs>
                <a:gs pos="50000">
                  <a:srgbClr val="F3F3F3">
                    <a:alpha val="0"/>
                  </a:srgbClr>
                </a:gs>
                <a:gs pos="100000">
                  <a:srgbClr val="7659FF">
                    <a:alpha val="77254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3" name="Google Shape;433;p17"/>
            <p:cNvSpPr/>
            <p:nvPr/>
          </p:nvSpPr>
          <p:spPr>
            <a:xfrm>
              <a:off x="0" y="0"/>
              <a:ext cx="9144000" cy="5143500"/>
            </a:xfrm>
            <a:prstGeom prst="rect">
              <a:avLst/>
            </a:prstGeom>
            <a:gradFill>
              <a:gsLst>
                <a:gs pos="0">
                  <a:srgbClr val="748BFF">
                    <a:alpha val="0"/>
                  </a:srgbClr>
                </a:gs>
                <a:gs pos="50000">
                  <a:srgbClr val="748BFF">
                    <a:alpha val="53333"/>
                  </a:srgbClr>
                </a:gs>
                <a:gs pos="100000">
                  <a:srgbClr val="006AFF">
                    <a:alpha val="54117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34" name="Google Shape;434;p17"/>
          <p:cNvGrpSpPr/>
          <p:nvPr/>
        </p:nvGrpSpPr>
        <p:grpSpPr>
          <a:xfrm>
            <a:off x="-36725" y="-52250"/>
            <a:ext cx="9274275" cy="5264400"/>
            <a:chOff x="-36725" y="-52250"/>
            <a:chExt cx="9274275" cy="5264400"/>
          </a:xfrm>
        </p:grpSpPr>
        <p:cxnSp>
          <p:nvCxnSpPr>
            <p:cNvPr id="435" name="Google Shape;435;p17"/>
            <p:cNvCxnSpPr/>
            <p:nvPr/>
          </p:nvCxnSpPr>
          <p:spPr>
            <a:xfrm>
              <a:off x="6162550" y="-14825"/>
              <a:ext cx="3075000" cy="1453200"/>
            </a:xfrm>
            <a:prstGeom prst="straightConnector1">
              <a:avLst/>
            </a:pr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36" name="Google Shape;436;p17"/>
            <p:cNvCxnSpPr/>
            <p:nvPr/>
          </p:nvCxnSpPr>
          <p:spPr>
            <a:xfrm rot="10800000" flipH="1">
              <a:off x="-24925" y="-45950"/>
              <a:ext cx="7759200" cy="1515600"/>
            </a:xfrm>
            <a:prstGeom prst="straightConnector1">
              <a:avLst/>
            </a:pr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37" name="Google Shape;437;p17"/>
            <p:cNvCxnSpPr/>
            <p:nvPr/>
          </p:nvCxnSpPr>
          <p:spPr>
            <a:xfrm>
              <a:off x="288300" y="-52250"/>
              <a:ext cx="966900" cy="5264400"/>
            </a:xfrm>
            <a:prstGeom prst="straightConnector1">
              <a:avLst/>
            </a:pr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38" name="Google Shape;438;p17"/>
            <p:cNvCxnSpPr/>
            <p:nvPr/>
          </p:nvCxnSpPr>
          <p:spPr>
            <a:xfrm>
              <a:off x="-36725" y="3696400"/>
              <a:ext cx="5233200" cy="1472100"/>
            </a:xfrm>
            <a:prstGeom prst="straightConnector1">
              <a:avLst/>
            </a:pr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39" name="Google Shape;439;p17"/>
            <p:cNvCxnSpPr/>
            <p:nvPr/>
          </p:nvCxnSpPr>
          <p:spPr>
            <a:xfrm rot="10800000" flipH="1">
              <a:off x="7224300" y="3484225"/>
              <a:ext cx="1952400" cy="1715400"/>
            </a:xfrm>
            <a:prstGeom prst="straightConnector1">
              <a:avLst/>
            </a:pr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grpSp>
          <p:nvGrpSpPr>
            <p:cNvPr id="440" name="Google Shape;440;p17"/>
            <p:cNvGrpSpPr/>
            <p:nvPr/>
          </p:nvGrpSpPr>
          <p:grpSpPr>
            <a:xfrm>
              <a:off x="6335552" y="-45952"/>
              <a:ext cx="482600" cy="482600"/>
              <a:chOff x="-83525" y="4333650"/>
              <a:chExt cx="539700" cy="539700"/>
            </a:xfrm>
          </p:grpSpPr>
          <p:sp>
            <p:nvSpPr>
              <p:cNvPr id="441" name="Google Shape;441;p17"/>
              <p:cNvSpPr/>
              <p:nvPr/>
            </p:nvSpPr>
            <p:spPr>
              <a:xfrm>
                <a:off x="-83525" y="4333650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2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2" name="Google Shape;442;p17"/>
              <p:cNvSpPr/>
              <p:nvPr/>
            </p:nvSpPr>
            <p:spPr>
              <a:xfrm>
                <a:off x="25600" y="4442700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443" name="Google Shape;443;p17"/>
            <p:cNvGrpSpPr/>
            <p:nvPr/>
          </p:nvGrpSpPr>
          <p:grpSpPr>
            <a:xfrm>
              <a:off x="8347110" y="3885135"/>
              <a:ext cx="344976" cy="344976"/>
              <a:chOff x="-83525" y="4333650"/>
              <a:chExt cx="539700" cy="539700"/>
            </a:xfrm>
          </p:grpSpPr>
          <p:sp>
            <p:nvSpPr>
              <p:cNvPr id="444" name="Google Shape;444;p17"/>
              <p:cNvSpPr/>
              <p:nvPr/>
            </p:nvSpPr>
            <p:spPr>
              <a:xfrm>
                <a:off x="-83525" y="4333650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2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5" name="Google Shape;445;p17"/>
              <p:cNvSpPr/>
              <p:nvPr/>
            </p:nvSpPr>
            <p:spPr>
              <a:xfrm>
                <a:off x="25600" y="4442700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446" name="Google Shape;446;p17"/>
            <p:cNvGrpSpPr/>
            <p:nvPr/>
          </p:nvGrpSpPr>
          <p:grpSpPr>
            <a:xfrm>
              <a:off x="748661" y="3711952"/>
              <a:ext cx="566361" cy="566361"/>
              <a:chOff x="-83525" y="4333650"/>
              <a:chExt cx="539700" cy="539700"/>
            </a:xfrm>
          </p:grpSpPr>
          <p:sp>
            <p:nvSpPr>
              <p:cNvPr id="447" name="Google Shape;447;p17"/>
              <p:cNvSpPr/>
              <p:nvPr/>
            </p:nvSpPr>
            <p:spPr>
              <a:xfrm>
                <a:off x="-83525" y="4333650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2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8" name="Google Shape;448;p17"/>
              <p:cNvSpPr/>
              <p:nvPr/>
            </p:nvSpPr>
            <p:spPr>
              <a:xfrm>
                <a:off x="25600" y="4442700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449" name="Google Shape;449;p17"/>
            <p:cNvGrpSpPr/>
            <p:nvPr/>
          </p:nvGrpSpPr>
          <p:grpSpPr>
            <a:xfrm>
              <a:off x="297778" y="1107973"/>
              <a:ext cx="482600" cy="482600"/>
              <a:chOff x="-83525" y="4333650"/>
              <a:chExt cx="539700" cy="539700"/>
            </a:xfrm>
          </p:grpSpPr>
          <p:sp>
            <p:nvSpPr>
              <p:cNvPr id="450" name="Google Shape;450;p17"/>
              <p:cNvSpPr/>
              <p:nvPr/>
            </p:nvSpPr>
            <p:spPr>
              <a:xfrm>
                <a:off x="-83525" y="4333650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2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1" name="Google Shape;451;p17"/>
              <p:cNvSpPr/>
              <p:nvPr/>
            </p:nvSpPr>
            <p:spPr>
              <a:xfrm>
                <a:off x="25600" y="4442700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452" name="Google Shape;452;p17"/>
            <p:cNvGrpSpPr/>
            <p:nvPr/>
          </p:nvGrpSpPr>
          <p:grpSpPr>
            <a:xfrm>
              <a:off x="403685" y="3351435"/>
              <a:ext cx="344976" cy="344976"/>
              <a:chOff x="-83525" y="4333650"/>
              <a:chExt cx="539700" cy="539700"/>
            </a:xfrm>
          </p:grpSpPr>
          <p:sp>
            <p:nvSpPr>
              <p:cNvPr id="453" name="Google Shape;453;p17"/>
              <p:cNvSpPr/>
              <p:nvPr/>
            </p:nvSpPr>
            <p:spPr>
              <a:xfrm>
                <a:off x="-83525" y="4333650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2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4" name="Google Shape;454;p17"/>
              <p:cNvSpPr/>
              <p:nvPr/>
            </p:nvSpPr>
            <p:spPr>
              <a:xfrm>
                <a:off x="25600" y="4442700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455" name="Google Shape;455;p17"/>
            <p:cNvGrpSpPr/>
            <p:nvPr/>
          </p:nvGrpSpPr>
          <p:grpSpPr>
            <a:xfrm>
              <a:off x="910235" y="669360"/>
              <a:ext cx="344976" cy="344976"/>
              <a:chOff x="-83525" y="4333650"/>
              <a:chExt cx="539700" cy="539700"/>
            </a:xfrm>
          </p:grpSpPr>
          <p:sp>
            <p:nvSpPr>
              <p:cNvPr id="456" name="Google Shape;456;p17"/>
              <p:cNvSpPr/>
              <p:nvPr/>
            </p:nvSpPr>
            <p:spPr>
              <a:xfrm>
                <a:off x="-83525" y="4333650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2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7" name="Google Shape;457;p17"/>
              <p:cNvSpPr/>
              <p:nvPr/>
            </p:nvSpPr>
            <p:spPr>
              <a:xfrm>
                <a:off x="25600" y="4442700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458" name="Google Shape;458;p17"/>
          <p:cNvSpPr txBox="1">
            <a:spLocks noGrp="1"/>
          </p:cNvSpPr>
          <p:nvPr>
            <p:ph type="title"/>
          </p:nvPr>
        </p:nvSpPr>
        <p:spPr>
          <a:xfrm>
            <a:off x="3221500" y="1872900"/>
            <a:ext cx="5268900" cy="84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3600"/>
              <a:buNone/>
              <a:defRPr sz="4300"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459" name="Google Shape;459;p17"/>
          <p:cNvSpPr txBox="1">
            <a:spLocks noGrp="1"/>
          </p:cNvSpPr>
          <p:nvPr>
            <p:ph type="title" idx="2" hasCustomPrompt="1"/>
          </p:nvPr>
        </p:nvSpPr>
        <p:spPr>
          <a:xfrm>
            <a:off x="1172013" y="1921500"/>
            <a:ext cx="1550100" cy="130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7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460" name="Google Shape;460;p17"/>
          <p:cNvSpPr txBox="1">
            <a:spLocks noGrp="1"/>
          </p:cNvSpPr>
          <p:nvPr>
            <p:ph type="subTitle" idx="1"/>
          </p:nvPr>
        </p:nvSpPr>
        <p:spPr>
          <a:xfrm rot="462">
            <a:off x="3221487" y="2639862"/>
            <a:ext cx="2233200" cy="63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gradFill>
          <a:gsLst>
            <a:gs pos="0">
              <a:schemeClr val="lt2"/>
            </a:gs>
            <a:gs pos="100000">
              <a:schemeClr val="dk2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7704000" cy="63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100"/>
              <a:buFont typeface="Oxanium"/>
              <a:buNone/>
              <a:defRPr sz="3100" b="1">
                <a:solidFill>
                  <a:schemeClr val="lt1"/>
                </a:solidFill>
                <a:latin typeface="Oxanium"/>
                <a:ea typeface="Oxanium"/>
                <a:cs typeface="Oxanium"/>
                <a:sym typeface="Oxanium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100"/>
              <a:buFont typeface="Oxanium"/>
              <a:buNone/>
              <a:defRPr sz="3100" b="1">
                <a:solidFill>
                  <a:schemeClr val="lt1"/>
                </a:solidFill>
                <a:latin typeface="Oxanium"/>
                <a:ea typeface="Oxanium"/>
                <a:cs typeface="Oxanium"/>
                <a:sym typeface="Oxanium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100"/>
              <a:buFont typeface="Oxanium"/>
              <a:buNone/>
              <a:defRPr sz="3100" b="1">
                <a:solidFill>
                  <a:schemeClr val="lt1"/>
                </a:solidFill>
                <a:latin typeface="Oxanium"/>
                <a:ea typeface="Oxanium"/>
                <a:cs typeface="Oxanium"/>
                <a:sym typeface="Oxanium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100"/>
              <a:buFont typeface="Oxanium"/>
              <a:buNone/>
              <a:defRPr sz="3100" b="1">
                <a:solidFill>
                  <a:schemeClr val="lt1"/>
                </a:solidFill>
                <a:latin typeface="Oxanium"/>
                <a:ea typeface="Oxanium"/>
                <a:cs typeface="Oxanium"/>
                <a:sym typeface="Oxanium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100"/>
              <a:buFont typeface="Oxanium"/>
              <a:buNone/>
              <a:defRPr sz="3100" b="1">
                <a:solidFill>
                  <a:schemeClr val="lt1"/>
                </a:solidFill>
                <a:latin typeface="Oxanium"/>
                <a:ea typeface="Oxanium"/>
                <a:cs typeface="Oxanium"/>
                <a:sym typeface="Oxanium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100"/>
              <a:buFont typeface="Oxanium"/>
              <a:buNone/>
              <a:defRPr sz="3100" b="1">
                <a:solidFill>
                  <a:schemeClr val="lt1"/>
                </a:solidFill>
                <a:latin typeface="Oxanium"/>
                <a:ea typeface="Oxanium"/>
                <a:cs typeface="Oxanium"/>
                <a:sym typeface="Oxanium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100"/>
              <a:buFont typeface="Oxanium"/>
              <a:buNone/>
              <a:defRPr sz="3100" b="1">
                <a:solidFill>
                  <a:schemeClr val="lt1"/>
                </a:solidFill>
                <a:latin typeface="Oxanium"/>
                <a:ea typeface="Oxanium"/>
                <a:cs typeface="Oxanium"/>
                <a:sym typeface="Oxanium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100"/>
              <a:buFont typeface="Oxanium"/>
              <a:buNone/>
              <a:defRPr sz="3100" b="1">
                <a:solidFill>
                  <a:schemeClr val="lt1"/>
                </a:solidFill>
                <a:latin typeface="Oxanium"/>
                <a:ea typeface="Oxanium"/>
                <a:cs typeface="Oxanium"/>
                <a:sym typeface="Oxanium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100"/>
              <a:buFont typeface="Oxanium"/>
              <a:buNone/>
              <a:defRPr sz="3100" b="1">
                <a:solidFill>
                  <a:schemeClr val="lt1"/>
                </a:solidFill>
                <a:latin typeface="Oxanium"/>
                <a:ea typeface="Oxanium"/>
                <a:cs typeface="Oxanium"/>
                <a:sym typeface="Oxanium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20000" y="1217550"/>
            <a:ext cx="7704000" cy="33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Overpass"/>
              <a:buChar char="●"/>
              <a:defRPr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defRPr>
            </a:lvl1pPr>
            <a:lvl2pPr marL="914400" lvl="1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Overpass"/>
              <a:buChar char="○"/>
              <a:defRPr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defRPr>
            </a:lvl2pPr>
            <a:lvl3pPr marL="1371600" lvl="2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Overpass"/>
              <a:buChar char="■"/>
              <a:defRPr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defRPr>
            </a:lvl3pPr>
            <a:lvl4pPr marL="1828800" lvl="3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Overpass"/>
              <a:buChar char="●"/>
              <a:defRPr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defRPr>
            </a:lvl4pPr>
            <a:lvl5pPr marL="2286000" lvl="4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Overpass"/>
              <a:buChar char="○"/>
              <a:defRPr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defRPr>
            </a:lvl5pPr>
            <a:lvl6pPr marL="2743200" lvl="5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Overpass"/>
              <a:buChar char="■"/>
              <a:defRPr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defRPr>
            </a:lvl6pPr>
            <a:lvl7pPr marL="3200400" lvl="6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Overpass"/>
              <a:buChar char="●"/>
              <a:defRPr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defRPr>
            </a:lvl7pPr>
            <a:lvl8pPr marL="3657600" lvl="7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Overpass"/>
              <a:buChar char="○"/>
              <a:defRPr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defRPr>
            </a:lvl8pPr>
            <a:lvl9pPr marL="4114800" lvl="8" indent="-31750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Font typeface="Overpass"/>
              <a:buChar char="■"/>
              <a:defRPr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2" r:id="rId3"/>
    <p:sldLayoutId id="2147483655" r:id="rId4"/>
    <p:sldLayoutId id="2147483657" r:id="rId5"/>
    <p:sldLayoutId id="2147483658" r:id="rId6"/>
    <p:sldLayoutId id="2147483660" r:id="rId7"/>
    <p:sldLayoutId id="2147483661" r:id="rId8"/>
    <p:sldLayoutId id="2147483663" r:id="rId9"/>
    <p:sldLayoutId id="2147483666" r:id="rId10"/>
    <p:sldLayoutId id="2147483670" r:id="rId11"/>
    <p:sldLayoutId id="2147483679" r:id="rId12"/>
    <p:sldLayoutId id="2147483680" r:id="rId13"/>
    <p:sldLayoutId id="2147483681" r:id="rId14"/>
    <p:sldLayoutId id="2147483682" r:id="rId15"/>
    <p:sldLayoutId id="2147483683" r:id="rId16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/>
          <p:cNvCxnSpPr/>
          <p:nvPr/>
        </p:nvCxnSpPr>
        <p:spPr>
          <a:xfrm>
            <a:off x="666951" y="1464365"/>
            <a:ext cx="4229727" cy="0"/>
          </a:xfrm>
          <a:prstGeom prst="line">
            <a:avLst/>
          </a:prstGeom>
          <a:ln w="76200" cap="rnd">
            <a:solidFill>
              <a:schemeClr val="accent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8" name="Google Shape;1118;p41"/>
          <p:cNvSpPr txBox="1">
            <a:spLocks noGrp="1"/>
          </p:cNvSpPr>
          <p:nvPr>
            <p:ph type="subTitle" idx="1"/>
          </p:nvPr>
        </p:nvSpPr>
        <p:spPr>
          <a:xfrm rot="-615">
            <a:off x="720053" y="940009"/>
            <a:ext cx="4427095" cy="58677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НА ФОРМИРОВАНИЕ</a:t>
            </a:r>
          </a:p>
        </p:txBody>
      </p:sp>
      <p:sp>
        <p:nvSpPr>
          <p:cNvPr id="1119" name="Google Shape;1119;p41"/>
          <p:cNvSpPr txBox="1">
            <a:spLocks noGrp="1"/>
          </p:cNvSpPr>
          <p:nvPr>
            <p:ph type="ctrTitle"/>
          </p:nvPr>
        </p:nvSpPr>
        <p:spPr>
          <a:xfrm>
            <a:off x="720000" y="1366633"/>
            <a:ext cx="6871686" cy="118627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dirty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ВЛИЯНИЕ ИНТЕРНЕТА</a:t>
            </a:r>
            <a:endParaRPr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anose="02070309020205020404" pitchFamily="49" charset="0"/>
              <a:cs typeface="Courier New" panose="02070309020205020404" pitchFamily="49" charset="0"/>
              <a:sym typeface="Oxanium"/>
            </a:endParaRPr>
          </a:p>
        </p:txBody>
      </p:sp>
      <p:grpSp>
        <p:nvGrpSpPr>
          <p:cNvPr id="1120" name="Google Shape;1120;p41"/>
          <p:cNvGrpSpPr/>
          <p:nvPr/>
        </p:nvGrpSpPr>
        <p:grpSpPr>
          <a:xfrm flipH="1">
            <a:off x="5978395" y="1814106"/>
            <a:ext cx="3056331" cy="2813745"/>
            <a:chOff x="2074963" y="3797512"/>
            <a:chExt cx="1497688" cy="1378813"/>
          </a:xfrm>
        </p:grpSpPr>
        <p:grpSp>
          <p:nvGrpSpPr>
            <p:cNvPr id="1121" name="Google Shape;1121;p41"/>
            <p:cNvGrpSpPr/>
            <p:nvPr/>
          </p:nvGrpSpPr>
          <p:grpSpPr>
            <a:xfrm>
              <a:off x="2420109" y="3797512"/>
              <a:ext cx="467350" cy="626668"/>
              <a:chOff x="1484150" y="3776550"/>
              <a:chExt cx="417500" cy="559825"/>
            </a:xfrm>
          </p:grpSpPr>
          <p:sp>
            <p:nvSpPr>
              <p:cNvPr id="1122" name="Google Shape;1122;p41"/>
              <p:cNvSpPr/>
              <p:nvPr/>
            </p:nvSpPr>
            <p:spPr>
              <a:xfrm>
                <a:off x="1484400" y="3900525"/>
                <a:ext cx="103225" cy="435850"/>
              </a:xfrm>
              <a:custGeom>
                <a:avLst/>
                <a:gdLst/>
                <a:ahLst/>
                <a:cxnLst/>
                <a:rect l="l" t="t" r="r" b="b"/>
                <a:pathLst>
                  <a:path w="4129" h="17434" extrusionOk="0">
                    <a:moveTo>
                      <a:pt x="173" y="1"/>
                    </a:moveTo>
                    <a:cubicBezTo>
                      <a:pt x="162" y="1"/>
                      <a:pt x="150" y="2"/>
                      <a:pt x="139" y="4"/>
                    </a:cubicBezTo>
                    <a:cubicBezTo>
                      <a:pt x="54" y="25"/>
                      <a:pt x="0" y="105"/>
                      <a:pt x="19" y="189"/>
                    </a:cubicBezTo>
                    <a:cubicBezTo>
                      <a:pt x="35" y="265"/>
                      <a:pt x="102" y="314"/>
                      <a:pt x="173" y="314"/>
                    </a:cubicBezTo>
                    <a:cubicBezTo>
                      <a:pt x="184" y="314"/>
                      <a:pt x="195" y="312"/>
                      <a:pt x="207" y="308"/>
                    </a:cubicBezTo>
                    <a:cubicBezTo>
                      <a:pt x="292" y="289"/>
                      <a:pt x="345" y="209"/>
                      <a:pt x="326" y="124"/>
                    </a:cubicBezTo>
                    <a:cubicBezTo>
                      <a:pt x="310" y="51"/>
                      <a:pt x="245" y="1"/>
                      <a:pt x="173" y="1"/>
                    </a:cubicBezTo>
                    <a:close/>
                    <a:moveTo>
                      <a:pt x="442" y="1222"/>
                    </a:moveTo>
                    <a:cubicBezTo>
                      <a:pt x="431" y="1222"/>
                      <a:pt x="419" y="1223"/>
                      <a:pt x="408" y="1226"/>
                    </a:cubicBezTo>
                    <a:cubicBezTo>
                      <a:pt x="323" y="1244"/>
                      <a:pt x="273" y="1328"/>
                      <a:pt x="289" y="1414"/>
                    </a:cubicBezTo>
                    <a:cubicBezTo>
                      <a:pt x="308" y="1487"/>
                      <a:pt x="371" y="1535"/>
                      <a:pt x="442" y="1535"/>
                    </a:cubicBezTo>
                    <a:cubicBezTo>
                      <a:pt x="454" y="1535"/>
                      <a:pt x="464" y="1535"/>
                      <a:pt x="476" y="1533"/>
                    </a:cubicBezTo>
                    <a:cubicBezTo>
                      <a:pt x="562" y="1515"/>
                      <a:pt x="615" y="1431"/>
                      <a:pt x="595" y="1345"/>
                    </a:cubicBezTo>
                    <a:cubicBezTo>
                      <a:pt x="580" y="1272"/>
                      <a:pt x="515" y="1222"/>
                      <a:pt x="442" y="1222"/>
                    </a:cubicBezTo>
                    <a:close/>
                    <a:moveTo>
                      <a:pt x="715" y="2446"/>
                    </a:moveTo>
                    <a:cubicBezTo>
                      <a:pt x="704" y="2446"/>
                      <a:pt x="692" y="2448"/>
                      <a:pt x="681" y="2450"/>
                    </a:cubicBezTo>
                    <a:cubicBezTo>
                      <a:pt x="596" y="2468"/>
                      <a:pt x="542" y="2553"/>
                      <a:pt x="562" y="2637"/>
                    </a:cubicBezTo>
                    <a:cubicBezTo>
                      <a:pt x="578" y="2710"/>
                      <a:pt x="642" y="2760"/>
                      <a:pt x="713" y="2760"/>
                    </a:cubicBezTo>
                    <a:cubicBezTo>
                      <a:pt x="714" y="2760"/>
                      <a:pt x="714" y="2760"/>
                      <a:pt x="715" y="2760"/>
                    </a:cubicBezTo>
                    <a:cubicBezTo>
                      <a:pt x="724" y="2760"/>
                      <a:pt x="737" y="2757"/>
                      <a:pt x="746" y="2757"/>
                    </a:cubicBezTo>
                    <a:cubicBezTo>
                      <a:pt x="831" y="2735"/>
                      <a:pt x="884" y="2654"/>
                      <a:pt x="865" y="2570"/>
                    </a:cubicBezTo>
                    <a:cubicBezTo>
                      <a:pt x="849" y="2496"/>
                      <a:pt x="787" y="2446"/>
                      <a:pt x="715" y="2446"/>
                    </a:cubicBezTo>
                    <a:close/>
                    <a:moveTo>
                      <a:pt x="985" y="3668"/>
                    </a:moveTo>
                    <a:cubicBezTo>
                      <a:pt x="973" y="3668"/>
                      <a:pt x="962" y="3669"/>
                      <a:pt x="950" y="3672"/>
                    </a:cubicBezTo>
                    <a:cubicBezTo>
                      <a:pt x="865" y="3689"/>
                      <a:pt x="812" y="3774"/>
                      <a:pt x="831" y="3859"/>
                    </a:cubicBezTo>
                    <a:cubicBezTo>
                      <a:pt x="846" y="3932"/>
                      <a:pt x="912" y="3981"/>
                      <a:pt x="984" y="3981"/>
                    </a:cubicBezTo>
                    <a:cubicBezTo>
                      <a:pt x="993" y="3981"/>
                      <a:pt x="1007" y="3981"/>
                      <a:pt x="1018" y="3978"/>
                    </a:cubicBezTo>
                    <a:cubicBezTo>
                      <a:pt x="1104" y="3960"/>
                      <a:pt x="1157" y="3875"/>
                      <a:pt x="1137" y="3791"/>
                    </a:cubicBezTo>
                    <a:cubicBezTo>
                      <a:pt x="1123" y="3717"/>
                      <a:pt x="1057" y="3668"/>
                      <a:pt x="985" y="3668"/>
                    </a:cubicBezTo>
                    <a:close/>
                    <a:moveTo>
                      <a:pt x="1256" y="4893"/>
                    </a:moveTo>
                    <a:cubicBezTo>
                      <a:pt x="1244" y="4893"/>
                      <a:pt x="1231" y="4895"/>
                      <a:pt x="1219" y="4897"/>
                    </a:cubicBezTo>
                    <a:cubicBezTo>
                      <a:pt x="1135" y="4915"/>
                      <a:pt x="1081" y="5000"/>
                      <a:pt x="1100" y="5085"/>
                    </a:cubicBezTo>
                    <a:cubicBezTo>
                      <a:pt x="1118" y="5156"/>
                      <a:pt x="1181" y="5205"/>
                      <a:pt x="1254" y="5207"/>
                    </a:cubicBezTo>
                    <a:cubicBezTo>
                      <a:pt x="1262" y="5207"/>
                      <a:pt x="1276" y="5204"/>
                      <a:pt x="1288" y="5204"/>
                    </a:cubicBezTo>
                    <a:cubicBezTo>
                      <a:pt x="1373" y="5185"/>
                      <a:pt x="1426" y="5101"/>
                      <a:pt x="1407" y="5017"/>
                    </a:cubicBezTo>
                    <a:cubicBezTo>
                      <a:pt x="1392" y="4943"/>
                      <a:pt x="1328" y="4893"/>
                      <a:pt x="1256" y="4893"/>
                    </a:cubicBezTo>
                    <a:close/>
                    <a:moveTo>
                      <a:pt x="1526" y="6116"/>
                    </a:moveTo>
                    <a:cubicBezTo>
                      <a:pt x="1515" y="6116"/>
                      <a:pt x="1504" y="6117"/>
                      <a:pt x="1492" y="6120"/>
                    </a:cubicBezTo>
                    <a:cubicBezTo>
                      <a:pt x="1407" y="6139"/>
                      <a:pt x="1354" y="6220"/>
                      <a:pt x="1373" y="6305"/>
                    </a:cubicBezTo>
                    <a:cubicBezTo>
                      <a:pt x="1388" y="6376"/>
                      <a:pt x="1448" y="6426"/>
                      <a:pt x="1518" y="6426"/>
                    </a:cubicBezTo>
                    <a:cubicBezTo>
                      <a:pt x="1520" y="6426"/>
                      <a:pt x="1521" y="6426"/>
                      <a:pt x="1523" y="6426"/>
                    </a:cubicBezTo>
                    <a:cubicBezTo>
                      <a:pt x="1535" y="6426"/>
                      <a:pt x="1549" y="6426"/>
                      <a:pt x="1558" y="6424"/>
                    </a:cubicBezTo>
                    <a:cubicBezTo>
                      <a:pt x="1642" y="6405"/>
                      <a:pt x="1696" y="6324"/>
                      <a:pt x="1677" y="6239"/>
                    </a:cubicBezTo>
                    <a:cubicBezTo>
                      <a:pt x="1660" y="6166"/>
                      <a:pt x="1598" y="6116"/>
                      <a:pt x="1526" y="6116"/>
                    </a:cubicBezTo>
                    <a:close/>
                    <a:moveTo>
                      <a:pt x="1795" y="7338"/>
                    </a:moveTo>
                    <a:cubicBezTo>
                      <a:pt x="1783" y="7338"/>
                      <a:pt x="1772" y="7340"/>
                      <a:pt x="1760" y="7342"/>
                    </a:cubicBezTo>
                    <a:cubicBezTo>
                      <a:pt x="1675" y="7360"/>
                      <a:pt x="1622" y="7445"/>
                      <a:pt x="1641" y="7530"/>
                    </a:cubicBezTo>
                    <a:cubicBezTo>
                      <a:pt x="1658" y="7602"/>
                      <a:pt x="1723" y="7652"/>
                      <a:pt x="1795" y="7652"/>
                    </a:cubicBezTo>
                    <a:cubicBezTo>
                      <a:pt x="1803" y="7652"/>
                      <a:pt x="1817" y="7652"/>
                      <a:pt x="1829" y="7650"/>
                    </a:cubicBezTo>
                    <a:cubicBezTo>
                      <a:pt x="1914" y="7632"/>
                      <a:pt x="1967" y="7546"/>
                      <a:pt x="1948" y="7461"/>
                    </a:cubicBezTo>
                    <a:cubicBezTo>
                      <a:pt x="1933" y="7388"/>
                      <a:pt x="1867" y="7338"/>
                      <a:pt x="1795" y="7338"/>
                    </a:cubicBezTo>
                    <a:close/>
                    <a:moveTo>
                      <a:pt x="2066" y="8563"/>
                    </a:moveTo>
                    <a:cubicBezTo>
                      <a:pt x="2054" y="8563"/>
                      <a:pt x="2042" y="8564"/>
                      <a:pt x="2029" y="8567"/>
                    </a:cubicBezTo>
                    <a:cubicBezTo>
                      <a:pt x="1945" y="8586"/>
                      <a:pt x="1891" y="8666"/>
                      <a:pt x="1910" y="8752"/>
                    </a:cubicBezTo>
                    <a:cubicBezTo>
                      <a:pt x="1927" y="8826"/>
                      <a:pt x="1992" y="8873"/>
                      <a:pt x="2064" y="8873"/>
                    </a:cubicBezTo>
                    <a:cubicBezTo>
                      <a:pt x="2076" y="8873"/>
                      <a:pt x="2087" y="8873"/>
                      <a:pt x="2098" y="8871"/>
                    </a:cubicBezTo>
                    <a:cubicBezTo>
                      <a:pt x="2183" y="8851"/>
                      <a:pt x="2237" y="8771"/>
                      <a:pt x="2218" y="8686"/>
                    </a:cubicBezTo>
                    <a:cubicBezTo>
                      <a:pt x="2202" y="8613"/>
                      <a:pt x="2138" y="8563"/>
                      <a:pt x="2066" y="8563"/>
                    </a:cubicBezTo>
                    <a:close/>
                    <a:moveTo>
                      <a:pt x="2338" y="9784"/>
                    </a:moveTo>
                    <a:cubicBezTo>
                      <a:pt x="2326" y="9784"/>
                      <a:pt x="2314" y="9785"/>
                      <a:pt x="2302" y="9788"/>
                    </a:cubicBezTo>
                    <a:cubicBezTo>
                      <a:pt x="2218" y="9806"/>
                      <a:pt x="2165" y="9891"/>
                      <a:pt x="2179" y="9975"/>
                    </a:cubicBezTo>
                    <a:cubicBezTo>
                      <a:pt x="2200" y="10047"/>
                      <a:pt x="2262" y="10098"/>
                      <a:pt x="2333" y="10098"/>
                    </a:cubicBezTo>
                    <a:cubicBezTo>
                      <a:pt x="2345" y="10098"/>
                      <a:pt x="2359" y="10098"/>
                      <a:pt x="2368" y="10094"/>
                    </a:cubicBezTo>
                    <a:cubicBezTo>
                      <a:pt x="2452" y="10076"/>
                      <a:pt x="2506" y="9992"/>
                      <a:pt x="2487" y="9907"/>
                    </a:cubicBezTo>
                    <a:cubicBezTo>
                      <a:pt x="2470" y="9834"/>
                      <a:pt x="2409" y="9784"/>
                      <a:pt x="2338" y="9784"/>
                    </a:cubicBezTo>
                    <a:close/>
                    <a:moveTo>
                      <a:pt x="2606" y="11008"/>
                    </a:moveTo>
                    <a:cubicBezTo>
                      <a:pt x="2595" y="11008"/>
                      <a:pt x="2583" y="11009"/>
                      <a:pt x="2571" y="11012"/>
                    </a:cubicBezTo>
                    <a:cubicBezTo>
                      <a:pt x="2487" y="11031"/>
                      <a:pt x="2433" y="11114"/>
                      <a:pt x="2452" y="11196"/>
                    </a:cubicBezTo>
                    <a:cubicBezTo>
                      <a:pt x="2468" y="11271"/>
                      <a:pt x="2534" y="11321"/>
                      <a:pt x="2606" y="11321"/>
                    </a:cubicBezTo>
                    <a:cubicBezTo>
                      <a:pt x="2615" y="11321"/>
                      <a:pt x="2629" y="11319"/>
                      <a:pt x="2637" y="11316"/>
                    </a:cubicBezTo>
                    <a:cubicBezTo>
                      <a:pt x="2723" y="11301"/>
                      <a:pt x="2775" y="11215"/>
                      <a:pt x="2760" y="11131"/>
                    </a:cubicBezTo>
                    <a:cubicBezTo>
                      <a:pt x="2740" y="11058"/>
                      <a:pt x="2678" y="11008"/>
                      <a:pt x="2606" y="11008"/>
                    </a:cubicBezTo>
                    <a:close/>
                    <a:moveTo>
                      <a:pt x="2870" y="12231"/>
                    </a:moveTo>
                    <a:cubicBezTo>
                      <a:pt x="2861" y="12231"/>
                      <a:pt x="2851" y="12231"/>
                      <a:pt x="2842" y="12233"/>
                    </a:cubicBezTo>
                    <a:cubicBezTo>
                      <a:pt x="2756" y="12256"/>
                      <a:pt x="2702" y="12335"/>
                      <a:pt x="2723" y="12421"/>
                    </a:cubicBezTo>
                    <a:cubicBezTo>
                      <a:pt x="2737" y="12493"/>
                      <a:pt x="2803" y="12543"/>
                      <a:pt x="2875" y="12543"/>
                    </a:cubicBezTo>
                    <a:cubicBezTo>
                      <a:pt x="2885" y="12543"/>
                      <a:pt x="2898" y="12543"/>
                      <a:pt x="2910" y="12540"/>
                    </a:cubicBezTo>
                    <a:cubicBezTo>
                      <a:pt x="2994" y="12520"/>
                      <a:pt x="3048" y="12437"/>
                      <a:pt x="3029" y="12356"/>
                    </a:cubicBezTo>
                    <a:cubicBezTo>
                      <a:pt x="3013" y="12279"/>
                      <a:pt x="2945" y="12231"/>
                      <a:pt x="2870" y="12231"/>
                    </a:cubicBezTo>
                    <a:close/>
                    <a:moveTo>
                      <a:pt x="3147" y="13453"/>
                    </a:moveTo>
                    <a:cubicBezTo>
                      <a:pt x="3135" y="13453"/>
                      <a:pt x="3123" y="13455"/>
                      <a:pt x="3111" y="13458"/>
                    </a:cubicBezTo>
                    <a:cubicBezTo>
                      <a:pt x="3025" y="13476"/>
                      <a:pt x="2975" y="13560"/>
                      <a:pt x="2992" y="13645"/>
                    </a:cubicBezTo>
                    <a:cubicBezTo>
                      <a:pt x="3010" y="13716"/>
                      <a:pt x="3072" y="13767"/>
                      <a:pt x="3144" y="13767"/>
                    </a:cubicBezTo>
                    <a:cubicBezTo>
                      <a:pt x="3156" y="13767"/>
                      <a:pt x="3167" y="13767"/>
                      <a:pt x="3179" y="13764"/>
                    </a:cubicBezTo>
                    <a:cubicBezTo>
                      <a:pt x="3264" y="13746"/>
                      <a:pt x="3317" y="13661"/>
                      <a:pt x="3298" y="13577"/>
                    </a:cubicBezTo>
                    <a:cubicBezTo>
                      <a:pt x="3283" y="13503"/>
                      <a:pt x="3219" y="13453"/>
                      <a:pt x="3147" y="13453"/>
                    </a:cubicBezTo>
                    <a:close/>
                    <a:moveTo>
                      <a:pt x="3416" y="14677"/>
                    </a:moveTo>
                    <a:cubicBezTo>
                      <a:pt x="3405" y="14677"/>
                      <a:pt x="3393" y="14679"/>
                      <a:pt x="3382" y="14681"/>
                    </a:cubicBezTo>
                    <a:cubicBezTo>
                      <a:pt x="3297" y="14700"/>
                      <a:pt x="3243" y="14781"/>
                      <a:pt x="3262" y="14866"/>
                    </a:cubicBezTo>
                    <a:cubicBezTo>
                      <a:pt x="3279" y="14941"/>
                      <a:pt x="3341" y="14989"/>
                      <a:pt x="3414" y="14989"/>
                    </a:cubicBezTo>
                    <a:cubicBezTo>
                      <a:pt x="3426" y="14989"/>
                      <a:pt x="3439" y="14989"/>
                      <a:pt x="3447" y="14985"/>
                    </a:cubicBezTo>
                    <a:cubicBezTo>
                      <a:pt x="3533" y="14966"/>
                      <a:pt x="3586" y="14883"/>
                      <a:pt x="3566" y="14800"/>
                    </a:cubicBezTo>
                    <a:cubicBezTo>
                      <a:pt x="3550" y="14727"/>
                      <a:pt x="3488" y="14677"/>
                      <a:pt x="3416" y="14677"/>
                    </a:cubicBezTo>
                    <a:close/>
                    <a:moveTo>
                      <a:pt x="3686" y="15899"/>
                    </a:moveTo>
                    <a:cubicBezTo>
                      <a:pt x="3675" y="15899"/>
                      <a:pt x="3664" y="15900"/>
                      <a:pt x="3652" y="15902"/>
                    </a:cubicBezTo>
                    <a:cubicBezTo>
                      <a:pt x="3566" y="15920"/>
                      <a:pt x="3513" y="16005"/>
                      <a:pt x="3533" y="16091"/>
                    </a:cubicBezTo>
                    <a:cubicBezTo>
                      <a:pt x="3548" y="16162"/>
                      <a:pt x="3614" y="16212"/>
                      <a:pt x="3685" y="16212"/>
                    </a:cubicBezTo>
                    <a:cubicBezTo>
                      <a:pt x="3695" y="16212"/>
                      <a:pt x="3708" y="16212"/>
                      <a:pt x="3718" y="16210"/>
                    </a:cubicBezTo>
                    <a:cubicBezTo>
                      <a:pt x="3802" y="16191"/>
                      <a:pt x="3858" y="16106"/>
                      <a:pt x="3839" y="16022"/>
                    </a:cubicBezTo>
                    <a:cubicBezTo>
                      <a:pt x="3824" y="15948"/>
                      <a:pt x="3758" y="15899"/>
                      <a:pt x="3686" y="15899"/>
                    </a:cubicBezTo>
                    <a:close/>
                    <a:moveTo>
                      <a:pt x="3957" y="17123"/>
                    </a:moveTo>
                    <a:cubicBezTo>
                      <a:pt x="3945" y="17123"/>
                      <a:pt x="3933" y="17124"/>
                      <a:pt x="3921" y="17127"/>
                    </a:cubicBezTo>
                    <a:cubicBezTo>
                      <a:pt x="3837" y="17146"/>
                      <a:pt x="3783" y="17226"/>
                      <a:pt x="3802" y="17312"/>
                    </a:cubicBezTo>
                    <a:cubicBezTo>
                      <a:pt x="3819" y="17386"/>
                      <a:pt x="3884" y="17433"/>
                      <a:pt x="3956" y="17433"/>
                    </a:cubicBezTo>
                    <a:cubicBezTo>
                      <a:pt x="3964" y="17433"/>
                      <a:pt x="3977" y="17433"/>
                      <a:pt x="3989" y="17431"/>
                    </a:cubicBezTo>
                    <a:cubicBezTo>
                      <a:pt x="4075" y="17411"/>
                      <a:pt x="4129" y="17331"/>
                      <a:pt x="4108" y="17246"/>
                    </a:cubicBezTo>
                    <a:cubicBezTo>
                      <a:pt x="4093" y="17173"/>
                      <a:pt x="4029" y="17123"/>
                      <a:pt x="3957" y="1712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3" name="Google Shape;1123;p41"/>
              <p:cNvSpPr/>
              <p:nvPr/>
            </p:nvSpPr>
            <p:spPr>
              <a:xfrm>
                <a:off x="1521025" y="3948775"/>
                <a:ext cx="76150" cy="313600"/>
              </a:xfrm>
              <a:custGeom>
                <a:avLst/>
                <a:gdLst/>
                <a:ahLst/>
                <a:cxnLst/>
                <a:rect l="l" t="t" r="r" b="b"/>
                <a:pathLst>
                  <a:path w="3046" h="12544" extrusionOk="0">
                    <a:moveTo>
                      <a:pt x="173" y="1"/>
                    </a:moveTo>
                    <a:cubicBezTo>
                      <a:pt x="162" y="1"/>
                      <a:pt x="151" y="2"/>
                      <a:pt x="139" y="5"/>
                    </a:cubicBezTo>
                    <a:cubicBezTo>
                      <a:pt x="54" y="22"/>
                      <a:pt x="1" y="107"/>
                      <a:pt x="20" y="193"/>
                    </a:cubicBezTo>
                    <a:cubicBezTo>
                      <a:pt x="37" y="264"/>
                      <a:pt x="102" y="314"/>
                      <a:pt x="174" y="314"/>
                    </a:cubicBezTo>
                    <a:cubicBezTo>
                      <a:pt x="185" y="314"/>
                      <a:pt x="195" y="314"/>
                      <a:pt x="207" y="312"/>
                    </a:cubicBezTo>
                    <a:cubicBezTo>
                      <a:pt x="293" y="294"/>
                      <a:pt x="346" y="209"/>
                      <a:pt x="326" y="124"/>
                    </a:cubicBezTo>
                    <a:cubicBezTo>
                      <a:pt x="311" y="51"/>
                      <a:pt x="245" y="1"/>
                      <a:pt x="173" y="1"/>
                    </a:cubicBezTo>
                    <a:close/>
                    <a:moveTo>
                      <a:pt x="448" y="1224"/>
                    </a:moveTo>
                    <a:cubicBezTo>
                      <a:pt x="436" y="1224"/>
                      <a:pt x="424" y="1225"/>
                      <a:pt x="412" y="1228"/>
                    </a:cubicBezTo>
                    <a:cubicBezTo>
                      <a:pt x="324" y="1247"/>
                      <a:pt x="275" y="1331"/>
                      <a:pt x="289" y="1412"/>
                    </a:cubicBezTo>
                    <a:cubicBezTo>
                      <a:pt x="308" y="1486"/>
                      <a:pt x="369" y="1537"/>
                      <a:pt x="438" y="1537"/>
                    </a:cubicBezTo>
                    <a:cubicBezTo>
                      <a:pt x="440" y="1537"/>
                      <a:pt x="441" y="1537"/>
                      <a:pt x="443" y="1537"/>
                    </a:cubicBezTo>
                    <a:cubicBezTo>
                      <a:pt x="455" y="1537"/>
                      <a:pt x="465" y="1534"/>
                      <a:pt x="477" y="1531"/>
                    </a:cubicBezTo>
                    <a:cubicBezTo>
                      <a:pt x="562" y="1512"/>
                      <a:pt x="616" y="1432"/>
                      <a:pt x="596" y="1347"/>
                    </a:cubicBezTo>
                    <a:cubicBezTo>
                      <a:pt x="579" y="1274"/>
                      <a:pt x="518" y="1224"/>
                      <a:pt x="448" y="1224"/>
                    </a:cubicBezTo>
                    <a:close/>
                    <a:moveTo>
                      <a:pt x="717" y="2448"/>
                    </a:moveTo>
                    <a:cubicBezTo>
                      <a:pt x="706" y="2448"/>
                      <a:pt x="693" y="2450"/>
                      <a:pt x="681" y="2453"/>
                    </a:cubicBezTo>
                    <a:cubicBezTo>
                      <a:pt x="595" y="2468"/>
                      <a:pt x="543" y="2553"/>
                      <a:pt x="562" y="2637"/>
                    </a:cubicBezTo>
                    <a:cubicBezTo>
                      <a:pt x="576" y="2709"/>
                      <a:pt x="644" y="2760"/>
                      <a:pt x="716" y="2760"/>
                    </a:cubicBezTo>
                    <a:cubicBezTo>
                      <a:pt x="724" y="2760"/>
                      <a:pt x="737" y="2760"/>
                      <a:pt x="747" y="2757"/>
                    </a:cubicBezTo>
                    <a:cubicBezTo>
                      <a:pt x="831" y="2738"/>
                      <a:pt x="885" y="2654"/>
                      <a:pt x="866" y="2572"/>
                    </a:cubicBezTo>
                    <a:cubicBezTo>
                      <a:pt x="848" y="2500"/>
                      <a:pt x="788" y="2448"/>
                      <a:pt x="717" y="2448"/>
                    </a:cubicBezTo>
                    <a:close/>
                    <a:moveTo>
                      <a:pt x="985" y="3670"/>
                    </a:moveTo>
                    <a:cubicBezTo>
                      <a:pt x="973" y="3670"/>
                      <a:pt x="962" y="3671"/>
                      <a:pt x="950" y="3674"/>
                    </a:cubicBezTo>
                    <a:cubicBezTo>
                      <a:pt x="866" y="3692"/>
                      <a:pt x="812" y="3776"/>
                      <a:pt x="831" y="3862"/>
                    </a:cubicBezTo>
                    <a:cubicBezTo>
                      <a:pt x="847" y="3934"/>
                      <a:pt x="913" y="3984"/>
                      <a:pt x="985" y="3984"/>
                    </a:cubicBezTo>
                    <a:cubicBezTo>
                      <a:pt x="993" y="3984"/>
                      <a:pt x="1008" y="3981"/>
                      <a:pt x="1019" y="3981"/>
                    </a:cubicBezTo>
                    <a:cubicBezTo>
                      <a:pt x="1104" y="3963"/>
                      <a:pt x="1154" y="3879"/>
                      <a:pt x="1139" y="3793"/>
                    </a:cubicBezTo>
                    <a:cubicBezTo>
                      <a:pt x="1123" y="3720"/>
                      <a:pt x="1057" y="3670"/>
                      <a:pt x="985" y="3670"/>
                    </a:cubicBezTo>
                    <a:close/>
                    <a:moveTo>
                      <a:pt x="1254" y="4895"/>
                    </a:moveTo>
                    <a:cubicBezTo>
                      <a:pt x="1243" y="4895"/>
                      <a:pt x="1231" y="4896"/>
                      <a:pt x="1220" y="4899"/>
                    </a:cubicBezTo>
                    <a:cubicBezTo>
                      <a:pt x="1135" y="4918"/>
                      <a:pt x="1081" y="4998"/>
                      <a:pt x="1100" y="5083"/>
                    </a:cubicBezTo>
                    <a:cubicBezTo>
                      <a:pt x="1116" y="5157"/>
                      <a:pt x="1181" y="5205"/>
                      <a:pt x="1254" y="5205"/>
                    </a:cubicBezTo>
                    <a:cubicBezTo>
                      <a:pt x="1266" y="5205"/>
                      <a:pt x="1277" y="5205"/>
                      <a:pt x="1289" y="5203"/>
                    </a:cubicBezTo>
                    <a:cubicBezTo>
                      <a:pt x="1373" y="5183"/>
                      <a:pt x="1427" y="5102"/>
                      <a:pt x="1408" y="5018"/>
                    </a:cubicBezTo>
                    <a:cubicBezTo>
                      <a:pt x="1392" y="4945"/>
                      <a:pt x="1327" y="4895"/>
                      <a:pt x="1254" y="4895"/>
                    </a:cubicBezTo>
                    <a:close/>
                    <a:moveTo>
                      <a:pt x="1527" y="6116"/>
                    </a:moveTo>
                    <a:cubicBezTo>
                      <a:pt x="1515" y="6116"/>
                      <a:pt x="1504" y="6117"/>
                      <a:pt x="1492" y="6120"/>
                    </a:cubicBezTo>
                    <a:cubicBezTo>
                      <a:pt x="1408" y="6139"/>
                      <a:pt x="1354" y="6222"/>
                      <a:pt x="1373" y="6307"/>
                    </a:cubicBezTo>
                    <a:cubicBezTo>
                      <a:pt x="1389" y="6378"/>
                      <a:pt x="1451" y="6430"/>
                      <a:pt x="1523" y="6430"/>
                    </a:cubicBezTo>
                    <a:cubicBezTo>
                      <a:pt x="1535" y="6430"/>
                      <a:pt x="1550" y="6430"/>
                      <a:pt x="1558" y="6426"/>
                    </a:cubicBezTo>
                    <a:cubicBezTo>
                      <a:pt x="1643" y="6408"/>
                      <a:pt x="1696" y="6324"/>
                      <a:pt x="1677" y="6239"/>
                    </a:cubicBezTo>
                    <a:cubicBezTo>
                      <a:pt x="1661" y="6166"/>
                      <a:pt x="1598" y="6116"/>
                      <a:pt x="1527" y="6116"/>
                    </a:cubicBezTo>
                    <a:close/>
                    <a:moveTo>
                      <a:pt x="1795" y="7340"/>
                    </a:moveTo>
                    <a:cubicBezTo>
                      <a:pt x="1784" y="7340"/>
                      <a:pt x="1772" y="7341"/>
                      <a:pt x="1760" y="7343"/>
                    </a:cubicBezTo>
                    <a:cubicBezTo>
                      <a:pt x="1676" y="7364"/>
                      <a:pt x="1622" y="7444"/>
                      <a:pt x="1641" y="7528"/>
                    </a:cubicBezTo>
                    <a:cubicBezTo>
                      <a:pt x="1658" y="7603"/>
                      <a:pt x="1724" y="7651"/>
                      <a:pt x="1795" y="7651"/>
                    </a:cubicBezTo>
                    <a:cubicBezTo>
                      <a:pt x="1803" y="7651"/>
                      <a:pt x="1818" y="7651"/>
                      <a:pt x="1826" y="7647"/>
                    </a:cubicBezTo>
                    <a:cubicBezTo>
                      <a:pt x="1914" y="7628"/>
                      <a:pt x="1964" y="7548"/>
                      <a:pt x="1945" y="7463"/>
                    </a:cubicBezTo>
                    <a:cubicBezTo>
                      <a:pt x="1933" y="7390"/>
                      <a:pt x="1867" y="7340"/>
                      <a:pt x="1795" y="7340"/>
                    </a:cubicBezTo>
                    <a:close/>
                    <a:moveTo>
                      <a:pt x="2065" y="8561"/>
                    </a:moveTo>
                    <a:cubicBezTo>
                      <a:pt x="2053" y="8561"/>
                      <a:pt x="2041" y="8562"/>
                      <a:pt x="2030" y="8565"/>
                    </a:cubicBezTo>
                    <a:cubicBezTo>
                      <a:pt x="1945" y="8583"/>
                      <a:pt x="1892" y="8668"/>
                      <a:pt x="1911" y="8753"/>
                    </a:cubicBezTo>
                    <a:cubicBezTo>
                      <a:pt x="1927" y="8824"/>
                      <a:pt x="1993" y="8874"/>
                      <a:pt x="2064" y="8874"/>
                    </a:cubicBezTo>
                    <a:cubicBezTo>
                      <a:pt x="2074" y="8874"/>
                      <a:pt x="2087" y="8874"/>
                      <a:pt x="2099" y="8872"/>
                    </a:cubicBezTo>
                    <a:cubicBezTo>
                      <a:pt x="2183" y="8854"/>
                      <a:pt x="2237" y="8770"/>
                      <a:pt x="2218" y="8684"/>
                    </a:cubicBezTo>
                    <a:cubicBezTo>
                      <a:pt x="2203" y="8611"/>
                      <a:pt x="2137" y="8561"/>
                      <a:pt x="2065" y="8561"/>
                    </a:cubicBezTo>
                    <a:close/>
                    <a:moveTo>
                      <a:pt x="2335" y="9786"/>
                    </a:moveTo>
                    <a:cubicBezTo>
                      <a:pt x="2323" y="9786"/>
                      <a:pt x="2312" y="9787"/>
                      <a:pt x="2300" y="9789"/>
                    </a:cubicBezTo>
                    <a:cubicBezTo>
                      <a:pt x="2214" y="9808"/>
                      <a:pt x="2166" y="9892"/>
                      <a:pt x="2181" y="9974"/>
                    </a:cubicBezTo>
                    <a:cubicBezTo>
                      <a:pt x="2200" y="10048"/>
                      <a:pt x="2262" y="10099"/>
                      <a:pt x="2334" y="10099"/>
                    </a:cubicBezTo>
                    <a:cubicBezTo>
                      <a:pt x="2345" y="10099"/>
                      <a:pt x="2356" y="10096"/>
                      <a:pt x="2368" y="10093"/>
                    </a:cubicBezTo>
                    <a:cubicBezTo>
                      <a:pt x="2453" y="10074"/>
                      <a:pt x="2506" y="9993"/>
                      <a:pt x="2487" y="9909"/>
                    </a:cubicBezTo>
                    <a:cubicBezTo>
                      <a:pt x="2472" y="9835"/>
                      <a:pt x="2407" y="9786"/>
                      <a:pt x="2335" y="9786"/>
                    </a:cubicBezTo>
                    <a:close/>
                    <a:moveTo>
                      <a:pt x="2606" y="11009"/>
                    </a:moveTo>
                    <a:cubicBezTo>
                      <a:pt x="2595" y="11009"/>
                      <a:pt x="2584" y="11010"/>
                      <a:pt x="2572" y="11013"/>
                    </a:cubicBezTo>
                    <a:cubicBezTo>
                      <a:pt x="2487" y="11033"/>
                      <a:pt x="2434" y="11113"/>
                      <a:pt x="2453" y="11198"/>
                    </a:cubicBezTo>
                    <a:cubicBezTo>
                      <a:pt x="2468" y="11269"/>
                      <a:pt x="2535" y="11320"/>
                      <a:pt x="2604" y="11320"/>
                    </a:cubicBezTo>
                    <a:cubicBezTo>
                      <a:pt x="2616" y="11320"/>
                      <a:pt x="2629" y="11320"/>
                      <a:pt x="2637" y="11317"/>
                    </a:cubicBezTo>
                    <a:cubicBezTo>
                      <a:pt x="2723" y="11298"/>
                      <a:pt x="2777" y="11214"/>
                      <a:pt x="2756" y="11132"/>
                    </a:cubicBezTo>
                    <a:cubicBezTo>
                      <a:pt x="2740" y="11059"/>
                      <a:pt x="2678" y="11009"/>
                      <a:pt x="2606" y="11009"/>
                    </a:cubicBezTo>
                    <a:close/>
                    <a:moveTo>
                      <a:pt x="2877" y="12230"/>
                    </a:moveTo>
                    <a:cubicBezTo>
                      <a:pt x="2865" y="12230"/>
                      <a:pt x="2854" y="12232"/>
                      <a:pt x="2842" y="12234"/>
                    </a:cubicBezTo>
                    <a:cubicBezTo>
                      <a:pt x="2756" y="12252"/>
                      <a:pt x="2703" y="12338"/>
                      <a:pt x="2723" y="12422"/>
                    </a:cubicBezTo>
                    <a:cubicBezTo>
                      <a:pt x="2737" y="12494"/>
                      <a:pt x="2803" y="12544"/>
                      <a:pt x="2876" y="12544"/>
                    </a:cubicBezTo>
                    <a:cubicBezTo>
                      <a:pt x="2885" y="12544"/>
                      <a:pt x="2898" y="12542"/>
                      <a:pt x="2910" y="12542"/>
                    </a:cubicBezTo>
                    <a:cubicBezTo>
                      <a:pt x="2995" y="12524"/>
                      <a:pt x="3046" y="12439"/>
                      <a:pt x="3029" y="12353"/>
                    </a:cubicBezTo>
                    <a:cubicBezTo>
                      <a:pt x="3014" y="12280"/>
                      <a:pt x="2949" y="12230"/>
                      <a:pt x="2877" y="1223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4" name="Google Shape;1124;p41"/>
              <p:cNvSpPr/>
              <p:nvPr/>
            </p:nvSpPr>
            <p:spPr>
              <a:xfrm>
                <a:off x="1484150" y="4021575"/>
                <a:ext cx="55975" cy="221875"/>
              </a:xfrm>
              <a:custGeom>
                <a:avLst/>
                <a:gdLst/>
                <a:ahLst/>
                <a:cxnLst/>
                <a:rect l="l" t="t" r="r" b="b"/>
                <a:pathLst>
                  <a:path w="2239" h="8875" extrusionOk="0">
                    <a:moveTo>
                      <a:pt x="174" y="0"/>
                    </a:moveTo>
                    <a:cubicBezTo>
                      <a:pt x="162" y="0"/>
                      <a:pt x="151" y="2"/>
                      <a:pt x="139" y="4"/>
                    </a:cubicBezTo>
                    <a:cubicBezTo>
                      <a:pt x="54" y="22"/>
                      <a:pt x="1" y="107"/>
                      <a:pt x="20" y="193"/>
                    </a:cubicBezTo>
                    <a:cubicBezTo>
                      <a:pt x="35" y="264"/>
                      <a:pt x="102" y="314"/>
                      <a:pt x="174" y="314"/>
                    </a:cubicBezTo>
                    <a:cubicBezTo>
                      <a:pt x="183" y="314"/>
                      <a:pt x="196" y="314"/>
                      <a:pt x="208" y="312"/>
                    </a:cubicBezTo>
                    <a:cubicBezTo>
                      <a:pt x="293" y="294"/>
                      <a:pt x="346" y="208"/>
                      <a:pt x="327" y="123"/>
                    </a:cubicBezTo>
                    <a:cubicBezTo>
                      <a:pt x="312" y="50"/>
                      <a:pt x="247" y="0"/>
                      <a:pt x="174" y="0"/>
                    </a:cubicBezTo>
                    <a:close/>
                    <a:moveTo>
                      <a:pt x="446" y="1225"/>
                    </a:moveTo>
                    <a:cubicBezTo>
                      <a:pt x="434" y="1225"/>
                      <a:pt x="422" y="1226"/>
                      <a:pt x="410" y="1229"/>
                    </a:cubicBezTo>
                    <a:cubicBezTo>
                      <a:pt x="324" y="1247"/>
                      <a:pt x="270" y="1331"/>
                      <a:pt x="290" y="1416"/>
                    </a:cubicBezTo>
                    <a:cubicBezTo>
                      <a:pt x="308" y="1488"/>
                      <a:pt x="371" y="1539"/>
                      <a:pt x="443" y="1539"/>
                    </a:cubicBezTo>
                    <a:cubicBezTo>
                      <a:pt x="455" y="1539"/>
                      <a:pt x="466" y="1535"/>
                      <a:pt x="477" y="1533"/>
                    </a:cubicBezTo>
                    <a:cubicBezTo>
                      <a:pt x="562" y="1516"/>
                      <a:pt x="616" y="1433"/>
                      <a:pt x="597" y="1348"/>
                    </a:cubicBezTo>
                    <a:cubicBezTo>
                      <a:pt x="581" y="1275"/>
                      <a:pt x="517" y="1225"/>
                      <a:pt x="446" y="1225"/>
                    </a:cubicBezTo>
                    <a:close/>
                    <a:moveTo>
                      <a:pt x="716" y="2449"/>
                    </a:moveTo>
                    <a:cubicBezTo>
                      <a:pt x="704" y="2449"/>
                      <a:pt x="693" y="2450"/>
                      <a:pt x="681" y="2453"/>
                    </a:cubicBezTo>
                    <a:cubicBezTo>
                      <a:pt x="597" y="2472"/>
                      <a:pt x="543" y="2553"/>
                      <a:pt x="562" y="2637"/>
                    </a:cubicBezTo>
                    <a:cubicBezTo>
                      <a:pt x="577" y="2709"/>
                      <a:pt x="639" y="2760"/>
                      <a:pt x="713" y="2760"/>
                    </a:cubicBezTo>
                    <a:cubicBezTo>
                      <a:pt x="725" y="2760"/>
                      <a:pt x="738" y="2760"/>
                      <a:pt x="747" y="2756"/>
                    </a:cubicBezTo>
                    <a:cubicBezTo>
                      <a:pt x="832" y="2737"/>
                      <a:pt x="886" y="2654"/>
                      <a:pt x="866" y="2572"/>
                    </a:cubicBezTo>
                    <a:cubicBezTo>
                      <a:pt x="849" y="2499"/>
                      <a:pt x="788" y="2449"/>
                      <a:pt x="716" y="2449"/>
                    </a:cubicBezTo>
                    <a:close/>
                    <a:moveTo>
                      <a:pt x="986" y="3670"/>
                    </a:moveTo>
                    <a:cubicBezTo>
                      <a:pt x="975" y="3670"/>
                      <a:pt x="963" y="3671"/>
                      <a:pt x="952" y="3674"/>
                    </a:cubicBezTo>
                    <a:cubicBezTo>
                      <a:pt x="866" y="3692"/>
                      <a:pt x="812" y="3776"/>
                      <a:pt x="832" y="3862"/>
                    </a:cubicBezTo>
                    <a:cubicBezTo>
                      <a:pt x="847" y="3933"/>
                      <a:pt x="912" y="3984"/>
                      <a:pt x="985" y="3984"/>
                    </a:cubicBezTo>
                    <a:cubicBezTo>
                      <a:pt x="994" y="3984"/>
                      <a:pt x="1008" y="3981"/>
                      <a:pt x="1020" y="3981"/>
                    </a:cubicBezTo>
                    <a:cubicBezTo>
                      <a:pt x="1104" y="3962"/>
                      <a:pt x="1155" y="3877"/>
                      <a:pt x="1139" y="3793"/>
                    </a:cubicBezTo>
                    <a:cubicBezTo>
                      <a:pt x="1123" y="3720"/>
                      <a:pt x="1058" y="3670"/>
                      <a:pt x="986" y="3670"/>
                    </a:cubicBezTo>
                    <a:close/>
                    <a:moveTo>
                      <a:pt x="1256" y="4894"/>
                    </a:moveTo>
                    <a:cubicBezTo>
                      <a:pt x="1244" y="4894"/>
                      <a:pt x="1232" y="4896"/>
                      <a:pt x="1220" y="4898"/>
                    </a:cubicBezTo>
                    <a:cubicBezTo>
                      <a:pt x="1134" y="4918"/>
                      <a:pt x="1080" y="4997"/>
                      <a:pt x="1101" y="5083"/>
                    </a:cubicBezTo>
                    <a:cubicBezTo>
                      <a:pt x="1116" y="5158"/>
                      <a:pt x="1182" y="5205"/>
                      <a:pt x="1253" y="5205"/>
                    </a:cubicBezTo>
                    <a:cubicBezTo>
                      <a:pt x="1263" y="5205"/>
                      <a:pt x="1276" y="5205"/>
                      <a:pt x="1288" y="5202"/>
                    </a:cubicBezTo>
                    <a:cubicBezTo>
                      <a:pt x="1372" y="5182"/>
                      <a:pt x="1426" y="5102"/>
                      <a:pt x="1407" y="5018"/>
                    </a:cubicBezTo>
                    <a:cubicBezTo>
                      <a:pt x="1391" y="4944"/>
                      <a:pt x="1327" y="4894"/>
                      <a:pt x="1256" y="4894"/>
                    </a:cubicBezTo>
                    <a:close/>
                    <a:moveTo>
                      <a:pt x="1526" y="6115"/>
                    </a:moveTo>
                    <a:cubicBezTo>
                      <a:pt x="1515" y="6115"/>
                      <a:pt x="1503" y="6117"/>
                      <a:pt x="1491" y="6120"/>
                    </a:cubicBezTo>
                    <a:cubicBezTo>
                      <a:pt x="1407" y="6138"/>
                      <a:pt x="1351" y="6222"/>
                      <a:pt x="1372" y="6307"/>
                    </a:cubicBezTo>
                    <a:cubicBezTo>
                      <a:pt x="1389" y="6378"/>
                      <a:pt x="1452" y="6429"/>
                      <a:pt x="1523" y="6429"/>
                    </a:cubicBezTo>
                    <a:cubicBezTo>
                      <a:pt x="1535" y="6429"/>
                      <a:pt x="1545" y="6429"/>
                      <a:pt x="1557" y="6426"/>
                    </a:cubicBezTo>
                    <a:cubicBezTo>
                      <a:pt x="1643" y="6408"/>
                      <a:pt x="1696" y="6323"/>
                      <a:pt x="1676" y="6239"/>
                    </a:cubicBezTo>
                    <a:cubicBezTo>
                      <a:pt x="1660" y="6165"/>
                      <a:pt x="1596" y="6115"/>
                      <a:pt x="1526" y="6115"/>
                    </a:cubicBezTo>
                    <a:close/>
                    <a:moveTo>
                      <a:pt x="1796" y="7339"/>
                    </a:moveTo>
                    <a:cubicBezTo>
                      <a:pt x="1785" y="7339"/>
                      <a:pt x="1773" y="7341"/>
                      <a:pt x="1762" y="7343"/>
                    </a:cubicBezTo>
                    <a:cubicBezTo>
                      <a:pt x="1676" y="7362"/>
                      <a:pt x="1622" y="7446"/>
                      <a:pt x="1643" y="7528"/>
                    </a:cubicBezTo>
                    <a:cubicBezTo>
                      <a:pt x="1658" y="7604"/>
                      <a:pt x="1724" y="7653"/>
                      <a:pt x="1795" y="7653"/>
                    </a:cubicBezTo>
                    <a:cubicBezTo>
                      <a:pt x="1805" y="7653"/>
                      <a:pt x="1818" y="7651"/>
                      <a:pt x="1827" y="7651"/>
                    </a:cubicBezTo>
                    <a:cubicBezTo>
                      <a:pt x="1912" y="7633"/>
                      <a:pt x="1965" y="7547"/>
                      <a:pt x="1946" y="7462"/>
                    </a:cubicBezTo>
                    <a:cubicBezTo>
                      <a:pt x="1929" y="7389"/>
                      <a:pt x="1867" y="7339"/>
                      <a:pt x="1796" y="7339"/>
                    </a:cubicBezTo>
                    <a:close/>
                    <a:moveTo>
                      <a:pt x="2065" y="8561"/>
                    </a:moveTo>
                    <a:cubicBezTo>
                      <a:pt x="2054" y="8561"/>
                      <a:pt x="2043" y="8562"/>
                      <a:pt x="2031" y="8564"/>
                    </a:cubicBezTo>
                    <a:cubicBezTo>
                      <a:pt x="1946" y="8582"/>
                      <a:pt x="1893" y="8667"/>
                      <a:pt x="1912" y="8753"/>
                    </a:cubicBezTo>
                    <a:cubicBezTo>
                      <a:pt x="1926" y="8825"/>
                      <a:pt x="1994" y="8874"/>
                      <a:pt x="2066" y="8874"/>
                    </a:cubicBezTo>
                    <a:cubicBezTo>
                      <a:pt x="2077" y="8874"/>
                      <a:pt x="2087" y="8874"/>
                      <a:pt x="2099" y="8872"/>
                    </a:cubicBezTo>
                    <a:cubicBezTo>
                      <a:pt x="2185" y="8854"/>
                      <a:pt x="2238" y="8768"/>
                      <a:pt x="2218" y="8684"/>
                    </a:cubicBezTo>
                    <a:cubicBezTo>
                      <a:pt x="2203" y="8610"/>
                      <a:pt x="2137" y="8561"/>
                      <a:pt x="2065" y="856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5" name="Google Shape;1125;p41"/>
              <p:cNvSpPr/>
              <p:nvPr/>
            </p:nvSpPr>
            <p:spPr>
              <a:xfrm>
                <a:off x="1560550" y="3869550"/>
                <a:ext cx="103175" cy="435875"/>
              </a:xfrm>
              <a:custGeom>
                <a:avLst/>
                <a:gdLst/>
                <a:ahLst/>
                <a:cxnLst/>
                <a:rect l="l" t="t" r="r" b="b"/>
                <a:pathLst>
                  <a:path w="4127" h="17435" extrusionOk="0">
                    <a:moveTo>
                      <a:pt x="174" y="1"/>
                    </a:moveTo>
                    <a:cubicBezTo>
                      <a:pt x="162" y="1"/>
                      <a:pt x="151" y="2"/>
                      <a:pt x="139" y="4"/>
                    </a:cubicBezTo>
                    <a:cubicBezTo>
                      <a:pt x="54" y="23"/>
                      <a:pt x="1" y="104"/>
                      <a:pt x="20" y="189"/>
                    </a:cubicBezTo>
                    <a:cubicBezTo>
                      <a:pt x="37" y="264"/>
                      <a:pt x="100" y="314"/>
                      <a:pt x="171" y="314"/>
                    </a:cubicBezTo>
                    <a:cubicBezTo>
                      <a:pt x="183" y="314"/>
                      <a:pt x="196" y="312"/>
                      <a:pt x="205" y="308"/>
                    </a:cubicBezTo>
                    <a:cubicBezTo>
                      <a:pt x="290" y="294"/>
                      <a:pt x="344" y="209"/>
                      <a:pt x="324" y="124"/>
                    </a:cubicBezTo>
                    <a:cubicBezTo>
                      <a:pt x="307" y="51"/>
                      <a:pt x="245" y="1"/>
                      <a:pt x="174" y="1"/>
                    </a:cubicBezTo>
                    <a:close/>
                    <a:moveTo>
                      <a:pt x="444" y="1222"/>
                    </a:moveTo>
                    <a:cubicBezTo>
                      <a:pt x="433" y="1222"/>
                      <a:pt x="421" y="1223"/>
                      <a:pt x="409" y="1226"/>
                    </a:cubicBezTo>
                    <a:cubicBezTo>
                      <a:pt x="324" y="1246"/>
                      <a:pt x="270" y="1329"/>
                      <a:pt x="290" y="1414"/>
                    </a:cubicBezTo>
                    <a:cubicBezTo>
                      <a:pt x="305" y="1485"/>
                      <a:pt x="371" y="1535"/>
                      <a:pt x="443" y="1535"/>
                    </a:cubicBezTo>
                    <a:cubicBezTo>
                      <a:pt x="452" y="1535"/>
                      <a:pt x="465" y="1535"/>
                      <a:pt x="474" y="1533"/>
                    </a:cubicBezTo>
                    <a:cubicBezTo>
                      <a:pt x="560" y="1515"/>
                      <a:pt x="616" y="1431"/>
                      <a:pt x="596" y="1345"/>
                    </a:cubicBezTo>
                    <a:cubicBezTo>
                      <a:pt x="581" y="1272"/>
                      <a:pt x="516" y="1222"/>
                      <a:pt x="444" y="1222"/>
                    </a:cubicBezTo>
                    <a:close/>
                    <a:moveTo>
                      <a:pt x="714" y="2446"/>
                    </a:moveTo>
                    <a:cubicBezTo>
                      <a:pt x="702" y="2446"/>
                      <a:pt x="690" y="2448"/>
                      <a:pt x="679" y="2450"/>
                    </a:cubicBezTo>
                    <a:cubicBezTo>
                      <a:pt x="594" y="2468"/>
                      <a:pt x="540" y="2553"/>
                      <a:pt x="560" y="2637"/>
                    </a:cubicBezTo>
                    <a:cubicBezTo>
                      <a:pt x="577" y="2709"/>
                      <a:pt x="639" y="2760"/>
                      <a:pt x="713" y="2760"/>
                    </a:cubicBezTo>
                    <a:cubicBezTo>
                      <a:pt x="725" y="2760"/>
                      <a:pt x="735" y="2757"/>
                      <a:pt x="747" y="2757"/>
                    </a:cubicBezTo>
                    <a:cubicBezTo>
                      <a:pt x="832" y="2739"/>
                      <a:pt x="885" y="2654"/>
                      <a:pt x="866" y="2569"/>
                    </a:cubicBezTo>
                    <a:cubicBezTo>
                      <a:pt x="850" y="2496"/>
                      <a:pt x="785" y="2446"/>
                      <a:pt x="714" y="2446"/>
                    </a:cubicBezTo>
                    <a:close/>
                    <a:moveTo>
                      <a:pt x="982" y="3668"/>
                    </a:moveTo>
                    <a:cubicBezTo>
                      <a:pt x="972" y="3668"/>
                      <a:pt x="962" y="3669"/>
                      <a:pt x="952" y="3672"/>
                    </a:cubicBezTo>
                    <a:cubicBezTo>
                      <a:pt x="866" y="3693"/>
                      <a:pt x="812" y="3774"/>
                      <a:pt x="832" y="3859"/>
                    </a:cubicBezTo>
                    <a:cubicBezTo>
                      <a:pt x="847" y="3930"/>
                      <a:pt x="910" y="3981"/>
                      <a:pt x="982" y="3981"/>
                    </a:cubicBezTo>
                    <a:cubicBezTo>
                      <a:pt x="994" y="3981"/>
                      <a:pt x="1005" y="3981"/>
                      <a:pt x="1017" y="3978"/>
                    </a:cubicBezTo>
                    <a:cubicBezTo>
                      <a:pt x="1102" y="3960"/>
                      <a:pt x="1155" y="3875"/>
                      <a:pt x="1136" y="3791"/>
                    </a:cubicBezTo>
                    <a:cubicBezTo>
                      <a:pt x="1118" y="3719"/>
                      <a:pt x="1055" y="3668"/>
                      <a:pt x="982" y="3668"/>
                    </a:cubicBezTo>
                    <a:close/>
                    <a:moveTo>
                      <a:pt x="1254" y="4891"/>
                    </a:moveTo>
                    <a:cubicBezTo>
                      <a:pt x="1243" y="4891"/>
                      <a:pt x="1231" y="4892"/>
                      <a:pt x="1220" y="4895"/>
                    </a:cubicBezTo>
                    <a:cubicBezTo>
                      <a:pt x="1134" y="4913"/>
                      <a:pt x="1080" y="4998"/>
                      <a:pt x="1100" y="5083"/>
                    </a:cubicBezTo>
                    <a:cubicBezTo>
                      <a:pt x="1116" y="5155"/>
                      <a:pt x="1181" y="5205"/>
                      <a:pt x="1253" y="5205"/>
                    </a:cubicBezTo>
                    <a:cubicBezTo>
                      <a:pt x="1262" y="5205"/>
                      <a:pt x="1276" y="5205"/>
                      <a:pt x="1284" y="5202"/>
                    </a:cubicBezTo>
                    <a:cubicBezTo>
                      <a:pt x="1370" y="5185"/>
                      <a:pt x="1421" y="5100"/>
                      <a:pt x="1407" y="5014"/>
                    </a:cubicBezTo>
                    <a:cubicBezTo>
                      <a:pt x="1387" y="4941"/>
                      <a:pt x="1325" y="4891"/>
                      <a:pt x="1254" y="4891"/>
                    </a:cubicBezTo>
                    <a:close/>
                    <a:moveTo>
                      <a:pt x="1523" y="6116"/>
                    </a:moveTo>
                    <a:cubicBezTo>
                      <a:pt x="1512" y="6116"/>
                      <a:pt x="1500" y="6117"/>
                      <a:pt x="1489" y="6120"/>
                    </a:cubicBezTo>
                    <a:cubicBezTo>
                      <a:pt x="1404" y="6139"/>
                      <a:pt x="1351" y="6220"/>
                      <a:pt x="1370" y="6304"/>
                    </a:cubicBezTo>
                    <a:cubicBezTo>
                      <a:pt x="1386" y="6378"/>
                      <a:pt x="1452" y="6426"/>
                      <a:pt x="1523" y="6426"/>
                    </a:cubicBezTo>
                    <a:cubicBezTo>
                      <a:pt x="1535" y="6426"/>
                      <a:pt x="1545" y="6426"/>
                      <a:pt x="1557" y="6424"/>
                    </a:cubicBezTo>
                    <a:cubicBezTo>
                      <a:pt x="1643" y="6405"/>
                      <a:pt x="1696" y="6324"/>
                      <a:pt x="1676" y="6239"/>
                    </a:cubicBezTo>
                    <a:cubicBezTo>
                      <a:pt x="1660" y="6166"/>
                      <a:pt x="1595" y="6116"/>
                      <a:pt x="1523" y="6116"/>
                    </a:cubicBezTo>
                    <a:close/>
                    <a:moveTo>
                      <a:pt x="1796" y="7337"/>
                    </a:moveTo>
                    <a:cubicBezTo>
                      <a:pt x="1785" y="7337"/>
                      <a:pt x="1773" y="7338"/>
                      <a:pt x="1762" y="7341"/>
                    </a:cubicBezTo>
                    <a:cubicBezTo>
                      <a:pt x="1673" y="7359"/>
                      <a:pt x="1620" y="7443"/>
                      <a:pt x="1643" y="7528"/>
                    </a:cubicBezTo>
                    <a:cubicBezTo>
                      <a:pt x="1658" y="7600"/>
                      <a:pt x="1721" y="7651"/>
                      <a:pt x="1793" y="7651"/>
                    </a:cubicBezTo>
                    <a:cubicBezTo>
                      <a:pt x="1805" y="7651"/>
                      <a:pt x="1818" y="7651"/>
                      <a:pt x="1827" y="7647"/>
                    </a:cubicBezTo>
                    <a:cubicBezTo>
                      <a:pt x="1912" y="7629"/>
                      <a:pt x="1965" y="7545"/>
                      <a:pt x="1946" y="7460"/>
                    </a:cubicBezTo>
                    <a:cubicBezTo>
                      <a:pt x="1929" y="7387"/>
                      <a:pt x="1867" y="7337"/>
                      <a:pt x="1796" y="7337"/>
                    </a:cubicBezTo>
                    <a:close/>
                    <a:moveTo>
                      <a:pt x="2065" y="8561"/>
                    </a:moveTo>
                    <a:cubicBezTo>
                      <a:pt x="2054" y="8561"/>
                      <a:pt x="2042" y="8562"/>
                      <a:pt x="2031" y="8565"/>
                    </a:cubicBezTo>
                    <a:cubicBezTo>
                      <a:pt x="1946" y="8585"/>
                      <a:pt x="1893" y="8665"/>
                      <a:pt x="1912" y="8749"/>
                    </a:cubicBezTo>
                    <a:cubicBezTo>
                      <a:pt x="1928" y="8825"/>
                      <a:pt x="1989" y="8874"/>
                      <a:pt x="2062" y="8874"/>
                    </a:cubicBezTo>
                    <a:cubicBezTo>
                      <a:pt x="2074" y="8874"/>
                      <a:pt x="2087" y="8872"/>
                      <a:pt x="2096" y="8868"/>
                    </a:cubicBezTo>
                    <a:cubicBezTo>
                      <a:pt x="2181" y="8849"/>
                      <a:pt x="2235" y="8769"/>
                      <a:pt x="2216" y="8684"/>
                    </a:cubicBezTo>
                    <a:cubicBezTo>
                      <a:pt x="2198" y="8611"/>
                      <a:pt x="2136" y="8561"/>
                      <a:pt x="2065" y="8561"/>
                    </a:cubicBezTo>
                    <a:close/>
                    <a:moveTo>
                      <a:pt x="2339" y="9784"/>
                    </a:moveTo>
                    <a:cubicBezTo>
                      <a:pt x="2327" y="9784"/>
                      <a:pt x="2313" y="9786"/>
                      <a:pt x="2300" y="9789"/>
                    </a:cubicBezTo>
                    <a:cubicBezTo>
                      <a:pt x="2216" y="9804"/>
                      <a:pt x="2162" y="9889"/>
                      <a:pt x="2181" y="9974"/>
                    </a:cubicBezTo>
                    <a:cubicBezTo>
                      <a:pt x="2197" y="10045"/>
                      <a:pt x="2262" y="10095"/>
                      <a:pt x="2331" y="10095"/>
                    </a:cubicBezTo>
                    <a:cubicBezTo>
                      <a:pt x="2343" y="10095"/>
                      <a:pt x="2357" y="10095"/>
                      <a:pt x="2369" y="10093"/>
                    </a:cubicBezTo>
                    <a:cubicBezTo>
                      <a:pt x="2450" y="10075"/>
                      <a:pt x="2507" y="9991"/>
                      <a:pt x="2488" y="9905"/>
                    </a:cubicBezTo>
                    <a:cubicBezTo>
                      <a:pt x="2473" y="9833"/>
                      <a:pt x="2410" y="9784"/>
                      <a:pt x="2339" y="9784"/>
                    </a:cubicBezTo>
                    <a:close/>
                    <a:moveTo>
                      <a:pt x="2604" y="11007"/>
                    </a:moveTo>
                    <a:cubicBezTo>
                      <a:pt x="2593" y="11007"/>
                      <a:pt x="2581" y="11008"/>
                      <a:pt x="2569" y="11010"/>
                    </a:cubicBezTo>
                    <a:cubicBezTo>
                      <a:pt x="2485" y="11030"/>
                      <a:pt x="2431" y="11113"/>
                      <a:pt x="2450" y="11198"/>
                    </a:cubicBezTo>
                    <a:cubicBezTo>
                      <a:pt x="2468" y="11271"/>
                      <a:pt x="2531" y="11320"/>
                      <a:pt x="2604" y="11320"/>
                    </a:cubicBezTo>
                    <a:cubicBezTo>
                      <a:pt x="2612" y="11320"/>
                      <a:pt x="2627" y="11317"/>
                      <a:pt x="2639" y="11317"/>
                    </a:cubicBezTo>
                    <a:cubicBezTo>
                      <a:pt x="2723" y="11299"/>
                      <a:pt x="2777" y="11214"/>
                      <a:pt x="2758" y="11130"/>
                    </a:cubicBezTo>
                    <a:cubicBezTo>
                      <a:pt x="2742" y="11057"/>
                      <a:pt x="2677" y="11007"/>
                      <a:pt x="2604" y="11007"/>
                    </a:cubicBezTo>
                    <a:close/>
                    <a:moveTo>
                      <a:pt x="2875" y="12230"/>
                    </a:moveTo>
                    <a:cubicBezTo>
                      <a:pt x="2864" y="12230"/>
                      <a:pt x="2853" y="12231"/>
                      <a:pt x="2841" y="12234"/>
                    </a:cubicBezTo>
                    <a:cubicBezTo>
                      <a:pt x="2756" y="12254"/>
                      <a:pt x="2703" y="12334"/>
                      <a:pt x="2722" y="12419"/>
                    </a:cubicBezTo>
                    <a:cubicBezTo>
                      <a:pt x="2739" y="12493"/>
                      <a:pt x="2801" y="12541"/>
                      <a:pt x="2872" y="12541"/>
                    </a:cubicBezTo>
                    <a:cubicBezTo>
                      <a:pt x="2884" y="12541"/>
                      <a:pt x="2897" y="12541"/>
                      <a:pt x="2907" y="12538"/>
                    </a:cubicBezTo>
                    <a:cubicBezTo>
                      <a:pt x="2991" y="12519"/>
                      <a:pt x="3045" y="12439"/>
                      <a:pt x="3026" y="12353"/>
                    </a:cubicBezTo>
                    <a:cubicBezTo>
                      <a:pt x="3009" y="12280"/>
                      <a:pt x="2947" y="12230"/>
                      <a:pt x="2875" y="12230"/>
                    </a:cubicBezTo>
                    <a:close/>
                    <a:moveTo>
                      <a:pt x="3145" y="13451"/>
                    </a:moveTo>
                    <a:cubicBezTo>
                      <a:pt x="3133" y="13451"/>
                      <a:pt x="3122" y="13453"/>
                      <a:pt x="3110" y="13455"/>
                    </a:cubicBezTo>
                    <a:cubicBezTo>
                      <a:pt x="3026" y="13473"/>
                      <a:pt x="2972" y="13558"/>
                      <a:pt x="2991" y="13643"/>
                    </a:cubicBezTo>
                    <a:cubicBezTo>
                      <a:pt x="3008" y="13715"/>
                      <a:pt x="3073" y="13765"/>
                      <a:pt x="3145" y="13765"/>
                    </a:cubicBezTo>
                    <a:cubicBezTo>
                      <a:pt x="3153" y="13765"/>
                      <a:pt x="3167" y="13765"/>
                      <a:pt x="3176" y="13763"/>
                    </a:cubicBezTo>
                    <a:cubicBezTo>
                      <a:pt x="3260" y="13745"/>
                      <a:pt x="3313" y="13660"/>
                      <a:pt x="3297" y="13574"/>
                    </a:cubicBezTo>
                    <a:cubicBezTo>
                      <a:pt x="3279" y="13501"/>
                      <a:pt x="3216" y="13451"/>
                      <a:pt x="3145" y="13451"/>
                    </a:cubicBezTo>
                    <a:close/>
                    <a:moveTo>
                      <a:pt x="3414" y="14676"/>
                    </a:moveTo>
                    <a:cubicBezTo>
                      <a:pt x="3403" y="14676"/>
                      <a:pt x="3391" y="14677"/>
                      <a:pt x="3380" y="14680"/>
                    </a:cubicBezTo>
                    <a:cubicBezTo>
                      <a:pt x="3295" y="14699"/>
                      <a:pt x="3241" y="14779"/>
                      <a:pt x="3260" y="14865"/>
                    </a:cubicBezTo>
                    <a:cubicBezTo>
                      <a:pt x="3277" y="14941"/>
                      <a:pt x="3343" y="14986"/>
                      <a:pt x="3414" y="14986"/>
                    </a:cubicBezTo>
                    <a:cubicBezTo>
                      <a:pt x="3424" y="14986"/>
                      <a:pt x="3437" y="14986"/>
                      <a:pt x="3449" y="14984"/>
                    </a:cubicBezTo>
                    <a:cubicBezTo>
                      <a:pt x="3533" y="14965"/>
                      <a:pt x="3587" y="14884"/>
                      <a:pt x="3568" y="14799"/>
                    </a:cubicBezTo>
                    <a:cubicBezTo>
                      <a:pt x="3552" y="14726"/>
                      <a:pt x="3487" y="14676"/>
                      <a:pt x="3414" y="14676"/>
                    </a:cubicBezTo>
                    <a:close/>
                    <a:moveTo>
                      <a:pt x="3686" y="15897"/>
                    </a:moveTo>
                    <a:cubicBezTo>
                      <a:pt x="3675" y="15897"/>
                      <a:pt x="3664" y="15899"/>
                      <a:pt x="3652" y="15901"/>
                    </a:cubicBezTo>
                    <a:cubicBezTo>
                      <a:pt x="3564" y="15919"/>
                      <a:pt x="3511" y="16004"/>
                      <a:pt x="3533" y="16088"/>
                    </a:cubicBezTo>
                    <a:cubicBezTo>
                      <a:pt x="3550" y="16162"/>
                      <a:pt x="3612" y="16211"/>
                      <a:pt x="3683" y="16211"/>
                    </a:cubicBezTo>
                    <a:cubicBezTo>
                      <a:pt x="3695" y="16211"/>
                      <a:pt x="3706" y="16211"/>
                      <a:pt x="3718" y="16207"/>
                    </a:cubicBezTo>
                    <a:cubicBezTo>
                      <a:pt x="3802" y="16189"/>
                      <a:pt x="3856" y="16105"/>
                      <a:pt x="3837" y="16020"/>
                    </a:cubicBezTo>
                    <a:cubicBezTo>
                      <a:pt x="3821" y="15947"/>
                      <a:pt x="3756" y="15897"/>
                      <a:pt x="3686" y="15897"/>
                    </a:cubicBezTo>
                    <a:close/>
                    <a:moveTo>
                      <a:pt x="3956" y="17121"/>
                    </a:moveTo>
                    <a:cubicBezTo>
                      <a:pt x="3945" y="17121"/>
                      <a:pt x="3933" y="17122"/>
                      <a:pt x="3922" y="17125"/>
                    </a:cubicBezTo>
                    <a:cubicBezTo>
                      <a:pt x="3837" y="17145"/>
                      <a:pt x="3783" y="17225"/>
                      <a:pt x="3802" y="17309"/>
                    </a:cubicBezTo>
                    <a:cubicBezTo>
                      <a:pt x="3818" y="17386"/>
                      <a:pt x="3885" y="17434"/>
                      <a:pt x="3954" y="17434"/>
                    </a:cubicBezTo>
                    <a:cubicBezTo>
                      <a:pt x="3966" y="17434"/>
                      <a:pt x="3979" y="17432"/>
                      <a:pt x="3987" y="17428"/>
                    </a:cubicBezTo>
                    <a:cubicBezTo>
                      <a:pt x="4073" y="17414"/>
                      <a:pt x="4127" y="17330"/>
                      <a:pt x="4106" y="17244"/>
                    </a:cubicBezTo>
                    <a:cubicBezTo>
                      <a:pt x="4090" y="17171"/>
                      <a:pt x="4028" y="17121"/>
                      <a:pt x="3956" y="1712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6" name="Google Shape;1126;p41"/>
              <p:cNvSpPr/>
              <p:nvPr/>
            </p:nvSpPr>
            <p:spPr>
              <a:xfrm>
                <a:off x="1597200" y="3917775"/>
                <a:ext cx="76125" cy="313600"/>
              </a:xfrm>
              <a:custGeom>
                <a:avLst/>
                <a:gdLst/>
                <a:ahLst/>
                <a:cxnLst/>
                <a:rect l="l" t="t" r="r" b="b"/>
                <a:pathLst>
                  <a:path w="3045" h="12544" extrusionOk="0">
                    <a:moveTo>
                      <a:pt x="172" y="1"/>
                    </a:moveTo>
                    <a:cubicBezTo>
                      <a:pt x="161" y="1"/>
                      <a:pt x="150" y="2"/>
                      <a:pt x="138" y="4"/>
                    </a:cubicBezTo>
                    <a:cubicBezTo>
                      <a:pt x="54" y="22"/>
                      <a:pt x="0" y="107"/>
                      <a:pt x="19" y="193"/>
                    </a:cubicBezTo>
                    <a:cubicBezTo>
                      <a:pt x="35" y="264"/>
                      <a:pt x="101" y="314"/>
                      <a:pt x="171" y="314"/>
                    </a:cubicBezTo>
                    <a:cubicBezTo>
                      <a:pt x="182" y="314"/>
                      <a:pt x="196" y="314"/>
                      <a:pt x="204" y="312"/>
                    </a:cubicBezTo>
                    <a:cubicBezTo>
                      <a:pt x="290" y="294"/>
                      <a:pt x="343" y="208"/>
                      <a:pt x="323" y="123"/>
                    </a:cubicBezTo>
                    <a:cubicBezTo>
                      <a:pt x="307" y="52"/>
                      <a:pt x="244" y="1"/>
                      <a:pt x="172" y="1"/>
                    </a:cubicBezTo>
                    <a:close/>
                    <a:moveTo>
                      <a:pt x="443" y="1224"/>
                    </a:moveTo>
                    <a:cubicBezTo>
                      <a:pt x="432" y="1224"/>
                      <a:pt x="420" y="1225"/>
                      <a:pt x="409" y="1228"/>
                    </a:cubicBezTo>
                    <a:cubicBezTo>
                      <a:pt x="323" y="1247"/>
                      <a:pt x="269" y="1331"/>
                      <a:pt x="290" y="1416"/>
                    </a:cubicBezTo>
                    <a:cubicBezTo>
                      <a:pt x="304" y="1488"/>
                      <a:pt x="371" y="1539"/>
                      <a:pt x="442" y="1539"/>
                    </a:cubicBezTo>
                    <a:cubicBezTo>
                      <a:pt x="452" y="1539"/>
                      <a:pt x="465" y="1535"/>
                      <a:pt x="474" y="1535"/>
                    </a:cubicBezTo>
                    <a:cubicBezTo>
                      <a:pt x="559" y="1517"/>
                      <a:pt x="613" y="1433"/>
                      <a:pt x="593" y="1347"/>
                    </a:cubicBezTo>
                    <a:cubicBezTo>
                      <a:pt x="580" y="1274"/>
                      <a:pt x="515" y="1224"/>
                      <a:pt x="443" y="1224"/>
                    </a:cubicBezTo>
                    <a:close/>
                    <a:moveTo>
                      <a:pt x="713" y="2449"/>
                    </a:moveTo>
                    <a:cubicBezTo>
                      <a:pt x="701" y="2449"/>
                      <a:pt x="690" y="2450"/>
                      <a:pt x="678" y="2453"/>
                    </a:cubicBezTo>
                    <a:cubicBezTo>
                      <a:pt x="593" y="2468"/>
                      <a:pt x="540" y="2553"/>
                      <a:pt x="559" y="2637"/>
                    </a:cubicBezTo>
                    <a:cubicBezTo>
                      <a:pt x="573" y="2711"/>
                      <a:pt x="639" y="2760"/>
                      <a:pt x="713" y="2760"/>
                    </a:cubicBezTo>
                    <a:cubicBezTo>
                      <a:pt x="721" y="2760"/>
                      <a:pt x="734" y="2760"/>
                      <a:pt x="746" y="2756"/>
                    </a:cubicBezTo>
                    <a:cubicBezTo>
                      <a:pt x="832" y="2737"/>
                      <a:pt x="885" y="2656"/>
                      <a:pt x="865" y="2572"/>
                    </a:cubicBezTo>
                    <a:cubicBezTo>
                      <a:pt x="850" y="2499"/>
                      <a:pt x="785" y="2449"/>
                      <a:pt x="713" y="2449"/>
                    </a:cubicBezTo>
                    <a:close/>
                    <a:moveTo>
                      <a:pt x="983" y="3670"/>
                    </a:moveTo>
                    <a:cubicBezTo>
                      <a:pt x="972" y="3670"/>
                      <a:pt x="960" y="3671"/>
                      <a:pt x="949" y="3674"/>
                    </a:cubicBezTo>
                    <a:cubicBezTo>
                      <a:pt x="862" y="3692"/>
                      <a:pt x="810" y="3776"/>
                      <a:pt x="827" y="3862"/>
                    </a:cubicBezTo>
                    <a:cubicBezTo>
                      <a:pt x="846" y="3935"/>
                      <a:pt x="909" y="3984"/>
                      <a:pt x="981" y="3984"/>
                    </a:cubicBezTo>
                    <a:cubicBezTo>
                      <a:pt x="993" y="3984"/>
                      <a:pt x="1002" y="3981"/>
                      <a:pt x="1014" y="3981"/>
                    </a:cubicBezTo>
                    <a:cubicBezTo>
                      <a:pt x="1100" y="3963"/>
                      <a:pt x="1153" y="3877"/>
                      <a:pt x="1133" y="3793"/>
                    </a:cubicBezTo>
                    <a:cubicBezTo>
                      <a:pt x="1117" y="3720"/>
                      <a:pt x="1055" y="3670"/>
                      <a:pt x="983" y="3670"/>
                    </a:cubicBezTo>
                    <a:close/>
                    <a:moveTo>
                      <a:pt x="1255" y="4894"/>
                    </a:moveTo>
                    <a:cubicBezTo>
                      <a:pt x="1243" y="4894"/>
                      <a:pt x="1231" y="4896"/>
                      <a:pt x="1219" y="4899"/>
                    </a:cubicBezTo>
                    <a:cubicBezTo>
                      <a:pt x="1133" y="4918"/>
                      <a:pt x="1080" y="5001"/>
                      <a:pt x="1100" y="5083"/>
                    </a:cubicBezTo>
                    <a:cubicBezTo>
                      <a:pt x="1115" y="5157"/>
                      <a:pt x="1181" y="5208"/>
                      <a:pt x="1252" y="5208"/>
                    </a:cubicBezTo>
                    <a:cubicBezTo>
                      <a:pt x="1262" y="5208"/>
                      <a:pt x="1275" y="5205"/>
                      <a:pt x="1285" y="5202"/>
                    </a:cubicBezTo>
                    <a:cubicBezTo>
                      <a:pt x="1369" y="5182"/>
                      <a:pt x="1423" y="5102"/>
                      <a:pt x="1404" y="5018"/>
                    </a:cubicBezTo>
                    <a:cubicBezTo>
                      <a:pt x="1386" y="4944"/>
                      <a:pt x="1325" y="4894"/>
                      <a:pt x="1255" y="4894"/>
                    </a:cubicBezTo>
                    <a:close/>
                    <a:moveTo>
                      <a:pt x="1524" y="6115"/>
                    </a:moveTo>
                    <a:cubicBezTo>
                      <a:pt x="1512" y="6115"/>
                      <a:pt x="1500" y="6117"/>
                      <a:pt x="1488" y="6120"/>
                    </a:cubicBezTo>
                    <a:cubicBezTo>
                      <a:pt x="1404" y="6138"/>
                      <a:pt x="1350" y="6222"/>
                      <a:pt x="1369" y="6307"/>
                    </a:cubicBezTo>
                    <a:cubicBezTo>
                      <a:pt x="1386" y="6379"/>
                      <a:pt x="1451" y="6429"/>
                      <a:pt x="1523" y="6429"/>
                    </a:cubicBezTo>
                    <a:cubicBezTo>
                      <a:pt x="1531" y="6429"/>
                      <a:pt x="1544" y="6429"/>
                      <a:pt x="1556" y="6426"/>
                    </a:cubicBezTo>
                    <a:cubicBezTo>
                      <a:pt x="1642" y="6408"/>
                      <a:pt x="1694" y="6323"/>
                      <a:pt x="1675" y="6239"/>
                    </a:cubicBezTo>
                    <a:cubicBezTo>
                      <a:pt x="1660" y="6165"/>
                      <a:pt x="1596" y="6115"/>
                      <a:pt x="1524" y="6115"/>
                    </a:cubicBezTo>
                    <a:close/>
                    <a:moveTo>
                      <a:pt x="1792" y="7339"/>
                    </a:moveTo>
                    <a:cubicBezTo>
                      <a:pt x="1781" y="7339"/>
                      <a:pt x="1769" y="7341"/>
                      <a:pt x="1757" y="7343"/>
                    </a:cubicBezTo>
                    <a:cubicBezTo>
                      <a:pt x="1673" y="7362"/>
                      <a:pt x="1619" y="7443"/>
                      <a:pt x="1638" y="7528"/>
                    </a:cubicBezTo>
                    <a:cubicBezTo>
                      <a:pt x="1654" y="7604"/>
                      <a:pt x="1721" y="7653"/>
                      <a:pt x="1792" y="7653"/>
                    </a:cubicBezTo>
                    <a:cubicBezTo>
                      <a:pt x="1804" y="7653"/>
                      <a:pt x="1815" y="7651"/>
                      <a:pt x="1827" y="7647"/>
                    </a:cubicBezTo>
                    <a:cubicBezTo>
                      <a:pt x="1911" y="7633"/>
                      <a:pt x="1965" y="7547"/>
                      <a:pt x="1946" y="7462"/>
                    </a:cubicBezTo>
                    <a:cubicBezTo>
                      <a:pt x="1930" y="7389"/>
                      <a:pt x="1864" y="7339"/>
                      <a:pt x="1792" y="7339"/>
                    </a:cubicBezTo>
                    <a:close/>
                    <a:moveTo>
                      <a:pt x="2064" y="8561"/>
                    </a:moveTo>
                    <a:cubicBezTo>
                      <a:pt x="2053" y="8561"/>
                      <a:pt x="2042" y="8562"/>
                      <a:pt x="2030" y="8564"/>
                    </a:cubicBezTo>
                    <a:cubicBezTo>
                      <a:pt x="1946" y="8582"/>
                      <a:pt x="1892" y="8667"/>
                      <a:pt x="1911" y="8753"/>
                    </a:cubicBezTo>
                    <a:cubicBezTo>
                      <a:pt x="1925" y="8825"/>
                      <a:pt x="1990" y="8874"/>
                      <a:pt x="2061" y="8874"/>
                    </a:cubicBezTo>
                    <a:cubicBezTo>
                      <a:pt x="2073" y="8874"/>
                      <a:pt x="2086" y="8874"/>
                      <a:pt x="2096" y="8872"/>
                    </a:cubicBezTo>
                    <a:cubicBezTo>
                      <a:pt x="2180" y="8854"/>
                      <a:pt x="2234" y="8768"/>
                      <a:pt x="2215" y="8684"/>
                    </a:cubicBezTo>
                    <a:cubicBezTo>
                      <a:pt x="2198" y="8612"/>
                      <a:pt x="2135" y="8561"/>
                      <a:pt x="2064" y="8561"/>
                    </a:cubicBezTo>
                    <a:close/>
                    <a:moveTo>
                      <a:pt x="2336" y="9785"/>
                    </a:moveTo>
                    <a:cubicBezTo>
                      <a:pt x="2324" y="9785"/>
                      <a:pt x="2312" y="9786"/>
                      <a:pt x="2300" y="9789"/>
                    </a:cubicBezTo>
                    <a:cubicBezTo>
                      <a:pt x="2215" y="9807"/>
                      <a:pt x="2161" y="9892"/>
                      <a:pt x="2180" y="9976"/>
                    </a:cubicBezTo>
                    <a:cubicBezTo>
                      <a:pt x="2196" y="10049"/>
                      <a:pt x="2261" y="10099"/>
                      <a:pt x="2331" y="10099"/>
                    </a:cubicBezTo>
                    <a:cubicBezTo>
                      <a:pt x="2342" y="10099"/>
                      <a:pt x="2357" y="10095"/>
                      <a:pt x="2365" y="10095"/>
                    </a:cubicBezTo>
                    <a:cubicBezTo>
                      <a:pt x="2453" y="10077"/>
                      <a:pt x="2503" y="9993"/>
                      <a:pt x="2487" y="9908"/>
                    </a:cubicBezTo>
                    <a:cubicBezTo>
                      <a:pt x="2472" y="9835"/>
                      <a:pt x="2407" y="9785"/>
                      <a:pt x="2336" y="9785"/>
                    </a:cubicBezTo>
                    <a:close/>
                    <a:moveTo>
                      <a:pt x="2605" y="11009"/>
                    </a:moveTo>
                    <a:cubicBezTo>
                      <a:pt x="2593" y="11009"/>
                      <a:pt x="2581" y="11010"/>
                      <a:pt x="2569" y="11013"/>
                    </a:cubicBezTo>
                    <a:cubicBezTo>
                      <a:pt x="2484" y="11028"/>
                      <a:pt x="2431" y="11113"/>
                      <a:pt x="2450" y="11197"/>
                    </a:cubicBezTo>
                    <a:cubicBezTo>
                      <a:pt x="2465" y="11274"/>
                      <a:pt x="2531" y="11320"/>
                      <a:pt x="2603" y="11320"/>
                    </a:cubicBezTo>
                    <a:cubicBezTo>
                      <a:pt x="2615" y="11320"/>
                      <a:pt x="2626" y="11320"/>
                      <a:pt x="2638" y="11317"/>
                    </a:cubicBezTo>
                    <a:cubicBezTo>
                      <a:pt x="2723" y="11297"/>
                      <a:pt x="2776" y="11216"/>
                      <a:pt x="2757" y="11132"/>
                    </a:cubicBezTo>
                    <a:cubicBezTo>
                      <a:pt x="2742" y="11056"/>
                      <a:pt x="2677" y="11009"/>
                      <a:pt x="2605" y="11009"/>
                    </a:cubicBezTo>
                    <a:close/>
                    <a:moveTo>
                      <a:pt x="2874" y="12230"/>
                    </a:moveTo>
                    <a:cubicBezTo>
                      <a:pt x="2863" y="12230"/>
                      <a:pt x="2852" y="12231"/>
                      <a:pt x="2840" y="12234"/>
                    </a:cubicBezTo>
                    <a:cubicBezTo>
                      <a:pt x="2756" y="12252"/>
                      <a:pt x="2699" y="12336"/>
                      <a:pt x="2721" y="12422"/>
                    </a:cubicBezTo>
                    <a:cubicBezTo>
                      <a:pt x="2738" y="12495"/>
                      <a:pt x="2800" y="12544"/>
                      <a:pt x="2871" y="12544"/>
                    </a:cubicBezTo>
                    <a:cubicBezTo>
                      <a:pt x="2883" y="12544"/>
                      <a:pt x="2894" y="12544"/>
                      <a:pt x="2906" y="12541"/>
                    </a:cubicBezTo>
                    <a:cubicBezTo>
                      <a:pt x="2991" y="12522"/>
                      <a:pt x="3044" y="12438"/>
                      <a:pt x="3025" y="12353"/>
                    </a:cubicBezTo>
                    <a:cubicBezTo>
                      <a:pt x="3009" y="12280"/>
                      <a:pt x="2944" y="12230"/>
                      <a:pt x="2874" y="1223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7" name="Google Shape;1127;p41"/>
              <p:cNvSpPr/>
              <p:nvPr/>
            </p:nvSpPr>
            <p:spPr>
              <a:xfrm>
                <a:off x="1560350" y="3990625"/>
                <a:ext cx="55875" cy="221850"/>
              </a:xfrm>
              <a:custGeom>
                <a:avLst/>
                <a:gdLst/>
                <a:ahLst/>
                <a:cxnLst/>
                <a:rect l="l" t="t" r="r" b="b"/>
                <a:pathLst>
                  <a:path w="2235" h="8874" extrusionOk="0">
                    <a:moveTo>
                      <a:pt x="173" y="1"/>
                    </a:moveTo>
                    <a:cubicBezTo>
                      <a:pt x="162" y="1"/>
                      <a:pt x="150" y="2"/>
                      <a:pt x="139" y="4"/>
                    </a:cubicBezTo>
                    <a:cubicBezTo>
                      <a:pt x="54" y="20"/>
                      <a:pt x="0" y="104"/>
                      <a:pt x="19" y="189"/>
                    </a:cubicBezTo>
                    <a:cubicBezTo>
                      <a:pt x="34" y="263"/>
                      <a:pt x="97" y="312"/>
                      <a:pt x="170" y="312"/>
                    </a:cubicBezTo>
                    <a:cubicBezTo>
                      <a:pt x="182" y="312"/>
                      <a:pt x="195" y="312"/>
                      <a:pt x="204" y="308"/>
                    </a:cubicBezTo>
                    <a:cubicBezTo>
                      <a:pt x="289" y="289"/>
                      <a:pt x="342" y="209"/>
                      <a:pt x="323" y="124"/>
                    </a:cubicBezTo>
                    <a:cubicBezTo>
                      <a:pt x="306" y="51"/>
                      <a:pt x="244" y="1"/>
                      <a:pt x="173" y="1"/>
                    </a:cubicBezTo>
                    <a:close/>
                    <a:moveTo>
                      <a:pt x="442" y="1222"/>
                    </a:moveTo>
                    <a:cubicBezTo>
                      <a:pt x="431" y="1222"/>
                      <a:pt x="419" y="1223"/>
                      <a:pt x="408" y="1226"/>
                    </a:cubicBezTo>
                    <a:cubicBezTo>
                      <a:pt x="323" y="1243"/>
                      <a:pt x="270" y="1328"/>
                      <a:pt x="289" y="1414"/>
                    </a:cubicBezTo>
                    <a:cubicBezTo>
                      <a:pt x="303" y="1487"/>
                      <a:pt x="370" y="1535"/>
                      <a:pt x="442" y="1535"/>
                    </a:cubicBezTo>
                    <a:cubicBezTo>
                      <a:pt x="451" y="1535"/>
                      <a:pt x="464" y="1533"/>
                      <a:pt x="476" y="1533"/>
                    </a:cubicBezTo>
                    <a:cubicBezTo>
                      <a:pt x="562" y="1515"/>
                      <a:pt x="612" y="1431"/>
                      <a:pt x="595" y="1345"/>
                    </a:cubicBezTo>
                    <a:cubicBezTo>
                      <a:pt x="576" y="1272"/>
                      <a:pt x="513" y="1222"/>
                      <a:pt x="442" y="1222"/>
                    </a:cubicBezTo>
                    <a:close/>
                    <a:moveTo>
                      <a:pt x="710" y="2446"/>
                    </a:moveTo>
                    <a:cubicBezTo>
                      <a:pt x="699" y="2446"/>
                      <a:pt x="688" y="2448"/>
                      <a:pt x="676" y="2450"/>
                    </a:cubicBezTo>
                    <a:cubicBezTo>
                      <a:pt x="591" y="2469"/>
                      <a:pt x="538" y="2549"/>
                      <a:pt x="557" y="2635"/>
                    </a:cubicBezTo>
                    <a:cubicBezTo>
                      <a:pt x="573" y="2711"/>
                      <a:pt x="639" y="2757"/>
                      <a:pt x="711" y="2757"/>
                    </a:cubicBezTo>
                    <a:cubicBezTo>
                      <a:pt x="719" y="2757"/>
                      <a:pt x="733" y="2757"/>
                      <a:pt x="744" y="2754"/>
                    </a:cubicBezTo>
                    <a:cubicBezTo>
                      <a:pt x="830" y="2735"/>
                      <a:pt x="883" y="2654"/>
                      <a:pt x="863" y="2569"/>
                    </a:cubicBezTo>
                    <a:cubicBezTo>
                      <a:pt x="849" y="2496"/>
                      <a:pt x="783" y="2446"/>
                      <a:pt x="710" y="2446"/>
                    </a:cubicBezTo>
                    <a:close/>
                    <a:moveTo>
                      <a:pt x="980" y="3668"/>
                    </a:moveTo>
                    <a:cubicBezTo>
                      <a:pt x="969" y="3668"/>
                      <a:pt x="957" y="3669"/>
                      <a:pt x="945" y="3672"/>
                    </a:cubicBezTo>
                    <a:cubicBezTo>
                      <a:pt x="864" y="3689"/>
                      <a:pt x="807" y="3774"/>
                      <a:pt x="826" y="3859"/>
                    </a:cubicBezTo>
                    <a:cubicBezTo>
                      <a:pt x="846" y="3932"/>
                      <a:pt x="907" y="3981"/>
                      <a:pt x="977" y="3981"/>
                    </a:cubicBezTo>
                    <a:cubicBezTo>
                      <a:pt x="978" y="3981"/>
                      <a:pt x="979" y="3981"/>
                      <a:pt x="980" y="3981"/>
                    </a:cubicBezTo>
                    <a:cubicBezTo>
                      <a:pt x="992" y="3981"/>
                      <a:pt x="1002" y="3978"/>
                      <a:pt x="1014" y="3978"/>
                    </a:cubicBezTo>
                    <a:cubicBezTo>
                      <a:pt x="1099" y="3960"/>
                      <a:pt x="1153" y="3875"/>
                      <a:pt x="1133" y="3791"/>
                    </a:cubicBezTo>
                    <a:cubicBezTo>
                      <a:pt x="1118" y="3718"/>
                      <a:pt x="1053" y="3668"/>
                      <a:pt x="980" y="3668"/>
                    </a:cubicBezTo>
                    <a:close/>
                    <a:moveTo>
                      <a:pt x="1253" y="4891"/>
                    </a:moveTo>
                    <a:cubicBezTo>
                      <a:pt x="1241" y="4891"/>
                      <a:pt x="1230" y="4892"/>
                      <a:pt x="1218" y="4895"/>
                    </a:cubicBezTo>
                    <a:cubicBezTo>
                      <a:pt x="1133" y="4915"/>
                      <a:pt x="1080" y="4995"/>
                      <a:pt x="1099" y="5080"/>
                    </a:cubicBezTo>
                    <a:cubicBezTo>
                      <a:pt x="1116" y="5156"/>
                      <a:pt x="1181" y="5205"/>
                      <a:pt x="1253" y="5205"/>
                    </a:cubicBezTo>
                    <a:cubicBezTo>
                      <a:pt x="1261" y="5205"/>
                      <a:pt x="1275" y="5202"/>
                      <a:pt x="1284" y="5199"/>
                    </a:cubicBezTo>
                    <a:cubicBezTo>
                      <a:pt x="1368" y="5180"/>
                      <a:pt x="1422" y="5100"/>
                      <a:pt x="1403" y="5014"/>
                    </a:cubicBezTo>
                    <a:cubicBezTo>
                      <a:pt x="1390" y="4941"/>
                      <a:pt x="1325" y="4891"/>
                      <a:pt x="1253" y="4891"/>
                    </a:cubicBezTo>
                    <a:close/>
                    <a:moveTo>
                      <a:pt x="1524" y="6114"/>
                    </a:moveTo>
                    <a:cubicBezTo>
                      <a:pt x="1512" y="6114"/>
                      <a:pt x="1500" y="6116"/>
                      <a:pt x="1487" y="6119"/>
                    </a:cubicBezTo>
                    <a:cubicBezTo>
                      <a:pt x="1403" y="6136"/>
                      <a:pt x="1349" y="6221"/>
                      <a:pt x="1368" y="6306"/>
                    </a:cubicBezTo>
                    <a:cubicBezTo>
                      <a:pt x="1384" y="6377"/>
                      <a:pt x="1450" y="6428"/>
                      <a:pt x="1522" y="6428"/>
                    </a:cubicBezTo>
                    <a:cubicBezTo>
                      <a:pt x="1530" y="6428"/>
                      <a:pt x="1544" y="6428"/>
                      <a:pt x="1556" y="6425"/>
                    </a:cubicBezTo>
                    <a:cubicBezTo>
                      <a:pt x="1641" y="6407"/>
                      <a:pt x="1695" y="6322"/>
                      <a:pt x="1676" y="6238"/>
                    </a:cubicBezTo>
                    <a:cubicBezTo>
                      <a:pt x="1660" y="6164"/>
                      <a:pt x="1596" y="6114"/>
                      <a:pt x="1524" y="6114"/>
                    </a:cubicBezTo>
                    <a:close/>
                    <a:moveTo>
                      <a:pt x="1793" y="7337"/>
                    </a:moveTo>
                    <a:cubicBezTo>
                      <a:pt x="1781" y="7337"/>
                      <a:pt x="1769" y="7338"/>
                      <a:pt x="1758" y="7341"/>
                    </a:cubicBezTo>
                    <a:cubicBezTo>
                      <a:pt x="1672" y="7360"/>
                      <a:pt x="1618" y="7443"/>
                      <a:pt x="1639" y="7528"/>
                    </a:cubicBezTo>
                    <a:cubicBezTo>
                      <a:pt x="1656" y="7601"/>
                      <a:pt x="1717" y="7651"/>
                      <a:pt x="1789" y="7651"/>
                    </a:cubicBezTo>
                    <a:cubicBezTo>
                      <a:pt x="1789" y="7651"/>
                      <a:pt x="1790" y="7651"/>
                      <a:pt x="1791" y="7651"/>
                    </a:cubicBezTo>
                    <a:cubicBezTo>
                      <a:pt x="1803" y="7651"/>
                      <a:pt x="1814" y="7647"/>
                      <a:pt x="1826" y="7647"/>
                    </a:cubicBezTo>
                    <a:cubicBezTo>
                      <a:pt x="1910" y="7629"/>
                      <a:pt x="1964" y="7545"/>
                      <a:pt x="1945" y="7460"/>
                    </a:cubicBezTo>
                    <a:cubicBezTo>
                      <a:pt x="1929" y="7386"/>
                      <a:pt x="1864" y="7337"/>
                      <a:pt x="1793" y="7337"/>
                    </a:cubicBezTo>
                    <a:close/>
                    <a:moveTo>
                      <a:pt x="2069" y="8562"/>
                    </a:moveTo>
                    <a:cubicBezTo>
                      <a:pt x="2056" y="8562"/>
                      <a:pt x="2043" y="8563"/>
                      <a:pt x="2029" y="8567"/>
                    </a:cubicBezTo>
                    <a:cubicBezTo>
                      <a:pt x="1942" y="8581"/>
                      <a:pt x="1891" y="8666"/>
                      <a:pt x="1910" y="8752"/>
                    </a:cubicBezTo>
                    <a:cubicBezTo>
                      <a:pt x="1926" y="8823"/>
                      <a:pt x="1988" y="8872"/>
                      <a:pt x="2062" y="8873"/>
                    </a:cubicBezTo>
                    <a:cubicBezTo>
                      <a:pt x="2073" y="8873"/>
                      <a:pt x="2083" y="8873"/>
                      <a:pt x="2095" y="8871"/>
                    </a:cubicBezTo>
                    <a:cubicBezTo>
                      <a:pt x="2181" y="8850"/>
                      <a:pt x="2234" y="8767"/>
                      <a:pt x="2214" y="8686"/>
                    </a:cubicBezTo>
                    <a:cubicBezTo>
                      <a:pt x="2198" y="8612"/>
                      <a:pt x="2138" y="8562"/>
                      <a:pt x="2069" y="856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8" name="Google Shape;1128;p41"/>
              <p:cNvSpPr/>
              <p:nvPr/>
            </p:nvSpPr>
            <p:spPr>
              <a:xfrm>
                <a:off x="1636650" y="3838550"/>
                <a:ext cx="103225" cy="435900"/>
              </a:xfrm>
              <a:custGeom>
                <a:avLst/>
                <a:gdLst/>
                <a:ahLst/>
                <a:cxnLst/>
                <a:rect l="l" t="t" r="r" b="b"/>
                <a:pathLst>
                  <a:path w="4129" h="17436" extrusionOk="0">
                    <a:moveTo>
                      <a:pt x="174" y="0"/>
                    </a:moveTo>
                    <a:cubicBezTo>
                      <a:pt x="162" y="0"/>
                      <a:pt x="151" y="2"/>
                      <a:pt x="139" y="4"/>
                    </a:cubicBezTo>
                    <a:cubicBezTo>
                      <a:pt x="54" y="22"/>
                      <a:pt x="1" y="107"/>
                      <a:pt x="20" y="191"/>
                    </a:cubicBezTo>
                    <a:cubicBezTo>
                      <a:pt x="35" y="264"/>
                      <a:pt x="101" y="314"/>
                      <a:pt x="174" y="314"/>
                    </a:cubicBezTo>
                    <a:cubicBezTo>
                      <a:pt x="185" y="314"/>
                      <a:pt x="196" y="310"/>
                      <a:pt x="208" y="310"/>
                    </a:cubicBezTo>
                    <a:cubicBezTo>
                      <a:pt x="293" y="289"/>
                      <a:pt x="346" y="208"/>
                      <a:pt x="327" y="123"/>
                    </a:cubicBezTo>
                    <a:cubicBezTo>
                      <a:pt x="312" y="50"/>
                      <a:pt x="247" y="0"/>
                      <a:pt x="174" y="0"/>
                    </a:cubicBezTo>
                    <a:close/>
                    <a:moveTo>
                      <a:pt x="450" y="1224"/>
                    </a:moveTo>
                    <a:cubicBezTo>
                      <a:pt x="437" y="1224"/>
                      <a:pt x="425" y="1226"/>
                      <a:pt x="412" y="1229"/>
                    </a:cubicBezTo>
                    <a:cubicBezTo>
                      <a:pt x="324" y="1248"/>
                      <a:pt x="274" y="1328"/>
                      <a:pt x="293" y="1412"/>
                    </a:cubicBezTo>
                    <a:cubicBezTo>
                      <a:pt x="308" y="1486"/>
                      <a:pt x="370" y="1535"/>
                      <a:pt x="443" y="1535"/>
                    </a:cubicBezTo>
                    <a:cubicBezTo>
                      <a:pt x="455" y="1535"/>
                      <a:pt x="465" y="1535"/>
                      <a:pt x="477" y="1532"/>
                    </a:cubicBezTo>
                    <a:cubicBezTo>
                      <a:pt x="562" y="1512"/>
                      <a:pt x="616" y="1429"/>
                      <a:pt x="596" y="1348"/>
                    </a:cubicBezTo>
                    <a:cubicBezTo>
                      <a:pt x="580" y="1275"/>
                      <a:pt x="519" y="1224"/>
                      <a:pt x="450" y="1224"/>
                    </a:cubicBezTo>
                    <a:close/>
                    <a:moveTo>
                      <a:pt x="716" y="2446"/>
                    </a:moveTo>
                    <a:cubicBezTo>
                      <a:pt x="704" y="2446"/>
                      <a:pt x="692" y="2447"/>
                      <a:pt x="680" y="2450"/>
                    </a:cubicBezTo>
                    <a:cubicBezTo>
                      <a:pt x="595" y="2468"/>
                      <a:pt x="542" y="2553"/>
                      <a:pt x="561" y="2637"/>
                    </a:cubicBezTo>
                    <a:cubicBezTo>
                      <a:pt x="577" y="2710"/>
                      <a:pt x="643" y="2760"/>
                      <a:pt x="714" y="2760"/>
                    </a:cubicBezTo>
                    <a:cubicBezTo>
                      <a:pt x="723" y="2760"/>
                      <a:pt x="737" y="2756"/>
                      <a:pt x="745" y="2756"/>
                    </a:cubicBezTo>
                    <a:cubicBezTo>
                      <a:pt x="830" y="2738"/>
                      <a:pt x="884" y="2654"/>
                      <a:pt x="865" y="2569"/>
                    </a:cubicBezTo>
                    <a:cubicBezTo>
                      <a:pt x="848" y="2496"/>
                      <a:pt x="786" y="2446"/>
                      <a:pt x="716" y="2446"/>
                    </a:cubicBezTo>
                    <a:close/>
                    <a:moveTo>
                      <a:pt x="984" y="3670"/>
                    </a:moveTo>
                    <a:cubicBezTo>
                      <a:pt x="973" y="3670"/>
                      <a:pt x="961" y="3671"/>
                      <a:pt x="949" y="3674"/>
                    </a:cubicBezTo>
                    <a:cubicBezTo>
                      <a:pt x="865" y="3693"/>
                      <a:pt x="811" y="3774"/>
                      <a:pt x="830" y="3858"/>
                    </a:cubicBezTo>
                    <a:cubicBezTo>
                      <a:pt x="847" y="3935"/>
                      <a:pt x="912" y="3981"/>
                      <a:pt x="984" y="3981"/>
                    </a:cubicBezTo>
                    <a:cubicBezTo>
                      <a:pt x="993" y="3981"/>
                      <a:pt x="1006" y="3981"/>
                      <a:pt x="1018" y="3977"/>
                    </a:cubicBezTo>
                    <a:cubicBezTo>
                      <a:pt x="1103" y="3958"/>
                      <a:pt x="1156" y="3877"/>
                      <a:pt x="1137" y="3793"/>
                    </a:cubicBezTo>
                    <a:cubicBezTo>
                      <a:pt x="1122" y="3720"/>
                      <a:pt x="1057" y="3670"/>
                      <a:pt x="984" y="3670"/>
                    </a:cubicBezTo>
                    <a:close/>
                    <a:moveTo>
                      <a:pt x="1254" y="4891"/>
                    </a:moveTo>
                    <a:cubicBezTo>
                      <a:pt x="1243" y="4891"/>
                      <a:pt x="1231" y="4892"/>
                      <a:pt x="1220" y="4895"/>
                    </a:cubicBezTo>
                    <a:cubicBezTo>
                      <a:pt x="1134" y="4913"/>
                      <a:pt x="1080" y="4997"/>
                      <a:pt x="1100" y="5083"/>
                    </a:cubicBezTo>
                    <a:cubicBezTo>
                      <a:pt x="1116" y="5156"/>
                      <a:pt x="1181" y="5205"/>
                      <a:pt x="1253" y="5205"/>
                    </a:cubicBezTo>
                    <a:cubicBezTo>
                      <a:pt x="1265" y="5205"/>
                      <a:pt x="1276" y="5205"/>
                      <a:pt x="1287" y="5202"/>
                    </a:cubicBezTo>
                    <a:cubicBezTo>
                      <a:pt x="1372" y="5184"/>
                      <a:pt x="1426" y="5099"/>
                      <a:pt x="1407" y="5014"/>
                    </a:cubicBezTo>
                    <a:cubicBezTo>
                      <a:pt x="1391" y="4941"/>
                      <a:pt x="1326" y="4891"/>
                      <a:pt x="1254" y="4891"/>
                    </a:cubicBezTo>
                    <a:close/>
                    <a:moveTo>
                      <a:pt x="1527" y="6115"/>
                    </a:moveTo>
                    <a:cubicBezTo>
                      <a:pt x="1516" y="6115"/>
                      <a:pt x="1503" y="6117"/>
                      <a:pt x="1491" y="6120"/>
                    </a:cubicBezTo>
                    <a:cubicBezTo>
                      <a:pt x="1407" y="6139"/>
                      <a:pt x="1353" y="6218"/>
                      <a:pt x="1372" y="6304"/>
                    </a:cubicBezTo>
                    <a:cubicBezTo>
                      <a:pt x="1389" y="6379"/>
                      <a:pt x="1454" y="6429"/>
                      <a:pt x="1526" y="6429"/>
                    </a:cubicBezTo>
                    <a:cubicBezTo>
                      <a:pt x="1535" y="6429"/>
                      <a:pt x="1548" y="6426"/>
                      <a:pt x="1557" y="6423"/>
                    </a:cubicBezTo>
                    <a:cubicBezTo>
                      <a:pt x="1643" y="6403"/>
                      <a:pt x="1696" y="6323"/>
                      <a:pt x="1676" y="6239"/>
                    </a:cubicBezTo>
                    <a:cubicBezTo>
                      <a:pt x="1660" y="6165"/>
                      <a:pt x="1599" y="6115"/>
                      <a:pt x="1527" y="6115"/>
                    </a:cubicBezTo>
                    <a:close/>
                    <a:moveTo>
                      <a:pt x="1798" y="7336"/>
                    </a:moveTo>
                    <a:cubicBezTo>
                      <a:pt x="1786" y="7336"/>
                      <a:pt x="1774" y="7338"/>
                      <a:pt x="1762" y="7341"/>
                    </a:cubicBezTo>
                    <a:cubicBezTo>
                      <a:pt x="1676" y="7359"/>
                      <a:pt x="1622" y="7443"/>
                      <a:pt x="1643" y="7528"/>
                    </a:cubicBezTo>
                    <a:cubicBezTo>
                      <a:pt x="1657" y="7600"/>
                      <a:pt x="1722" y="7651"/>
                      <a:pt x="1795" y="7651"/>
                    </a:cubicBezTo>
                    <a:cubicBezTo>
                      <a:pt x="1805" y="7651"/>
                      <a:pt x="1818" y="7651"/>
                      <a:pt x="1827" y="7647"/>
                    </a:cubicBezTo>
                    <a:cubicBezTo>
                      <a:pt x="1912" y="7629"/>
                      <a:pt x="1968" y="7544"/>
                      <a:pt x="1949" y="7460"/>
                    </a:cubicBezTo>
                    <a:cubicBezTo>
                      <a:pt x="1933" y="7386"/>
                      <a:pt x="1869" y="7336"/>
                      <a:pt x="1798" y="7336"/>
                    </a:cubicBezTo>
                    <a:close/>
                    <a:moveTo>
                      <a:pt x="2065" y="8560"/>
                    </a:moveTo>
                    <a:cubicBezTo>
                      <a:pt x="2054" y="8560"/>
                      <a:pt x="2042" y="8562"/>
                      <a:pt x="2031" y="8564"/>
                    </a:cubicBezTo>
                    <a:cubicBezTo>
                      <a:pt x="1946" y="8583"/>
                      <a:pt x="1893" y="8664"/>
                      <a:pt x="1912" y="8749"/>
                    </a:cubicBezTo>
                    <a:cubicBezTo>
                      <a:pt x="1926" y="8825"/>
                      <a:pt x="1992" y="8874"/>
                      <a:pt x="2065" y="8874"/>
                    </a:cubicBezTo>
                    <a:cubicBezTo>
                      <a:pt x="2074" y="8874"/>
                      <a:pt x="2087" y="8872"/>
                      <a:pt x="2099" y="8868"/>
                    </a:cubicBezTo>
                    <a:cubicBezTo>
                      <a:pt x="2185" y="8854"/>
                      <a:pt x="2238" y="8768"/>
                      <a:pt x="2218" y="8683"/>
                    </a:cubicBezTo>
                    <a:cubicBezTo>
                      <a:pt x="2203" y="8610"/>
                      <a:pt x="2137" y="8560"/>
                      <a:pt x="2065" y="8560"/>
                    </a:cubicBezTo>
                    <a:close/>
                    <a:moveTo>
                      <a:pt x="2336" y="9786"/>
                    </a:moveTo>
                    <a:cubicBezTo>
                      <a:pt x="2325" y="9786"/>
                      <a:pt x="2313" y="9788"/>
                      <a:pt x="2301" y="9790"/>
                    </a:cubicBezTo>
                    <a:cubicBezTo>
                      <a:pt x="2217" y="9805"/>
                      <a:pt x="2161" y="9890"/>
                      <a:pt x="2182" y="9975"/>
                    </a:cubicBezTo>
                    <a:cubicBezTo>
                      <a:pt x="2199" y="10046"/>
                      <a:pt x="2262" y="10095"/>
                      <a:pt x="2334" y="10096"/>
                    </a:cubicBezTo>
                    <a:cubicBezTo>
                      <a:pt x="2345" y="10096"/>
                      <a:pt x="2355" y="10096"/>
                      <a:pt x="2367" y="10094"/>
                    </a:cubicBezTo>
                    <a:cubicBezTo>
                      <a:pt x="2453" y="10075"/>
                      <a:pt x="2506" y="9994"/>
                      <a:pt x="2486" y="9909"/>
                    </a:cubicBezTo>
                    <a:cubicBezTo>
                      <a:pt x="2470" y="9836"/>
                      <a:pt x="2408" y="9786"/>
                      <a:pt x="2336" y="9786"/>
                    </a:cubicBezTo>
                    <a:close/>
                    <a:moveTo>
                      <a:pt x="2608" y="11006"/>
                    </a:moveTo>
                    <a:cubicBezTo>
                      <a:pt x="2596" y="11006"/>
                      <a:pt x="2584" y="11007"/>
                      <a:pt x="2572" y="11010"/>
                    </a:cubicBezTo>
                    <a:cubicBezTo>
                      <a:pt x="2486" y="11028"/>
                      <a:pt x="2432" y="11113"/>
                      <a:pt x="2453" y="11197"/>
                    </a:cubicBezTo>
                    <a:cubicBezTo>
                      <a:pt x="2468" y="11269"/>
                      <a:pt x="2532" y="11320"/>
                      <a:pt x="2603" y="11320"/>
                    </a:cubicBezTo>
                    <a:cubicBezTo>
                      <a:pt x="2604" y="11320"/>
                      <a:pt x="2604" y="11320"/>
                      <a:pt x="2605" y="11320"/>
                    </a:cubicBezTo>
                    <a:cubicBezTo>
                      <a:pt x="2615" y="11320"/>
                      <a:pt x="2628" y="11320"/>
                      <a:pt x="2637" y="11316"/>
                    </a:cubicBezTo>
                    <a:cubicBezTo>
                      <a:pt x="2722" y="11299"/>
                      <a:pt x="2776" y="11214"/>
                      <a:pt x="2756" y="11129"/>
                    </a:cubicBezTo>
                    <a:cubicBezTo>
                      <a:pt x="2739" y="11056"/>
                      <a:pt x="2678" y="11006"/>
                      <a:pt x="2608" y="11006"/>
                    </a:cubicBezTo>
                    <a:close/>
                    <a:moveTo>
                      <a:pt x="2876" y="12231"/>
                    </a:moveTo>
                    <a:cubicBezTo>
                      <a:pt x="2864" y="12231"/>
                      <a:pt x="2853" y="12232"/>
                      <a:pt x="2841" y="12235"/>
                    </a:cubicBezTo>
                    <a:cubicBezTo>
                      <a:pt x="2756" y="12255"/>
                      <a:pt x="2703" y="12335"/>
                      <a:pt x="2722" y="12420"/>
                    </a:cubicBezTo>
                    <a:cubicBezTo>
                      <a:pt x="2739" y="12491"/>
                      <a:pt x="2804" y="12541"/>
                      <a:pt x="2876" y="12542"/>
                    </a:cubicBezTo>
                    <a:cubicBezTo>
                      <a:pt x="2884" y="12542"/>
                      <a:pt x="2897" y="12542"/>
                      <a:pt x="2909" y="12539"/>
                    </a:cubicBezTo>
                    <a:cubicBezTo>
                      <a:pt x="2995" y="12520"/>
                      <a:pt x="3048" y="12440"/>
                      <a:pt x="3028" y="12354"/>
                    </a:cubicBezTo>
                    <a:cubicBezTo>
                      <a:pt x="3013" y="12281"/>
                      <a:pt x="2947" y="12231"/>
                      <a:pt x="2876" y="12231"/>
                    </a:cubicBezTo>
                    <a:close/>
                    <a:moveTo>
                      <a:pt x="3145" y="13452"/>
                    </a:moveTo>
                    <a:cubicBezTo>
                      <a:pt x="3133" y="13452"/>
                      <a:pt x="3122" y="13454"/>
                      <a:pt x="3110" y="13456"/>
                    </a:cubicBezTo>
                    <a:cubicBezTo>
                      <a:pt x="3026" y="13474"/>
                      <a:pt x="2972" y="13560"/>
                      <a:pt x="2991" y="13644"/>
                    </a:cubicBezTo>
                    <a:cubicBezTo>
                      <a:pt x="3010" y="13716"/>
                      <a:pt x="3073" y="13766"/>
                      <a:pt x="3145" y="13766"/>
                    </a:cubicBezTo>
                    <a:cubicBezTo>
                      <a:pt x="3157" y="13766"/>
                      <a:pt x="3167" y="13766"/>
                      <a:pt x="3179" y="13764"/>
                    </a:cubicBezTo>
                    <a:cubicBezTo>
                      <a:pt x="3264" y="13746"/>
                      <a:pt x="3318" y="13661"/>
                      <a:pt x="3299" y="13575"/>
                    </a:cubicBezTo>
                    <a:cubicBezTo>
                      <a:pt x="3281" y="13502"/>
                      <a:pt x="3216" y="13452"/>
                      <a:pt x="3145" y="13452"/>
                    </a:cubicBezTo>
                    <a:close/>
                    <a:moveTo>
                      <a:pt x="3419" y="14675"/>
                    </a:moveTo>
                    <a:cubicBezTo>
                      <a:pt x="3407" y="14675"/>
                      <a:pt x="3395" y="14677"/>
                      <a:pt x="3383" y="14680"/>
                    </a:cubicBezTo>
                    <a:cubicBezTo>
                      <a:pt x="3299" y="14699"/>
                      <a:pt x="3245" y="14782"/>
                      <a:pt x="3264" y="14864"/>
                    </a:cubicBezTo>
                    <a:cubicBezTo>
                      <a:pt x="3278" y="14939"/>
                      <a:pt x="3345" y="14989"/>
                      <a:pt x="3412" y="14989"/>
                    </a:cubicBezTo>
                    <a:cubicBezTo>
                      <a:pt x="3413" y="14989"/>
                      <a:pt x="3413" y="14989"/>
                      <a:pt x="3414" y="14989"/>
                    </a:cubicBezTo>
                    <a:cubicBezTo>
                      <a:pt x="3426" y="14989"/>
                      <a:pt x="3439" y="14986"/>
                      <a:pt x="3449" y="14984"/>
                    </a:cubicBezTo>
                    <a:cubicBezTo>
                      <a:pt x="3533" y="14963"/>
                      <a:pt x="3587" y="14883"/>
                      <a:pt x="3568" y="14799"/>
                    </a:cubicBezTo>
                    <a:cubicBezTo>
                      <a:pt x="3551" y="14725"/>
                      <a:pt x="3490" y="14675"/>
                      <a:pt x="3419" y="14675"/>
                    </a:cubicBezTo>
                    <a:close/>
                    <a:moveTo>
                      <a:pt x="3690" y="15900"/>
                    </a:moveTo>
                    <a:cubicBezTo>
                      <a:pt x="3678" y="15900"/>
                      <a:pt x="3665" y="15901"/>
                      <a:pt x="3652" y="15904"/>
                    </a:cubicBezTo>
                    <a:cubicBezTo>
                      <a:pt x="3568" y="15920"/>
                      <a:pt x="3514" y="16005"/>
                      <a:pt x="3533" y="16089"/>
                    </a:cubicBezTo>
                    <a:cubicBezTo>
                      <a:pt x="3549" y="16161"/>
                      <a:pt x="3614" y="16212"/>
                      <a:pt x="3687" y="16212"/>
                    </a:cubicBezTo>
                    <a:cubicBezTo>
                      <a:pt x="3695" y="16212"/>
                      <a:pt x="3710" y="16212"/>
                      <a:pt x="3718" y="16208"/>
                    </a:cubicBezTo>
                    <a:cubicBezTo>
                      <a:pt x="3806" y="16190"/>
                      <a:pt x="3860" y="16106"/>
                      <a:pt x="3837" y="16021"/>
                    </a:cubicBezTo>
                    <a:cubicBezTo>
                      <a:pt x="3825" y="15949"/>
                      <a:pt x="3761" y="15900"/>
                      <a:pt x="3690" y="15900"/>
                    </a:cubicBezTo>
                    <a:close/>
                    <a:moveTo>
                      <a:pt x="3957" y="17122"/>
                    </a:moveTo>
                    <a:cubicBezTo>
                      <a:pt x="3945" y="17122"/>
                      <a:pt x="3933" y="17123"/>
                      <a:pt x="3922" y="17126"/>
                    </a:cubicBezTo>
                    <a:cubicBezTo>
                      <a:pt x="3837" y="17144"/>
                      <a:pt x="3783" y="17229"/>
                      <a:pt x="3802" y="17314"/>
                    </a:cubicBezTo>
                    <a:cubicBezTo>
                      <a:pt x="3818" y="17385"/>
                      <a:pt x="3884" y="17435"/>
                      <a:pt x="3956" y="17435"/>
                    </a:cubicBezTo>
                    <a:cubicBezTo>
                      <a:pt x="3966" y="17435"/>
                      <a:pt x="3979" y="17433"/>
                      <a:pt x="3991" y="17433"/>
                    </a:cubicBezTo>
                    <a:cubicBezTo>
                      <a:pt x="4075" y="17415"/>
                      <a:pt x="4129" y="17331"/>
                      <a:pt x="4110" y="17245"/>
                    </a:cubicBezTo>
                    <a:cubicBezTo>
                      <a:pt x="4094" y="17172"/>
                      <a:pt x="4029" y="17122"/>
                      <a:pt x="3957" y="1712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9" name="Google Shape;1129;p41"/>
              <p:cNvSpPr/>
              <p:nvPr/>
            </p:nvSpPr>
            <p:spPr>
              <a:xfrm>
                <a:off x="1673300" y="3886825"/>
                <a:ext cx="76175" cy="313575"/>
              </a:xfrm>
              <a:custGeom>
                <a:avLst/>
                <a:gdLst/>
                <a:ahLst/>
                <a:cxnLst/>
                <a:rect l="l" t="t" r="r" b="b"/>
                <a:pathLst>
                  <a:path w="3047" h="12543" extrusionOk="0">
                    <a:moveTo>
                      <a:pt x="173" y="1"/>
                    </a:moveTo>
                    <a:cubicBezTo>
                      <a:pt x="162" y="1"/>
                      <a:pt x="150" y="2"/>
                      <a:pt x="138" y="4"/>
                    </a:cubicBezTo>
                    <a:cubicBezTo>
                      <a:pt x="54" y="20"/>
                      <a:pt x="0" y="104"/>
                      <a:pt x="19" y="189"/>
                    </a:cubicBezTo>
                    <a:cubicBezTo>
                      <a:pt x="35" y="263"/>
                      <a:pt x="100" y="312"/>
                      <a:pt x="173" y="312"/>
                    </a:cubicBezTo>
                    <a:cubicBezTo>
                      <a:pt x="182" y="312"/>
                      <a:pt x="196" y="312"/>
                      <a:pt x="207" y="308"/>
                    </a:cubicBezTo>
                    <a:cubicBezTo>
                      <a:pt x="292" y="289"/>
                      <a:pt x="346" y="209"/>
                      <a:pt x="327" y="124"/>
                    </a:cubicBezTo>
                    <a:cubicBezTo>
                      <a:pt x="311" y="51"/>
                      <a:pt x="246" y="1"/>
                      <a:pt x="173" y="1"/>
                    </a:cubicBezTo>
                    <a:close/>
                    <a:moveTo>
                      <a:pt x="443" y="1224"/>
                    </a:moveTo>
                    <a:cubicBezTo>
                      <a:pt x="431" y="1224"/>
                      <a:pt x="419" y="1225"/>
                      <a:pt x="406" y="1228"/>
                    </a:cubicBezTo>
                    <a:cubicBezTo>
                      <a:pt x="322" y="1246"/>
                      <a:pt x="268" y="1330"/>
                      <a:pt x="287" y="1415"/>
                    </a:cubicBezTo>
                    <a:cubicBezTo>
                      <a:pt x="308" y="1487"/>
                      <a:pt x="370" y="1535"/>
                      <a:pt x="441" y="1538"/>
                    </a:cubicBezTo>
                    <a:cubicBezTo>
                      <a:pt x="453" y="1538"/>
                      <a:pt x="464" y="1534"/>
                      <a:pt x="476" y="1534"/>
                    </a:cubicBezTo>
                    <a:cubicBezTo>
                      <a:pt x="560" y="1516"/>
                      <a:pt x="614" y="1432"/>
                      <a:pt x="595" y="1347"/>
                    </a:cubicBezTo>
                    <a:cubicBezTo>
                      <a:pt x="579" y="1274"/>
                      <a:pt x="515" y="1224"/>
                      <a:pt x="443" y="1224"/>
                    </a:cubicBezTo>
                    <a:close/>
                    <a:moveTo>
                      <a:pt x="714" y="2446"/>
                    </a:moveTo>
                    <a:cubicBezTo>
                      <a:pt x="702" y="2446"/>
                      <a:pt x="691" y="2448"/>
                      <a:pt x="679" y="2450"/>
                    </a:cubicBezTo>
                    <a:cubicBezTo>
                      <a:pt x="595" y="2469"/>
                      <a:pt x="541" y="2549"/>
                      <a:pt x="560" y="2635"/>
                    </a:cubicBezTo>
                    <a:cubicBezTo>
                      <a:pt x="577" y="2711"/>
                      <a:pt x="639" y="2757"/>
                      <a:pt x="710" y="2757"/>
                    </a:cubicBezTo>
                    <a:cubicBezTo>
                      <a:pt x="722" y="2757"/>
                      <a:pt x="736" y="2757"/>
                      <a:pt x="745" y="2754"/>
                    </a:cubicBezTo>
                    <a:cubicBezTo>
                      <a:pt x="829" y="2735"/>
                      <a:pt x="883" y="2654"/>
                      <a:pt x="864" y="2569"/>
                    </a:cubicBezTo>
                    <a:cubicBezTo>
                      <a:pt x="847" y="2496"/>
                      <a:pt x="785" y="2446"/>
                      <a:pt x="714" y="2446"/>
                    </a:cubicBezTo>
                    <a:close/>
                    <a:moveTo>
                      <a:pt x="983" y="3669"/>
                    </a:moveTo>
                    <a:cubicBezTo>
                      <a:pt x="972" y="3669"/>
                      <a:pt x="960" y="3670"/>
                      <a:pt x="949" y="3673"/>
                    </a:cubicBezTo>
                    <a:cubicBezTo>
                      <a:pt x="864" y="3691"/>
                      <a:pt x="810" y="3775"/>
                      <a:pt x="829" y="3860"/>
                    </a:cubicBezTo>
                    <a:cubicBezTo>
                      <a:pt x="846" y="3932"/>
                      <a:pt x="912" y="3981"/>
                      <a:pt x="983" y="3982"/>
                    </a:cubicBezTo>
                    <a:cubicBezTo>
                      <a:pt x="991" y="3982"/>
                      <a:pt x="1006" y="3982"/>
                      <a:pt x="1018" y="3979"/>
                    </a:cubicBezTo>
                    <a:cubicBezTo>
                      <a:pt x="1100" y="3961"/>
                      <a:pt x="1156" y="3876"/>
                      <a:pt x="1137" y="3792"/>
                    </a:cubicBezTo>
                    <a:cubicBezTo>
                      <a:pt x="1121" y="3719"/>
                      <a:pt x="1056" y="3669"/>
                      <a:pt x="983" y="3669"/>
                    </a:cubicBezTo>
                    <a:close/>
                    <a:moveTo>
                      <a:pt x="1255" y="4893"/>
                    </a:moveTo>
                    <a:cubicBezTo>
                      <a:pt x="1243" y="4893"/>
                      <a:pt x="1231" y="4895"/>
                      <a:pt x="1219" y="4897"/>
                    </a:cubicBezTo>
                    <a:cubicBezTo>
                      <a:pt x="1133" y="4917"/>
                      <a:pt x="1080" y="4996"/>
                      <a:pt x="1100" y="5082"/>
                    </a:cubicBezTo>
                    <a:cubicBezTo>
                      <a:pt x="1114" y="5156"/>
                      <a:pt x="1181" y="5207"/>
                      <a:pt x="1252" y="5207"/>
                    </a:cubicBezTo>
                    <a:cubicBezTo>
                      <a:pt x="1264" y="5207"/>
                      <a:pt x="1275" y="5204"/>
                      <a:pt x="1287" y="5201"/>
                    </a:cubicBezTo>
                    <a:cubicBezTo>
                      <a:pt x="1371" y="5181"/>
                      <a:pt x="1425" y="5101"/>
                      <a:pt x="1406" y="5017"/>
                    </a:cubicBezTo>
                    <a:cubicBezTo>
                      <a:pt x="1391" y="4943"/>
                      <a:pt x="1326" y="4893"/>
                      <a:pt x="1255" y="4893"/>
                    </a:cubicBezTo>
                    <a:close/>
                    <a:moveTo>
                      <a:pt x="1524" y="6112"/>
                    </a:moveTo>
                    <a:cubicBezTo>
                      <a:pt x="1513" y="6112"/>
                      <a:pt x="1502" y="6114"/>
                      <a:pt x="1491" y="6116"/>
                    </a:cubicBezTo>
                    <a:cubicBezTo>
                      <a:pt x="1404" y="6134"/>
                      <a:pt x="1352" y="6220"/>
                      <a:pt x="1371" y="6304"/>
                    </a:cubicBezTo>
                    <a:cubicBezTo>
                      <a:pt x="1387" y="6376"/>
                      <a:pt x="1448" y="6426"/>
                      <a:pt x="1518" y="6426"/>
                    </a:cubicBezTo>
                    <a:cubicBezTo>
                      <a:pt x="1520" y="6426"/>
                      <a:pt x="1521" y="6426"/>
                      <a:pt x="1523" y="6426"/>
                    </a:cubicBezTo>
                    <a:cubicBezTo>
                      <a:pt x="1535" y="6426"/>
                      <a:pt x="1548" y="6426"/>
                      <a:pt x="1556" y="6424"/>
                    </a:cubicBezTo>
                    <a:cubicBezTo>
                      <a:pt x="1642" y="6406"/>
                      <a:pt x="1696" y="6321"/>
                      <a:pt x="1675" y="6235"/>
                    </a:cubicBezTo>
                    <a:cubicBezTo>
                      <a:pt x="1659" y="6162"/>
                      <a:pt x="1594" y="6112"/>
                      <a:pt x="1524" y="6112"/>
                    </a:cubicBezTo>
                    <a:close/>
                    <a:moveTo>
                      <a:pt x="1795" y="7338"/>
                    </a:moveTo>
                    <a:cubicBezTo>
                      <a:pt x="1784" y="7338"/>
                      <a:pt x="1773" y="7340"/>
                      <a:pt x="1761" y="7342"/>
                    </a:cubicBezTo>
                    <a:cubicBezTo>
                      <a:pt x="1675" y="7360"/>
                      <a:pt x="1622" y="7445"/>
                      <a:pt x="1642" y="7530"/>
                    </a:cubicBezTo>
                    <a:cubicBezTo>
                      <a:pt x="1656" y="7602"/>
                      <a:pt x="1722" y="7652"/>
                      <a:pt x="1794" y="7652"/>
                    </a:cubicBezTo>
                    <a:cubicBezTo>
                      <a:pt x="1804" y="7652"/>
                      <a:pt x="1817" y="7650"/>
                      <a:pt x="1829" y="7650"/>
                    </a:cubicBezTo>
                    <a:cubicBezTo>
                      <a:pt x="1911" y="7632"/>
                      <a:pt x="1965" y="7546"/>
                      <a:pt x="1946" y="7461"/>
                    </a:cubicBezTo>
                    <a:cubicBezTo>
                      <a:pt x="1928" y="7388"/>
                      <a:pt x="1866" y="7338"/>
                      <a:pt x="1795" y="7338"/>
                    </a:cubicBezTo>
                    <a:close/>
                    <a:moveTo>
                      <a:pt x="2066" y="8563"/>
                    </a:moveTo>
                    <a:cubicBezTo>
                      <a:pt x="2054" y="8563"/>
                      <a:pt x="2042" y="8564"/>
                      <a:pt x="2030" y="8567"/>
                    </a:cubicBezTo>
                    <a:cubicBezTo>
                      <a:pt x="1946" y="8581"/>
                      <a:pt x="1892" y="8666"/>
                      <a:pt x="1911" y="8752"/>
                    </a:cubicBezTo>
                    <a:cubicBezTo>
                      <a:pt x="1925" y="8823"/>
                      <a:pt x="1991" y="8873"/>
                      <a:pt x="2065" y="8873"/>
                    </a:cubicBezTo>
                    <a:cubicBezTo>
                      <a:pt x="2073" y="8873"/>
                      <a:pt x="2086" y="8873"/>
                      <a:pt x="2098" y="8871"/>
                    </a:cubicBezTo>
                    <a:cubicBezTo>
                      <a:pt x="2184" y="8850"/>
                      <a:pt x="2238" y="8767"/>
                      <a:pt x="2217" y="8686"/>
                    </a:cubicBezTo>
                    <a:cubicBezTo>
                      <a:pt x="2202" y="8613"/>
                      <a:pt x="2138" y="8563"/>
                      <a:pt x="2066" y="8563"/>
                    </a:cubicBezTo>
                    <a:close/>
                    <a:moveTo>
                      <a:pt x="2336" y="9784"/>
                    </a:moveTo>
                    <a:cubicBezTo>
                      <a:pt x="2324" y="9784"/>
                      <a:pt x="2312" y="9785"/>
                      <a:pt x="2301" y="9788"/>
                    </a:cubicBezTo>
                    <a:cubicBezTo>
                      <a:pt x="2214" y="9806"/>
                      <a:pt x="2163" y="9891"/>
                      <a:pt x="2179" y="9975"/>
                    </a:cubicBezTo>
                    <a:cubicBezTo>
                      <a:pt x="2198" y="10047"/>
                      <a:pt x="2261" y="10098"/>
                      <a:pt x="2333" y="10098"/>
                    </a:cubicBezTo>
                    <a:cubicBezTo>
                      <a:pt x="2345" y="10098"/>
                      <a:pt x="2354" y="10094"/>
                      <a:pt x="2366" y="10094"/>
                    </a:cubicBezTo>
                    <a:cubicBezTo>
                      <a:pt x="2452" y="10076"/>
                      <a:pt x="2506" y="9992"/>
                      <a:pt x="2485" y="9907"/>
                    </a:cubicBezTo>
                    <a:cubicBezTo>
                      <a:pt x="2469" y="9834"/>
                      <a:pt x="2405" y="9784"/>
                      <a:pt x="2336" y="9784"/>
                    </a:cubicBezTo>
                    <a:close/>
                    <a:moveTo>
                      <a:pt x="2605" y="11008"/>
                    </a:moveTo>
                    <a:cubicBezTo>
                      <a:pt x="2594" y="11008"/>
                      <a:pt x="2583" y="11009"/>
                      <a:pt x="2571" y="11012"/>
                    </a:cubicBezTo>
                    <a:cubicBezTo>
                      <a:pt x="2485" y="11031"/>
                      <a:pt x="2432" y="11112"/>
                      <a:pt x="2452" y="11196"/>
                    </a:cubicBezTo>
                    <a:cubicBezTo>
                      <a:pt x="2468" y="11271"/>
                      <a:pt x="2531" y="11319"/>
                      <a:pt x="2602" y="11319"/>
                    </a:cubicBezTo>
                    <a:cubicBezTo>
                      <a:pt x="2614" y="11319"/>
                      <a:pt x="2627" y="11319"/>
                      <a:pt x="2637" y="11315"/>
                    </a:cubicBezTo>
                    <a:cubicBezTo>
                      <a:pt x="2721" y="11296"/>
                      <a:pt x="2775" y="11215"/>
                      <a:pt x="2756" y="11131"/>
                    </a:cubicBezTo>
                    <a:cubicBezTo>
                      <a:pt x="2738" y="11058"/>
                      <a:pt x="2676" y="11008"/>
                      <a:pt x="2605" y="11008"/>
                    </a:cubicBezTo>
                    <a:close/>
                    <a:moveTo>
                      <a:pt x="2875" y="12229"/>
                    </a:moveTo>
                    <a:cubicBezTo>
                      <a:pt x="2864" y="12229"/>
                      <a:pt x="2852" y="12230"/>
                      <a:pt x="2840" y="12233"/>
                    </a:cubicBezTo>
                    <a:cubicBezTo>
                      <a:pt x="2756" y="12251"/>
                      <a:pt x="2702" y="12335"/>
                      <a:pt x="2721" y="12421"/>
                    </a:cubicBezTo>
                    <a:cubicBezTo>
                      <a:pt x="2738" y="12493"/>
                      <a:pt x="2804" y="12543"/>
                      <a:pt x="2875" y="12543"/>
                    </a:cubicBezTo>
                    <a:cubicBezTo>
                      <a:pt x="2883" y="12543"/>
                      <a:pt x="2896" y="12543"/>
                      <a:pt x="2908" y="12540"/>
                    </a:cubicBezTo>
                    <a:cubicBezTo>
                      <a:pt x="2994" y="12522"/>
                      <a:pt x="3047" y="12437"/>
                      <a:pt x="3028" y="12352"/>
                    </a:cubicBezTo>
                    <a:cubicBezTo>
                      <a:pt x="3012" y="12279"/>
                      <a:pt x="2947" y="12229"/>
                      <a:pt x="2875" y="1222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0" name="Google Shape;1130;p41"/>
              <p:cNvSpPr/>
              <p:nvPr/>
            </p:nvSpPr>
            <p:spPr>
              <a:xfrm>
                <a:off x="1636400" y="3959650"/>
                <a:ext cx="55950" cy="221800"/>
              </a:xfrm>
              <a:custGeom>
                <a:avLst/>
                <a:gdLst/>
                <a:ahLst/>
                <a:cxnLst/>
                <a:rect l="l" t="t" r="r" b="b"/>
                <a:pathLst>
                  <a:path w="2238" h="8872" extrusionOk="0">
                    <a:moveTo>
                      <a:pt x="174" y="1"/>
                    </a:moveTo>
                    <a:cubicBezTo>
                      <a:pt x="163" y="1"/>
                      <a:pt x="151" y="2"/>
                      <a:pt x="139" y="4"/>
                    </a:cubicBezTo>
                    <a:cubicBezTo>
                      <a:pt x="54" y="23"/>
                      <a:pt x="0" y="104"/>
                      <a:pt x="20" y="189"/>
                    </a:cubicBezTo>
                    <a:cubicBezTo>
                      <a:pt x="36" y="264"/>
                      <a:pt x="101" y="312"/>
                      <a:pt x="173" y="312"/>
                    </a:cubicBezTo>
                    <a:cubicBezTo>
                      <a:pt x="182" y="312"/>
                      <a:pt x="195" y="312"/>
                      <a:pt x="207" y="308"/>
                    </a:cubicBezTo>
                    <a:cubicBezTo>
                      <a:pt x="292" y="289"/>
                      <a:pt x="346" y="209"/>
                      <a:pt x="326" y="124"/>
                    </a:cubicBezTo>
                    <a:cubicBezTo>
                      <a:pt x="311" y="50"/>
                      <a:pt x="246" y="1"/>
                      <a:pt x="174" y="1"/>
                    </a:cubicBezTo>
                    <a:close/>
                    <a:moveTo>
                      <a:pt x="443" y="1222"/>
                    </a:moveTo>
                    <a:cubicBezTo>
                      <a:pt x="432" y="1222"/>
                      <a:pt x="420" y="1223"/>
                      <a:pt x="409" y="1226"/>
                    </a:cubicBezTo>
                    <a:cubicBezTo>
                      <a:pt x="324" y="1243"/>
                      <a:pt x="270" y="1329"/>
                      <a:pt x="290" y="1414"/>
                    </a:cubicBezTo>
                    <a:cubicBezTo>
                      <a:pt x="306" y="1485"/>
                      <a:pt x="372" y="1535"/>
                      <a:pt x="443" y="1535"/>
                    </a:cubicBezTo>
                    <a:cubicBezTo>
                      <a:pt x="455" y="1535"/>
                      <a:pt x="465" y="1535"/>
                      <a:pt x="477" y="1533"/>
                    </a:cubicBezTo>
                    <a:cubicBezTo>
                      <a:pt x="562" y="1515"/>
                      <a:pt x="616" y="1430"/>
                      <a:pt x="596" y="1345"/>
                    </a:cubicBezTo>
                    <a:cubicBezTo>
                      <a:pt x="580" y="1272"/>
                      <a:pt x="515" y="1222"/>
                      <a:pt x="443" y="1222"/>
                    </a:cubicBezTo>
                    <a:close/>
                    <a:moveTo>
                      <a:pt x="716" y="2446"/>
                    </a:moveTo>
                    <a:cubicBezTo>
                      <a:pt x="705" y="2446"/>
                      <a:pt x="693" y="2448"/>
                      <a:pt x="682" y="2450"/>
                    </a:cubicBezTo>
                    <a:cubicBezTo>
                      <a:pt x="596" y="2469"/>
                      <a:pt x="542" y="2550"/>
                      <a:pt x="562" y="2635"/>
                    </a:cubicBezTo>
                    <a:cubicBezTo>
                      <a:pt x="578" y="2709"/>
                      <a:pt x="641" y="2760"/>
                      <a:pt x="713" y="2760"/>
                    </a:cubicBezTo>
                    <a:cubicBezTo>
                      <a:pt x="724" y="2760"/>
                      <a:pt x="738" y="2756"/>
                      <a:pt x="747" y="2754"/>
                    </a:cubicBezTo>
                    <a:cubicBezTo>
                      <a:pt x="832" y="2735"/>
                      <a:pt x="885" y="2654"/>
                      <a:pt x="866" y="2569"/>
                    </a:cubicBezTo>
                    <a:cubicBezTo>
                      <a:pt x="849" y="2496"/>
                      <a:pt x="787" y="2446"/>
                      <a:pt x="716" y="2446"/>
                    </a:cubicBezTo>
                    <a:close/>
                    <a:moveTo>
                      <a:pt x="986" y="3668"/>
                    </a:moveTo>
                    <a:cubicBezTo>
                      <a:pt x="974" y="3668"/>
                      <a:pt x="962" y="3669"/>
                      <a:pt x="951" y="3671"/>
                    </a:cubicBezTo>
                    <a:cubicBezTo>
                      <a:pt x="866" y="3689"/>
                      <a:pt x="813" y="3774"/>
                      <a:pt x="832" y="3859"/>
                    </a:cubicBezTo>
                    <a:cubicBezTo>
                      <a:pt x="846" y="3930"/>
                      <a:pt x="914" y="3981"/>
                      <a:pt x="985" y="3981"/>
                    </a:cubicBezTo>
                    <a:cubicBezTo>
                      <a:pt x="994" y="3981"/>
                      <a:pt x="1007" y="3981"/>
                      <a:pt x="1016" y="3978"/>
                    </a:cubicBezTo>
                    <a:cubicBezTo>
                      <a:pt x="1104" y="3960"/>
                      <a:pt x="1153" y="3875"/>
                      <a:pt x="1138" y="3791"/>
                    </a:cubicBezTo>
                    <a:cubicBezTo>
                      <a:pt x="1122" y="3717"/>
                      <a:pt x="1058" y="3668"/>
                      <a:pt x="986" y="3668"/>
                    </a:cubicBezTo>
                    <a:close/>
                    <a:moveTo>
                      <a:pt x="1255" y="4891"/>
                    </a:moveTo>
                    <a:cubicBezTo>
                      <a:pt x="1243" y="4891"/>
                      <a:pt x="1232" y="4892"/>
                      <a:pt x="1220" y="4895"/>
                    </a:cubicBezTo>
                    <a:cubicBezTo>
                      <a:pt x="1135" y="4913"/>
                      <a:pt x="1082" y="4999"/>
                      <a:pt x="1101" y="5083"/>
                    </a:cubicBezTo>
                    <a:cubicBezTo>
                      <a:pt x="1116" y="5155"/>
                      <a:pt x="1182" y="5205"/>
                      <a:pt x="1255" y="5205"/>
                    </a:cubicBezTo>
                    <a:cubicBezTo>
                      <a:pt x="1263" y="5205"/>
                      <a:pt x="1277" y="5202"/>
                      <a:pt x="1289" y="5202"/>
                    </a:cubicBezTo>
                    <a:cubicBezTo>
                      <a:pt x="1374" y="5185"/>
                      <a:pt x="1427" y="5100"/>
                      <a:pt x="1408" y="5014"/>
                    </a:cubicBezTo>
                    <a:cubicBezTo>
                      <a:pt x="1393" y="4941"/>
                      <a:pt x="1327" y="4891"/>
                      <a:pt x="1255" y="4891"/>
                    </a:cubicBezTo>
                    <a:close/>
                    <a:moveTo>
                      <a:pt x="1527" y="6116"/>
                    </a:moveTo>
                    <a:cubicBezTo>
                      <a:pt x="1516" y="6116"/>
                      <a:pt x="1504" y="6117"/>
                      <a:pt x="1493" y="6120"/>
                    </a:cubicBezTo>
                    <a:cubicBezTo>
                      <a:pt x="1408" y="6134"/>
                      <a:pt x="1356" y="6220"/>
                      <a:pt x="1370" y="6304"/>
                    </a:cubicBezTo>
                    <a:cubicBezTo>
                      <a:pt x="1388" y="6376"/>
                      <a:pt x="1451" y="6426"/>
                      <a:pt x="1524" y="6426"/>
                    </a:cubicBezTo>
                    <a:cubicBezTo>
                      <a:pt x="1536" y="6426"/>
                      <a:pt x="1546" y="6426"/>
                      <a:pt x="1558" y="6424"/>
                    </a:cubicBezTo>
                    <a:cubicBezTo>
                      <a:pt x="1643" y="6405"/>
                      <a:pt x="1697" y="6321"/>
                      <a:pt x="1678" y="6239"/>
                    </a:cubicBezTo>
                    <a:cubicBezTo>
                      <a:pt x="1661" y="6166"/>
                      <a:pt x="1598" y="6116"/>
                      <a:pt x="1527" y="6116"/>
                    </a:cubicBezTo>
                    <a:close/>
                    <a:moveTo>
                      <a:pt x="1795" y="7337"/>
                    </a:moveTo>
                    <a:cubicBezTo>
                      <a:pt x="1784" y="7337"/>
                      <a:pt x="1772" y="7338"/>
                      <a:pt x="1761" y="7341"/>
                    </a:cubicBezTo>
                    <a:cubicBezTo>
                      <a:pt x="1676" y="7359"/>
                      <a:pt x="1623" y="7443"/>
                      <a:pt x="1642" y="7528"/>
                    </a:cubicBezTo>
                    <a:cubicBezTo>
                      <a:pt x="1658" y="7599"/>
                      <a:pt x="1724" y="7651"/>
                      <a:pt x="1792" y="7651"/>
                    </a:cubicBezTo>
                    <a:cubicBezTo>
                      <a:pt x="1804" y="7651"/>
                      <a:pt x="1817" y="7651"/>
                      <a:pt x="1826" y="7647"/>
                    </a:cubicBezTo>
                    <a:cubicBezTo>
                      <a:pt x="1911" y="7629"/>
                      <a:pt x="1965" y="7545"/>
                      <a:pt x="1946" y="7460"/>
                    </a:cubicBezTo>
                    <a:cubicBezTo>
                      <a:pt x="1929" y="7387"/>
                      <a:pt x="1866" y="7337"/>
                      <a:pt x="1795" y="7337"/>
                    </a:cubicBezTo>
                    <a:close/>
                    <a:moveTo>
                      <a:pt x="2065" y="8561"/>
                    </a:moveTo>
                    <a:cubicBezTo>
                      <a:pt x="2053" y="8561"/>
                      <a:pt x="2042" y="8562"/>
                      <a:pt x="2030" y="8565"/>
                    </a:cubicBezTo>
                    <a:cubicBezTo>
                      <a:pt x="1946" y="8585"/>
                      <a:pt x="1892" y="8665"/>
                      <a:pt x="1911" y="8749"/>
                    </a:cubicBezTo>
                    <a:cubicBezTo>
                      <a:pt x="1928" y="8821"/>
                      <a:pt x="1993" y="8872"/>
                      <a:pt x="2065" y="8872"/>
                    </a:cubicBezTo>
                    <a:cubicBezTo>
                      <a:pt x="2073" y="8872"/>
                      <a:pt x="2087" y="8872"/>
                      <a:pt x="2099" y="8868"/>
                    </a:cubicBezTo>
                    <a:cubicBezTo>
                      <a:pt x="2184" y="8849"/>
                      <a:pt x="2237" y="8769"/>
                      <a:pt x="2218" y="8684"/>
                    </a:cubicBezTo>
                    <a:cubicBezTo>
                      <a:pt x="2201" y="8611"/>
                      <a:pt x="2136" y="8561"/>
                      <a:pt x="2065" y="856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1" name="Google Shape;1131;p41"/>
              <p:cNvSpPr/>
              <p:nvPr/>
            </p:nvSpPr>
            <p:spPr>
              <a:xfrm>
                <a:off x="1712775" y="3807575"/>
                <a:ext cx="103175" cy="435875"/>
              </a:xfrm>
              <a:custGeom>
                <a:avLst/>
                <a:gdLst/>
                <a:ahLst/>
                <a:cxnLst/>
                <a:rect l="l" t="t" r="r" b="b"/>
                <a:pathLst>
                  <a:path w="4127" h="17435" extrusionOk="0">
                    <a:moveTo>
                      <a:pt x="175" y="0"/>
                    </a:moveTo>
                    <a:cubicBezTo>
                      <a:pt x="163" y="0"/>
                      <a:pt x="152" y="2"/>
                      <a:pt x="140" y="4"/>
                    </a:cubicBezTo>
                    <a:cubicBezTo>
                      <a:pt x="55" y="22"/>
                      <a:pt x="1" y="107"/>
                      <a:pt x="21" y="192"/>
                    </a:cubicBezTo>
                    <a:cubicBezTo>
                      <a:pt x="37" y="264"/>
                      <a:pt x="100" y="314"/>
                      <a:pt x="171" y="314"/>
                    </a:cubicBezTo>
                    <a:cubicBezTo>
                      <a:pt x="183" y="314"/>
                      <a:pt x="196" y="314"/>
                      <a:pt x="206" y="312"/>
                    </a:cubicBezTo>
                    <a:cubicBezTo>
                      <a:pt x="290" y="291"/>
                      <a:pt x="344" y="208"/>
                      <a:pt x="325" y="123"/>
                    </a:cubicBezTo>
                    <a:cubicBezTo>
                      <a:pt x="308" y="50"/>
                      <a:pt x="246" y="0"/>
                      <a:pt x="175" y="0"/>
                    </a:cubicBezTo>
                    <a:close/>
                    <a:moveTo>
                      <a:pt x="446" y="1225"/>
                    </a:moveTo>
                    <a:cubicBezTo>
                      <a:pt x="434" y="1225"/>
                      <a:pt x="422" y="1226"/>
                      <a:pt x="410" y="1229"/>
                    </a:cubicBezTo>
                    <a:cubicBezTo>
                      <a:pt x="325" y="1248"/>
                      <a:pt x="271" y="1328"/>
                      <a:pt x="290" y="1414"/>
                    </a:cubicBezTo>
                    <a:cubicBezTo>
                      <a:pt x="307" y="1487"/>
                      <a:pt x="373" y="1535"/>
                      <a:pt x="444" y="1535"/>
                    </a:cubicBezTo>
                    <a:cubicBezTo>
                      <a:pt x="452" y="1535"/>
                      <a:pt x="466" y="1535"/>
                      <a:pt x="478" y="1533"/>
                    </a:cubicBezTo>
                    <a:cubicBezTo>
                      <a:pt x="563" y="1512"/>
                      <a:pt x="613" y="1433"/>
                      <a:pt x="597" y="1348"/>
                    </a:cubicBezTo>
                    <a:cubicBezTo>
                      <a:pt x="581" y="1274"/>
                      <a:pt x="517" y="1225"/>
                      <a:pt x="446" y="1225"/>
                    </a:cubicBezTo>
                    <a:close/>
                    <a:moveTo>
                      <a:pt x="713" y="2445"/>
                    </a:moveTo>
                    <a:cubicBezTo>
                      <a:pt x="702" y="2445"/>
                      <a:pt x="690" y="2446"/>
                      <a:pt x="679" y="2449"/>
                    </a:cubicBezTo>
                    <a:cubicBezTo>
                      <a:pt x="594" y="2468"/>
                      <a:pt x="541" y="2553"/>
                      <a:pt x="560" y="2637"/>
                    </a:cubicBezTo>
                    <a:cubicBezTo>
                      <a:pt x="576" y="2709"/>
                      <a:pt x="642" y="2760"/>
                      <a:pt x="713" y="2760"/>
                    </a:cubicBezTo>
                    <a:cubicBezTo>
                      <a:pt x="725" y="2760"/>
                      <a:pt x="736" y="2760"/>
                      <a:pt x="748" y="2756"/>
                    </a:cubicBezTo>
                    <a:cubicBezTo>
                      <a:pt x="833" y="2738"/>
                      <a:pt x="886" y="2654"/>
                      <a:pt x="867" y="2568"/>
                    </a:cubicBezTo>
                    <a:cubicBezTo>
                      <a:pt x="852" y="2495"/>
                      <a:pt x="786" y="2445"/>
                      <a:pt x="713" y="2445"/>
                    </a:cubicBezTo>
                    <a:close/>
                    <a:moveTo>
                      <a:pt x="986" y="3670"/>
                    </a:moveTo>
                    <a:cubicBezTo>
                      <a:pt x="975" y="3670"/>
                      <a:pt x="963" y="3671"/>
                      <a:pt x="952" y="3674"/>
                    </a:cubicBezTo>
                    <a:cubicBezTo>
                      <a:pt x="867" y="3693"/>
                      <a:pt x="813" y="3774"/>
                      <a:pt x="833" y="3858"/>
                    </a:cubicBezTo>
                    <a:cubicBezTo>
                      <a:pt x="849" y="3932"/>
                      <a:pt x="911" y="3981"/>
                      <a:pt x="983" y="3981"/>
                    </a:cubicBezTo>
                    <a:cubicBezTo>
                      <a:pt x="995" y="3981"/>
                      <a:pt x="1005" y="3981"/>
                      <a:pt x="1017" y="3977"/>
                    </a:cubicBezTo>
                    <a:cubicBezTo>
                      <a:pt x="1102" y="3958"/>
                      <a:pt x="1155" y="3877"/>
                      <a:pt x="1136" y="3793"/>
                    </a:cubicBezTo>
                    <a:cubicBezTo>
                      <a:pt x="1120" y="3720"/>
                      <a:pt x="1057" y="3670"/>
                      <a:pt x="986" y="3670"/>
                    </a:cubicBezTo>
                    <a:close/>
                    <a:moveTo>
                      <a:pt x="1249" y="4892"/>
                    </a:moveTo>
                    <a:cubicBezTo>
                      <a:pt x="1240" y="4892"/>
                      <a:pt x="1230" y="4893"/>
                      <a:pt x="1221" y="4895"/>
                    </a:cubicBezTo>
                    <a:cubicBezTo>
                      <a:pt x="1136" y="4913"/>
                      <a:pt x="1083" y="4997"/>
                      <a:pt x="1102" y="5083"/>
                    </a:cubicBezTo>
                    <a:cubicBezTo>
                      <a:pt x="1117" y="5153"/>
                      <a:pt x="1179" y="5205"/>
                      <a:pt x="1252" y="5205"/>
                    </a:cubicBezTo>
                    <a:cubicBezTo>
                      <a:pt x="1264" y="5205"/>
                      <a:pt x="1278" y="5205"/>
                      <a:pt x="1286" y="5202"/>
                    </a:cubicBezTo>
                    <a:cubicBezTo>
                      <a:pt x="1371" y="5183"/>
                      <a:pt x="1425" y="5099"/>
                      <a:pt x="1406" y="5014"/>
                    </a:cubicBezTo>
                    <a:cubicBezTo>
                      <a:pt x="1389" y="4941"/>
                      <a:pt x="1323" y="4892"/>
                      <a:pt x="1249" y="4892"/>
                    </a:cubicBezTo>
                    <a:close/>
                    <a:moveTo>
                      <a:pt x="1527" y="6115"/>
                    </a:moveTo>
                    <a:cubicBezTo>
                      <a:pt x="1515" y="6115"/>
                      <a:pt x="1502" y="6117"/>
                      <a:pt x="1490" y="6120"/>
                    </a:cubicBezTo>
                    <a:cubicBezTo>
                      <a:pt x="1406" y="6137"/>
                      <a:pt x="1352" y="6222"/>
                      <a:pt x="1371" y="6307"/>
                    </a:cubicBezTo>
                    <a:cubicBezTo>
                      <a:pt x="1387" y="6378"/>
                      <a:pt x="1452" y="6429"/>
                      <a:pt x="1525" y="6429"/>
                    </a:cubicBezTo>
                    <a:cubicBezTo>
                      <a:pt x="1537" y="6429"/>
                      <a:pt x="1547" y="6426"/>
                      <a:pt x="1559" y="6426"/>
                    </a:cubicBezTo>
                    <a:cubicBezTo>
                      <a:pt x="1644" y="6408"/>
                      <a:pt x="1698" y="6323"/>
                      <a:pt x="1678" y="6239"/>
                    </a:cubicBezTo>
                    <a:cubicBezTo>
                      <a:pt x="1663" y="6165"/>
                      <a:pt x="1599" y="6115"/>
                      <a:pt x="1527" y="6115"/>
                    </a:cubicBezTo>
                    <a:close/>
                    <a:moveTo>
                      <a:pt x="1795" y="7339"/>
                    </a:moveTo>
                    <a:cubicBezTo>
                      <a:pt x="1784" y="7339"/>
                      <a:pt x="1773" y="7340"/>
                      <a:pt x="1762" y="7343"/>
                    </a:cubicBezTo>
                    <a:cubicBezTo>
                      <a:pt x="1674" y="7362"/>
                      <a:pt x="1620" y="7443"/>
                      <a:pt x="1639" y="7528"/>
                    </a:cubicBezTo>
                    <a:cubicBezTo>
                      <a:pt x="1659" y="7599"/>
                      <a:pt x="1721" y="7650"/>
                      <a:pt x="1793" y="7650"/>
                    </a:cubicBezTo>
                    <a:cubicBezTo>
                      <a:pt x="1805" y="7650"/>
                      <a:pt x="1815" y="7650"/>
                      <a:pt x="1827" y="7647"/>
                    </a:cubicBezTo>
                    <a:cubicBezTo>
                      <a:pt x="1912" y="7628"/>
                      <a:pt x="1966" y="7544"/>
                      <a:pt x="1947" y="7462"/>
                    </a:cubicBezTo>
                    <a:cubicBezTo>
                      <a:pt x="1930" y="7389"/>
                      <a:pt x="1866" y="7339"/>
                      <a:pt x="1795" y="7339"/>
                    </a:cubicBezTo>
                    <a:close/>
                    <a:moveTo>
                      <a:pt x="2065" y="8560"/>
                    </a:moveTo>
                    <a:cubicBezTo>
                      <a:pt x="2054" y="8560"/>
                      <a:pt x="2043" y="8562"/>
                      <a:pt x="2031" y="8564"/>
                    </a:cubicBezTo>
                    <a:cubicBezTo>
                      <a:pt x="1947" y="8582"/>
                      <a:pt x="1893" y="8667"/>
                      <a:pt x="1912" y="8753"/>
                    </a:cubicBezTo>
                    <a:cubicBezTo>
                      <a:pt x="1929" y="8824"/>
                      <a:pt x="1994" y="8874"/>
                      <a:pt x="2066" y="8874"/>
                    </a:cubicBezTo>
                    <a:cubicBezTo>
                      <a:pt x="2074" y="8874"/>
                      <a:pt x="2088" y="8874"/>
                      <a:pt x="2097" y="8872"/>
                    </a:cubicBezTo>
                    <a:cubicBezTo>
                      <a:pt x="2181" y="8854"/>
                      <a:pt x="2235" y="8768"/>
                      <a:pt x="2216" y="8683"/>
                    </a:cubicBezTo>
                    <a:cubicBezTo>
                      <a:pt x="2199" y="8610"/>
                      <a:pt x="2137" y="8560"/>
                      <a:pt x="2065" y="8560"/>
                    </a:cubicBezTo>
                    <a:close/>
                    <a:moveTo>
                      <a:pt x="2337" y="9785"/>
                    </a:moveTo>
                    <a:cubicBezTo>
                      <a:pt x="2325" y="9785"/>
                      <a:pt x="2313" y="9786"/>
                      <a:pt x="2300" y="9789"/>
                    </a:cubicBezTo>
                    <a:cubicBezTo>
                      <a:pt x="2216" y="9808"/>
                      <a:pt x="2162" y="9891"/>
                      <a:pt x="2181" y="9974"/>
                    </a:cubicBezTo>
                    <a:cubicBezTo>
                      <a:pt x="2198" y="10048"/>
                      <a:pt x="2263" y="10099"/>
                      <a:pt x="2335" y="10099"/>
                    </a:cubicBezTo>
                    <a:cubicBezTo>
                      <a:pt x="2344" y="10099"/>
                      <a:pt x="2358" y="10095"/>
                      <a:pt x="2366" y="10093"/>
                    </a:cubicBezTo>
                    <a:cubicBezTo>
                      <a:pt x="2454" y="10073"/>
                      <a:pt x="2508" y="9993"/>
                      <a:pt x="2485" y="9908"/>
                    </a:cubicBezTo>
                    <a:cubicBezTo>
                      <a:pt x="2473" y="9835"/>
                      <a:pt x="2409" y="9785"/>
                      <a:pt x="2337" y="9785"/>
                    </a:cubicBezTo>
                    <a:close/>
                    <a:moveTo>
                      <a:pt x="2607" y="11006"/>
                    </a:moveTo>
                    <a:cubicBezTo>
                      <a:pt x="2595" y="11006"/>
                      <a:pt x="2583" y="11007"/>
                      <a:pt x="2571" y="11010"/>
                    </a:cubicBezTo>
                    <a:cubicBezTo>
                      <a:pt x="2485" y="11028"/>
                      <a:pt x="2431" y="11113"/>
                      <a:pt x="2452" y="11197"/>
                    </a:cubicBezTo>
                    <a:cubicBezTo>
                      <a:pt x="2467" y="11269"/>
                      <a:pt x="2533" y="11320"/>
                      <a:pt x="2604" y="11320"/>
                    </a:cubicBezTo>
                    <a:cubicBezTo>
                      <a:pt x="2614" y="11320"/>
                      <a:pt x="2627" y="11320"/>
                      <a:pt x="2639" y="11316"/>
                    </a:cubicBezTo>
                    <a:cubicBezTo>
                      <a:pt x="2723" y="11299"/>
                      <a:pt x="2777" y="11214"/>
                      <a:pt x="2758" y="11129"/>
                    </a:cubicBezTo>
                    <a:cubicBezTo>
                      <a:pt x="2741" y="11056"/>
                      <a:pt x="2678" y="11006"/>
                      <a:pt x="2607" y="11006"/>
                    </a:cubicBezTo>
                    <a:close/>
                    <a:moveTo>
                      <a:pt x="2877" y="12230"/>
                    </a:moveTo>
                    <a:cubicBezTo>
                      <a:pt x="2866" y="12230"/>
                      <a:pt x="2854" y="12231"/>
                      <a:pt x="2842" y="12234"/>
                    </a:cubicBezTo>
                    <a:cubicBezTo>
                      <a:pt x="2755" y="12252"/>
                      <a:pt x="2704" y="12336"/>
                      <a:pt x="2723" y="12422"/>
                    </a:cubicBezTo>
                    <a:cubicBezTo>
                      <a:pt x="2739" y="12493"/>
                      <a:pt x="2801" y="12544"/>
                      <a:pt x="2875" y="12544"/>
                    </a:cubicBezTo>
                    <a:cubicBezTo>
                      <a:pt x="2887" y="12544"/>
                      <a:pt x="2900" y="12541"/>
                      <a:pt x="2908" y="12541"/>
                    </a:cubicBezTo>
                    <a:cubicBezTo>
                      <a:pt x="2994" y="12518"/>
                      <a:pt x="3047" y="12437"/>
                      <a:pt x="3027" y="12353"/>
                    </a:cubicBezTo>
                    <a:cubicBezTo>
                      <a:pt x="3011" y="12280"/>
                      <a:pt x="2949" y="12230"/>
                      <a:pt x="2877" y="12230"/>
                    </a:cubicBezTo>
                    <a:close/>
                    <a:moveTo>
                      <a:pt x="3141" y="13453"/>
                    </a:moveTo>
                    <a:cubicBezTo>
                      <a:pt x="3132" y="13453"/>
                      <a:pt x="3122" y="13453"/>
                      <a:pt x="3113" y="13455"/>
                    </a:cubicBezTo>
                    <a:cubicBezTo>
                      <a:pt x="3027" y="13478"/>
                      <a:pt x="2973" y="13557"/>
                      <a:pt x="2994" y="13643"/>
                    </a:cubicBezTo>
                    <a:cubicBezTo>
                      <a:pt x="3008" y="13715"/>
                      <a:pt x="3074" y="13765"/>
                      <a:pt x="3144" y="13765"/>
                    </a:cubicBezTo>
                    <a:cubicBezTo>
                      <a:pt x="3156" y="13765"/>
                      <a:pt x="3169" y="13765"/>
                      <a:pt x="3178" y="13762"/>
                    </a:cubicBezTo>
                    <a:cubicBezTo>
                      <a:pt x="3263" y="13743"/>
                      <a:pt x="3317" y="13659"/>
                      <a:pt x="3298" y="13574"/>
                    </a:cubicBezTo>
                    <a:cubicBezTo>
                      <a:pt x="3284" y="13501"/>
                      <a:pt x="3216" y="13453"/>
                      <a:pt x="3141" y="13453"/>
                    </a:cubicBezTo>
                    <a:close/>
                    <a:moveTo>
                      <a:pt x="3418" y="14675"/>
                    </a:moveTo>
                    <a:cubicBezTo>
                      <a:pt x="3406" y="14675"/>
                      <a:pt x="3394" y="14677"/>
                      <a:pt x="3382" y="14680"/>
                    </a:cubicBezTo>
                    <a:cubicBezTo>
                      <a:pt x="3298" y="14698"/>
                      <a:pt x="3244" y="14782"/>
                      <a:pt x="3263" y="14867"/>
                    </a:cubicBezTo>
                    <a:cubicBezTo>
                      <a:pt x="3277" y="14938"/>
                      <a:pt x="3343" y="14989"/>
                      <a:pt x="3417" y="14989"/>
                    </a:cubicBezTo>
                    <a:cubicBezTo>
                      <a:pt x="3425" y="14989"/>
                      <a:pt x="3438" y="14986"/>
                      <a:pt x="3450" y="14986"/>
                    </a:cubicBezTo>
                    <a:cubicBezTo>
                      <a:pt x="3536" y="14968"/>
                      <a:pt x="3589" y="14883"/>
                      <a:pt x="3569" y="14799"/>
                    </a:cubicBezTo>
                    <a:cubicBezTo>
                      <a:pt x="3554" y="14725"/>
                      <a:pt x="3490" y="14675"/>
                      <a:pt x="3418" y="14675"/>
                    </a:cubicBezTo>
                    <a:close/>
                    <a:moveTo>
                      <a:pt x="3686" y="15899"/>
                    </a:moveTo>
                    <a:cubicBezTo>
                      <a:pt x="3674" y="15899"/>
                      <a:pt x="3662" y="15901"/>
                      <a:pt x="3650" y="15903"/>
                    </a:cubicBezTo>
                    <a:cubicBezTo>
                      <a:pt x="3566" y="15922"/>
                      <a:pt x="3516" y="16003"/>
                      <a:pt x="3531" y="16088"/>
                    </a:cubicBezTo>
                    <a:cubicBezTo>
                      <a:pt x="3550" y="16164"/>
                      <a:pt x="3613" y="16211"/>
                      <a:pt x="3685" y="16211"/>
                    </a:cubicBezTo>
                    <a:cubicBezTo>
                      <a:pt x="3697" y="16211"/>
                      <a:pt x="3706" y="16211"/>
                      <a:pt x="3718" y="16207"/>
                    </a:cubicBezTo>
                    <a:cubicBezTo>
                      <a:pt x="3804" y="16188"/>
                      <a:pt x="3857" y="16107"/>
                      <a:pt x="3837" y="16022"/>
                    </a:cubicBezTo>
                    <a:cubicBezTo>
                      <a:pt x="3822" y="15949"/>
                      <a:pt x="3759" y="15899"/>
                      <a:pt x="3686" y="15899"/>
                    </a:cubicBezTo>
                    <a:close/>
                    <a:moveTo>
                      <a:pt x="3957" y="17121"/>
                    </a:moveTo>
                    <a:cubicBezTo>
                      <a:pt x="3946" y="17121"/>
                      <a:pt x="3935" y="17122"/>
                      <a:pt x="3923" y="17124"/>
                    </a:cubicBezTo>
                    <a:cubicBezTo>
                      <a:pt x="3837" y="17142"/>
                      <a:pt x="3784" y="17227"/>
                      <a:pt x="3804" y="17313"/>
                    </a:cubicBezTo>
                    <a:cubicBezTo>
                      <a:pt x="3819" y="17385"/>
                      <a:pt x="3885" y="17434"/>
                      <a:pt x="3956" y="17434"/>
                    </a:cubicBezTo>
                    <a:cubicBezTo>
                      <a:pt x="3966" y="17434"/>
                      <a:pt x="3979" y="17434"/>
                      <a:pt x="3989" y="17432"/>
                    </a:cubicBezTo>
                    <a:cubicBezTo>
                      <a:pt x="4073" y="17414"/>
                      <a:pt x="4127" y="17328"/>
                      <a:pt x="4108" y="17244"/>
                    </a:cubicBezTo>
                    <a:cubicBezTo>
                      <a:pt x="4090" y="17170"/>
                      <a:pt x="4028" y="17121"/>
                      <a:pt x="3957" y="1712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2" name="Google Shape;1132;p41"/>
              <p:cNvSpPr/>
              <p:nvPr/>
            </p:nvSpPr>
            <p:spPr>
              <a:xfrm>
                <a:off x="1749425" y="3855850"/>
                <a:ext cx="76175" cy="313550"/>
              </a:xfrm>
              <a:custGeom>
                <a:avLst/>
                <a:gdLst/>
                <a:ahLst/>
                <a:cxnLst/>
                <a:rect l="l" t="t" r="r" b="b"/>
                <a:pathLst>
                  <a:path w="3047" h="12542" extrusionOk="0">
                    <a:moveTo>
                      <a:pt x="173" y="1"/>
                    </a:moveTo>
                    <a:cubicBezTo>
                      <a:pt x="162" y="1"/>
                      <a:pt x="151" y="2"/>
                      <a:pt x="140" y="4"/>
                    </a:cubicBezTo>
                    <a:cubicBezTo>
                      <a:pt x="54" y="25"/>
                      <a:pt x="0" y="104"/>
                      <a:pt x="21" y="189"/>
                    </a:cubicBezTo>
                    <a:cubicBezTo>
                      <a:pt x="36" y="264"/>
                      <a:pt x="99" y="314"/>
                      <a:pt x="171" y="314"/>
                    </a:cubicBezTo>
                    <a:cubicBezTo>
                      <a:pt x="183" y="314"/>
                      <a:pt x="193" y="312"/>
                      <a:pt x="205" y="308"/>
                    </a:cubicBezTo>
                    <a:cubicBezTo>
                      <a:pt x="290" y="289"/>
                      <a:pt x="343" y="209"/>
                      <a:pt x="324" y="124"/>
                    </a:cubicBezTo>
                    <a:cubicBezTo>
                      <a:pt x="307" y="50"/>
                      <a:pt x="242" y="1"/>
                      <a:pt x="173" y="1"/>
                    </a:cubicBezTo>
                    <a:close/>
                    <a:moveTo>
                      <a:pt x="443" y="1222"/>
                    </a:moveTo>
                    <a:cubicBezTo>
                      <a:pt x="432" y="1222"/>
                      <a:pt x="421" y="1223"/>
                      <a:pt x="409" y="1226"/>
                    </a:cubicBezTo>
                    <a:cubicBezTo>
                      <a:pt x="324" y="1246"/>
                      <a:pt x="271" y="1328"/>
                      <a:pt x="290" y="1414"/>
                    </a:cubicBezTo>
                    <a:cubicBezTo>
                      <a:pt x="307" y="1485"/>
                      <a:pt x="372" y="1535"/>
                      <a:pt x="444" y="1535"/>
                    </a:cubicBezTo>
                    <a:cubicBezTo>
                      <a:pt x="452" y="1535"/>
                      <a:pt x="465" y="1535"/>
                      <a:pt x="475" y="1533"/>
                    </a:cubicBezTo>
                    <a:cubicBezTo>
                      <a:pt x="559" y="1515"/>
                      <a:pt x="612" y="1430"/>
                      <a:pt x="596" y="1345"/>
                    </a:cubicBezTo>
                    <a:cubicBezTo>
                      <a:pt x="578" y="1272"/>
                      <a:pt x="515" y="1222"/>
                      <a:pt x="443" y="1222"/>
                    </a:cubicBezTo>
                    <a:close/>
                    <a:moveTo>
                      <a:pt x="713" y="2446"/>
                    </a:moveTo>
                    <a:cubicBezTo>
                      <a:pt x="702" y="2446"/>
                      <a:pt x="690" y="2448"/>
                      <a:pt x="678" y="2450"/>
                    </a:cubicBezTo>
                    <a:cubicBezTo>
                      <a:pt x="594" y="2469"/>
                      <a:pt x="540" y="2549"/>
                      <a:pt x="559" y="2635"/>
                    </a:cubicBezTo>
                    <a:cubicBezTo>
                      <a:pt x="576" y="2709"/>
                      <a:pt x="641" y="2760"/>
                      <a:pt x="713" y="2760"/>
                    </a:cubicBezTo>
                    <a:cubicBezTo>
                      <a:pt x="721" y="2760"/>
                      <a:pt x="735" y="2756"/>
                      <a:pt x="746" y="2754"/>
                    </a:cubicBezTo>
                    <a:cubicBezTo>
                      <a:pt x="832" y="2739"/>
                      <a:pt x="886" y="2654"/>
                      <a:pt x="865" y="2569"/>
                    </a:cubicBezTo>
                    <a:cubicBezTo>
                      <a:pt x="851" y="2496"/>
                      <a:pt x="785" y="2446"/>
                      <a:pt x="713" y="2446"/>
                    </a:cubicBezTo>
                    <a:close/>
                    <a:moveTo>
                      <a:pt x="980" y="3668"/>
                    </a:moveTo>
                    <a:cubicBezTo>
                      <a:pt x="970" y="3668"/>
                      <a:pt x="959" y="3669"/>
                      <a:pt x="948" y="3671"/>
                    </a:cubicBezTo>
                    <a:cubicBezTo>
                      <a:pt x="863" y="3689"/>
                      <a:pt x="814" y="3774"/>
                      <a:pt x="828" y="3859"/>
                    </a:cubicBezTo>
                    <a:cubicBezTo>
                      <a:pt x="846" y="3930"/>
                      <a:pt x="911" y="3981"/>
                      <a:pt x="982" y="3981"/>
                    </a:cubicBezTo>
                    <a:cubicBezTo>
                      <a:pt x="994" y="3981"/>
                      <a:pt x="1005" y="3981"/>
                      <a:pt x="1017" y="3978"/>
                    </a:cubicBezTo>
                    <a:cubicBezTo>
                      <a:pt x="1101" y="3960"/>
                      <a:pt x="1155" y="3878"/>
                      <a:pt x="1136" y="3791"/>
                    </a:cubicBezTo>
                    <a:cubicBezTo>
                      <a:pt x="1119" y="3716"/>
                      <a:pt x="1054" y="3668"/>
                      <a:pt x="980" y="3668"/>
                    </a:cubicBezTo>
                    <a:close/>
                    <a:moveTo>
                      <a:pt x="1255" y="4891"/>
                    </a:moveTo>
                    <a:cubicBezTo>
                      <a:pt x="1243" y="4891"/>
                      <a:pt x="1232" y="4892"/>
                      <a:pt x="1220" y="4895"/>
                    </a:cubicBezTo>
                    <a:cubicBezTo>
                      <a:pt x="1136" y="4913"/>
                      <a:pt x="1082" y="4999"/>
                      <a:pt x="1101" y="5083"/>
                    </a:cubicBezTo>
                    <a:cubicBezTo>
                      <a:pt x="1117" y="5155"/>
                      <a:pt x="1182" y="5205"/>
                      <a:pt x="1251" y="5205"/>
                    </a:cubicBezTo>
                    <a:cubicBezTo>
                      <a:pt x="1263" y="5205"/>
                      <a:pt x="1278" y="5202"/>
                      <a:pt x="1286" y="5202"/>
                    </a:cubicBezTo>
                    <a:cubicBezTo>
                      <a:pt x="1370" y="5185"/>
                      <a:pt x="1424" y="5100"/>
                      <a:pt x="1405" y="5014"/>
                    </a:cubicBezTo>
                    <a:cubicBezTo>
                      <a:pt x="1389" y="4941"/>
                      <a:pt x="1326" y="4891"/>
                      <a:pt x="1255" y="4891"/>
                    </a:cubicBezTo>
                    <a:close/>
                    <a:moveTo>
                      <a:pt x="1524" y="6116"/>
                    </a:moveTo>
                    <a:cubicBezTo>
                      <a:pt x="1513" y="6116"/>
                      <a:pt x="1501" y="6117"/>
                      <a:pt x="1490" y="6120"/>
                    </a:cubicBezTo>
                    <a:cubicBezTo>
                      <a:pt x="1405" y="6134"/>
                      <a:pt x="1351" y="6220"/>
                      <a:pt x="1370" y="6304"/>
                    </a:cubicBezTo>
                    <a:cubicBezTo>
                      <a:pt x="1386" y="6376"/>
                      <a:pt x="1451" y="6426"/>
                      <a:pt x="1524" y="6426"/>
                    </a:cubicBezTo>
                    <a:cubicBezTo>
                      <a:pt x="1532" y="6426"/>
                      <a:pt x="1547" y="6426"/>
                      <a:pt x="1559" y="6424"/>
                    </a:cubicBezTo>
                    <a:cubicBezTo>
                      <a:pt x="1643" y="6405"/>
                      <a:pt x="1697" y="6324"/>
                      <a:pt x="1678" y="6239"/>
                    </a:cubicBezTo>
                    <a:cubicBezTo>
                      <a:pt x="1662" y="6166"/>
                      <a:pt x="1597" y="6116"/>
                      <a:pt x="1524" y="6116"/>
                    </a:cubicBezTo>
                    <a:close/>
                    <a:moveTo>
                      <a:pt x="1793" y="7337"/>
                    </a:moveTo>
                    <a:cubicBezTo>
                      <a:pt x="1781" y="7337"/>
                      <a:pt x="1770" y="7338"/>
                      <a:pt x="1758" y="7341"/>
                    </a:cubicBezTo>
                    <a:cubicBezTo>
                      <a:pt x="1673" y="7359"/>
                      <a:pt x="1619" y="7443"/>
                      <a:pt x="1639" y="7528"/>
                    </a:cubicBezTo>
                    <a:cubicBezTo>
                      <a:pt x="1655" y="7599"/>
                      <a:pt x="1721" y="7651"/>
                      <a:pt x="1792" y="7651"/>
                    </a:cubicBezTo>
                    <a:cubicBezTo>
                      <a:pt x="1804" y="7651"/>
                      <a:pt x="1815" y="7647"/>
                      <a:pt x="1827" y="7647"/>
                    </a:cubicBezTo>
                    <a:cubicBezTo>
                      <a:pt x="1911" y="7629"/>
                      <a:pt x="1965" y="7545"/>
                      <a:pt x="1946" y="7460"/>
                    </a:cubicBezTo>
                    <a:cubicBezTo>
                      <a:pt x="1931" y="7386"/>
                      <a:pt x="1866" y="7337"/>
                      <a:pt x="1793" y="7337"/>
                    </a:cubicBezTo>
                    <a:close/>
                    <a:moveTo>
                      <a:pt x="2065" y="8561"/>
                    </a:moveTo>
                    <a:cubicBezTo>
                      <a:pt x="2054" y="8561"/>
                      <a:pt x="2042" y="8562"/>
                      <a:pt x="2030" y="8565"/>
                    </a:cubicBezTo>
                    <a:cubicBezTo>
                      <a:pt x="1946" y="8585"/>
                      <a:pt x="1892" y="8665"/>
                      <a:pt x="1911" y="8749"/>
                    </a:cubicBezTo>
                    <a:cubicBezTo>
                      <a:pt x="1928" y="8825"/>
                      <a:pt x="1994" y="8874"/>
                      <a:pt x="2061" y="8874"/>
                    </a:cubicBezTo>
                    <a:cubicBezTo>
                      <a:pt x="2073" y="8874"/>
                      <a:pt x="2088" y="8872"/>
                      <a:pt x="2096" y="8868"/>
                    </a:cubicBezTo>
                    <a:cubicBezTo>
                      <a:pt x="2181" y="8849"/>
                      <a:pt x="2234" y="8769"/>
                      <a:pt x="2215" y="8684"/>
                    </a:cubicBezTo>
                    <a:cubicBezTo>
                      <a:pt x="2199" y="8611"/>
                      <a:pt x="2136" y="8561"/>
                      <a:pt x="2065" y="8561"/>
                    </a:cubicBezTo>
                    <a:close/>
                    <a:moveTo>
                      <a:pt x="2335" y="9782"/>
                    </a:moveTo>
                    <a:cubicBezTo>
                      <a:pt x="2323" y="9782"/>
                      <a:pt x="2311" y="9783"/>
                      <a:pt x="2300" y="9786"/>
                    </a:cubicBezTo>
                    <a:cubicBezTo>
                      <a:pt x="2215" y="9804"/>
                      <a:pt x="2162" y="9889"/>
                      <a:pt x="2181" y="9974"/>
                    </a:cubicBezTo>
                    <a:cubicBezTo>
                      <a:pt x="2197" y="10045"/>
                      <a:pt x="2263" y="10095"/>
                      <a:pt x="2334" y="10095"/>
                    </a:cubicBezTo>
                    <a:cubicBezTo>
                      <a:pt x="2344" y="10095"/>
                      <a:pt x="2357" y="10095"/>
                      <a:pt x="2369" y="10093"/>
                    </a:cubicBezTo>
                    <a:cubicBezTo>
                      <a:pt x="2451" y="10075"/>
                      <a:pt x="2507" y="9991"/>
                      <a:pt x="2488" y="9905"/>
                    </a:cubicBezTo>
                    <a:cubicBezTo>
                      <a:pt x="2473" y="9832"/>
                      <a:pt x="2407" y="9782"/>
                      <a:pt x="2335" y="9782"/>
                    </a:cubicBezTo>
                    <a:close/>
                    <a:moveTo>
                      <a:pt x="2605" y="11007"/>
                    </a:moveTo>
                    <a:cubicBezTo>
                      <a:pt x="2593" y="11007"/>
                      <a:pt x="2582" y="11008"/>
                      <a:pt x="2570" y="11010"/>
                    </a:cubicBezTo>
                    <a:cubicBezTo>
                      <a:pt x="2484" y="11029"/>
                      <a:pt x="2431" y="11113"/>
                      <a:pt x="2451" y="11195"/>
                    </a:cubicBezTo>
                    <a:cubicBezTo>
                      <a:pt x="2465" y="11271"/>
                      <a:pt x="2532" y="11320"/>
                      <a:pt x="2604" y="11320"/>
                    </a:cubicBezTo>
                    <a:cubicBezTo>
                      <a:pt x="2613" y="11320"/>
                      <a:pt x="2626" y="11317"/>
                      <a:pt x="2638" y="11314"/>
                    </a:cubicBezTo>
                    <a:cubicBezTo>
                      <a:pt x="2723" y="11295"/>
                      <a:pt x="2776" y="11214"/>
                      <a:pt x="2757" y="11130"/>
                    </a:cubicBezTo>
                    <a:cubicBezTo>
                      <a:pt x="2742" y="11057"/>
                      <a:pt x="2677" y="11007"/>
                      <a:pt x="2605" y="11007"/>
                    </a:cubicBezTo>
                    <a:close/>
                    <a:moveTo>
                      <a:pt x="2874" y="12228"/>
                    </a:moveTo>
                    <a:cubicBezTo>
                      <a:pt x="2863" y="12228"/>
                      <a:pt x="2852" y="12229"/>
                      <a:pt x="2842" y="12232"/>
                    </a:cubicBezTo>
                    <a:cubicBezTo>
                      <a:pt x="2757" y="12254"/>
                      <a:pt x="2704" y="12334"/>
                      <a:pt x="2723" y="12419"/>
                    </a:cubicBezTo>
                    <a:cubicBezTo>
                      <a:pt x="2738" y="12493"/>
                      <a:pt x="2800" y="12541"/>
                      <a:pt x="2874" y="12541"/>
                    </a:cubicBezTo>
                    <a:cubicBezTo>
                      <a:pt x="2886" y="12541"/>
                      <a:pt x="2895" y="12541"/>
                      <a:pt x="2907" y="12538"/>
                    </a:cubicBezTo>
                    <a:cubicBezTo>
                      <a:pt x="2993" y="12520"/>
                      <a:pt x="3047" y="12435"/>
                      <a:pt x="3026" y="12351"/>
                    </a:cubicBezTo>
                    <a:cubicBezTo>
                      <a:pt x="3010" y="12276"/>
                      <a:pt x="2944" y="12228"/>
                      <a:pt x="2874" y="12228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3" name="Google Shape;1133;p41"/>
              <p:cNvSpPr/>
              <p:nvPr/>
            </p:nvSpPr>
            <p:spPr>
              <a:xfrm>
                <a:off x="1712575" y="3928650"/>
                <a:ext cx="55875" cy="221875"/>
              </a:xfrm>
              <a:custGeom>
                <a:avLst/>
                <a:gdLst/>
                <a:ahLst/>
                <a:cxnLst/>
                <a:rect l="l" t="t" r="r" b="b"/>
                <a:pathLst>
                  <a:path w="2235" h="8875" extrusionOk="0">
                    <a:moveTo>
                      <a:pt x="172" y="0"/>
                    </a:moveTo>
                    <a:cubicBezTo>
                      <a:pt x="161" y="0"/>
                      <a:pt x="150" y="2"/>
                      <a:pt x="139" y="4"/>
                    </a:cubicBezTo>
                    <a:cubicBezTo>
                      <a:pt x="54" y="23"/>
                      <a:pt x="1" y="104"/>
                      <a:pt x="20" y="189"/>
                    </a:cubicBezTo>
                    <a:cubicBezTo>
                      <a:pt x="36" y="265"/>
                      <a:pt x="98" y="314"/>
                      <a:pt x="170" y="314"/>
                    </a:cubicBezTo>
                    <a:cubicBezTo>
                      <a:pt x="182" y="314"/>
                      <a:pt x="192" y="312"/>
                      <a:pt x="204" y="308"/>
                    </a:cubicBezTo>
                    <a:cubicBezTo>
                      <a:pt x="289" y="289"/>
                      <a:pt x="343" y="208"/>
                      <a:pt x="323" y="123"/>
                    </a:cubicBezTo>
                    <a:cubicBezTo>
                      <a:pt x="307" y="50"/>
                      <a:pt x="243" y="0"/>
                      <a:pt x="172" y="0"/>
                    </a:cubicBezTo>
                    <a:close/>
                    <a:moveTo>
                      <a:pt x="443" y="1221"/>
                    </a:moveTo>
                    <a:cubicBezTo>
                      <a:pt x="431" y="1221"/>
                      <a:pt x="420" y="1223"/>
                      <a:pt x="408" y="1225"/>
                    </a:cubicBezTo>
                    <a:cubicBezTo>
                      <a:pt x="323" y="1243"/>
                      <a:pt x="270" y="1328"/>
                      <a:pt x="289" y="1412"/>
                    </a:cubicBezTo>
                    <a:cubicBezTo>
                      <a:pt x="304" y="1485"/>
                      <a:pt x="371" y="1535"/>
                      <a:pt x="443" y="1535"/>
                    </a:cubicBezTo>
                    <a:cubicBezTo>
                      <a:pt x="452" y="1535"/>
                      <a:pt x="465" y="1535"/>
                      <a:pt x="474" y="1531"/>
                    </a:cubicBezTo>
                    <a:cubicBezTo>
                      <a:pt x="559" y="1514"/>
                      <a:pt x="611" y="1429"/>
                      <a:pt x="596" y="1344"/>
                    </a:cubicBezTo>
                    <a:cubicBezTo>
                      <a:pt x="577" y="1271"/>
                      <a:pt x="515" y="1221"/>
                      <a:pt x="443" y="1221"/>
                    </a:cubicBezTo>
                    <a:close/>
                    <a:moveTo>
                      <a:pt x="715" y="2446"/>
                    </a:moveTo>
                    <a:cubicBezTo>
                      <a:pt x="703" y="2446"/>
                      <a:pt x="691" y="2447"/>
                      <a:pt x="679" y="2450"/>
                    </a:cubicBezTo>
                    <a:cubicBezTo>
                      <a:pt x="593" y="2468"/>
                      <a:pt x="539" y="2553"/>
                      <a:pt x="559" y="2637"/>
                    </a:cubicBezTo>
                    <a:cubicBezTo>
                      <a:pt x="574" y="2709"/>
                      <a:pt x="638" y="2759"/>
                      <a:pt x="709" y="2759"/>
                    </a:cubicBezTo>
                    <a:cubicBezTo>
                      <a:pt x="710" y="2759"/>
                      <a:pt x="711" y="2759"/>
                      <a:pt x="712" y="2759"/>
                    </a:cubicBezTo>
                    <a:cubicBezTo>
                      <a:pt x="721" y="2759"/>
                      <a:pt x="735" y="2756"/>
                      <a:pt x="746" y="2753"/>
                    </a:cubicBezTo>
                    <a:cubicBezTo>
                      <a:pt x="831" y="2738"/>
                      <a:pt x="885" y="2654"/>
                      <a:pt x="866" y="2569"/>
                    </a:cubicBezTo>
                    <a:cubicBezTo>
                      <a:pt x="850" y="2496"/>
                      <a:pt x="786" y="2446"/>
                      <a:pt x="715" y="2446"/>
                    </a:cubicBezTo>
                    <a:close/>
                    <a:moveTo>
                      <a:pt x="979" y="3668"/>
                    </a:moveTo>
                    <a:cubicBezTo>
                      <a:pt x="969" y="3668"/>
                      <a:pt x="958" y="3669"/>
                      <a:pt x="948" y="3671"/>
                    </a:cubicBezTo>
                    <a:cubicBezTo>
                      <a:pt x="863" y="3693"/>
                      <a:pt x="813" y="3774"/>
                      <a:pt x="829" y="3858"/>
                    </a:cubicBezTo>
                    <a:cubicBezTo>
                      <a:pt x="847" y="3931"/>
                      <a:pt x="908" y="3981"/>
                      <a:pt x="982" y="3981"/>
                    </a:cubicBezTo>
                    <a:cubicBezTo>
                      <a:pt x="994" y="3981"/>
                      <a:pt x="1004" y="3981"/>
                      <a:pt x="1016" y="3977"/>
                    </a:cubicBezTo>
                    <a:cubicBezTo>
                      <a:pt x="1101" y="3960"/>
                      <a:pt x="1155" y="3875"/>
                      <a:pt x="1135" y="3790"/>
                    </a:cubicBezTo>
                    <a:cubicBezTo>
                      <a:pt x="1119" y="3715"/>
                      <a:pt x="1052" y="3668"/>
                      <a:pt x="979" y="3668"/>
                    </a:cubicBezTo>
                    <a:close/>
                    <a:moveTo>
                      <a:pt x="1253" y="4891"/>
                    </a:moveTo>
                    <a:cubicBezTo>
                      <a:pt x="1242" y="4891"/>
                      <a:pt x="1230" y="4892"/>
                      <a:pt x="1218" y="4895"/>
                    </a:cubicBezTo>
                    <a:cubicBezTo>
                      <a:pt x="1134" y="4913"/>
                      <a:pt x="1080" y="4997"/>
                      <a:pt x="1099" y="5083"/>
                    </a:cubicBezTo>
                    <a:cubicBezTo>
                      <a:pt x="1116" y="5156"/>
                      <a:pt x="1181" y="5205"/>
                      <a:pt x="1253" y="5205"/>
                    </a:cubicBezTo>
                    <a:cubicBezTo>
                      <a:pt x="1262" y="5205"/>
                      <a:pt x="1275" y="5205"/>
                      <a:pt x="1284" y="5202"/>
                    </a:cubicBezTo>
                    <a:cubicBezTo>
                      <a:pt x="1370" y="5184"/>
                      <a:pt x="1423" y="5099"/>
                      <a:pt x="1403" y="5014"/>
                    </a:cubicBezTo>
                    <a:cubicBezTo>
                      <a:pt x="1386" y="4941"/>
                      <a:pt x="1325" y="4891"/>
                      <a:pt x="1253" y="4891"/>
                    </a:cubicBezTo>
                    <a:close/>
                    <a:moveTo>
                      <a:pt x="1525" y="6115"/>
                    </a:moveTo>
                    <a:cubicBezTo>
                      <a:pt x="1513" y="6115"/>
                      <a:pt x="1501" y="6117"/>
                      <a:pt x="1489" y="6120"/>
                    </a:cubicBezTo>
                    <a:cubicBezTo>
                      <a:pt x="1403" y="6139"/>
                      <a:pt x="1349" y="6218"/>
                      <a:pt x="1370" y="6304"/>
                    </a:cubicBezTo>
                    <a:cubicBezTo>
                      <a:pt x="1385" y="6379"/>
                      <a:pt x="1451" y="6426"/>
                      <a:pt x="1522" y="6426"/>
                    </a:cubicBezTo>
                    <a:cubicBezTo>
                      <a:pt x="1532" y="6426"/>
                      <a:pt x="1545" y="6426"/>
                      <a:pt x="1557" y="6423"/>
                    </a:cubicBezTo>
                    <a:cubicBezTo>
                      <a:pt x="1641" y="6403"/>
                      <a:pt x="1695" y="6323"/>
                      <a:pt x="1676" y="6239"/>
                    </a:cubicBezTo>
                    <a:cubicBezTo>
                      <a:pt x="1659" y="6165"/>
                      <a:pt x="1596" y="6115"/>
                      <a:pt x="1525" y="6115"/>
                    </a:cubicBezTo>
                    <a:close/>
                    <a:moveTo>
                      <a:pt x="1794" y="7336"/>
                    </a:moveTo>
                    <a:cubicBezTo>
                      <a:pt x="1782" y="7336"/>
                      <a:pt x="1770" y="7338"/>
                      <a:pt x="1758" y="7341"/>
                    </a:cubicBezTo>
                    <a:cubicBezTo>
                      <a:pt x="1673" y="7359"/>
                      <a:pt x="1620" y="7443"/>
                      <a:pt x="1639" y="7528"/>
                    </a:cubicBezTo>
                    <a:cubicBezTo>
                      <a:pt x="1658" y="7600"/>
                      <a:pt x="1721" y="7650"/>
                      <a:pt x="1792" y="7650"/>
                    </a:cubicBezTo>
                    <a:cubicBezTo>
                      <a:pt x="1803" y="7650"/>
                      <a:pt x="1814" y="7650"/>
                      <a:pt x="1826" y="7647"/>
                    </a:cubicBezTo>
                    <a:cubicBezTo>
                      <a:pt x="1912" y="7629"/>
                      <a:pt x="1964" y="7544"/>
                      <a:pt x="1945" y="7460"/>
                    </a:cubicBezTo>
                    <a:cubicBezTo>
                      <a:pt x="1930" y="7386"/>
                      <a:pt x="1865" y="7336"/>
                      <a:pt x="1794" y="7336"/>
                    </a:cubicBezTo>
                    <a:close/>
                    <a:moveTo>
                      <a:pt x="2065" y="8560"/>
                    </a:moveTo>
                    <a:cubicBezTo>
                      <a:pt x="2054" y="8560"/>
                      <a:pt x="2042" y="8562"/>
                      <a:pt x="2031" y="8564"/>
                    </a:cubicBezTo>
                    <a:cubicBezTo>
                      <a:pt x="1945" y="8583"/>
                      <a:pt x="1891" y="8664"/>
                      <a:pt x="1912" y="8749"/>
                    </a:cubicBezTo>
                    <a:cubicBezTo>
                      <a:pt x="1927" y="8824"/>
                      <a:pt x="1989" y="8874"/>
                      <a:pt x="2059" y="8874"/>
                    </a:cubicBezTo>
                    <a:cubicBezTo>
                      <a:pt x="2060" y="8874"/>
                      <a:pt x="2061" y="8874"/>
                      <a:pt x="2062" y="8874"/>
                    </a:cubicBezTo>
                    <a:cubicBezTo>
                      <a:pt x="2074" y="8874"/>
                      <a:pt x="2087" y="8872"/>
                      <a:pt x="2096" y="8868"/>
                    </a:cubicBezTo>
                    <a:cubicBezTo>
                      <a:pt x="2181" y="8849"/>
                      <a:pt x="2234" y="8768"/>
                      <a:pt x="2215" y="8683"/>
                    </a:cubicBezTo>
                    <a:cubicBezTo>
                      <a:pt x="2198" y="8610"/>
                      <a:pt x="2136" y="8560"/>
                      <a:pt x="2065" y="856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4" name="Google Shape;1134;p41"/>
              <p:cNvSpPr/>
              <p:nvPr/>
            </p:nvSpPr>
            <p:spPr>
              <a:xfrm>
                <a:off x="1788875" y="3776550"/>
                <a:ext cx="103250" cy="435925"/>
              </a:xfrm>
              <a:custGeom>
                <a:avLst/>
                <a:gdLst/>
                <a:ahLst/>
                <a:cxnLst/>
                <a:rect l="l" t="t" r="r" b="b"/>
                <a:pathLst>
                  <a:path w="4130" h="17437" extrusionOk="0">
                    <a:moveTo>
                      <a:pt x="175" y="1"/>
                    </a:moveTo>
                    <a:cubicBezTo>
                      <a:pt x="164" y="1"/>
                      <a:pt x="152" y="2"/>
                      <a:pt x="140" y="5"/>
                    </a:cubicBezTo>
                    <a:cubicBezTo>
                      <a:pt x="55" y="23"/>
                      <a:pt x="1" y="107"/>
                      <a:pt x="21" y="192"/>
                    </a:cubicBezTo>
                    <a:cubicBezTo>
                      <a:pt x="37" y="263"/>
                      <a:pt x="102" y="315"/>
                      <a:pt x="174" y="315"/>
                    </a:cubicBezTo>
                    <a:cubicBezTo>
                      <a:pt x="186" y="315"/>
                      <a:pt x="196" y="315"/>
                      <a:pt x="208" y="311"/>
                    </a:cubicBezTo>
                    <a:cubicBezTo>
                      <a:pt x="293" y="293"/>
                      <a:pt x="346" y="209"/>
                      <a:pt x="327" y="124"/>
                    </a:cubicBezTo>
                    <a:cubicBezTo>
                      <a:pt x="312" y="50"/>
                      <a:pt x="247" y="1"/>
                      <a:pt x="175" y="1"/>
                    </a:cubicBezTo>
                    <a:close/>
                    <a:moveTo>
                      <a:pt x="444" y="1225"/>
                    </a:moveTo>
                    <a:cubicBezTo>
                      <a:pt x="433" y="1225"/>
                      <a:pt x="421" y="1226"/>
                      <a:pt x="410" y="1228"/>
                    </a:cubicBezTo>
                    <a:cubicBezTo>
                      <a:pt x="327" y="1248"/>
                      <a:pt x="271" y="1329"/>
                      <a:pt x="290" y="1413"/>
                    </a:cubicBezTo>
                    <a:cubicBezTo>
                      <a:pt x="310" y="1488"/>
                      <a:pt x="373" y="1538"/>
                      <a:pt x="444" y="1538"/>
                    </a:cubicBezTo>
                    <a:cubicBezTo>
                      <a:pt x="456" y="1538"/>
                      <a:pt x="466" y="1536"/>
                      <a:pt x="478" y="1532"/>
                    </a:cubicBezTo>
                    <a:cubicBezTo>
                      <a:pt x="563" y="1513"/>
                      <a:pt x="617" y="1433"/>
                      <a:pt x="597" y="1348"/>
                    </a:cubicBezTo>
                    <a:cubicBezTo>
                      <a:pt x="581" y="1275"/>
                      <a:pt x="516" y="1225"/>
                      <a:pt x="444" y="1225"/>
                    </a:cubicBezTo>
                    <a:close/>
                    <a:moveTo>
                      <a:pt x="717" y="2446"/>
                    </a:moveTo>
                    <a:cubicBezTo>
                      <a:pt x="705" y="2446"/>
                      <a:pt x="694" y="2447"/>
                      <a:pt x="682" y="2450"/>
                    </a:cubicBezTo>
                    <a:cubicBezTo>
                      <a:pt x="597" y="2467"/>
                      <a:pt x="543" y="2552"/>
                      <a:pt x="563" y="2638"/>
                    </a:cubicBezTo>
                    <a:cubicBezTo>
                      <a:pt x="578" y="2709"/>
                      <a:pt x="641" y="2759"/>
                      <a:pt x="716" y="2759"/>
                    </a:cubicBezTo>
                    <a:cubicBezTo>
                      <a:pt x="725" y="2759"/>
                      <a:pt x="738" y="2759"/>
                      <a:pt x="748" y="2757"/>
                    </a:cubicBezTo>
                    <a:cubicBezTo>
                      <a:pt x="833" y="2739"/>
                      <a:pt x="886" y="2655"/>
                      <a:pt x="867" y="2569"/>
                    </a:cubicBezTo>
                    <a:cubicBezTo>
                      <a:pt x="850" y="2496"/>
                      <a:pt x="788" y="2446"/>
                      <a:pt x="717" y="2446"/>
                    </a:cubicBezTo>
                    <a:close/>
                    <a:moveTo>
                      <a:pt x="986" y="3671"/>
                    </a:moveTo>
                    <a:cubicBezTo>
                      <a:pt x="975" y="3671"/>
                      <a:pt x="963" y="3672"/>
                      <a:pt x="952" y="3674"/>
                    </a:cubicBezTo>
                    <a:cubicBezTo>
                      <a:pt x="867" y="3692"/>
                      <a:pt x="813" y="3777"/>
                      <a:pt x="833" y="3861"/>
                    </a:cubicBezTo>
                    <a:cubicBezTo>
                      <a:pt x="847" y="3935"/>
                      <a:pt x="912" y="3984"/>
                      <a:pt x="986" y="3984"/>
                    </a:cubicBezTo>
                    <a:cubicBezTo>
                      <a:pt x="995" y="3984"/>
                      <a:pt x="1008" y="3981"/>
                      <a:pt x="1020" y="3981"/>
                    </a:cubicBezTo>
                    <a:cubicBezTo>
                      <a:pt x="1102" y="3959"/>
                      <a:pt x="1159" y="3878"/>
                      <a:pt x="1139" y="3794"/>
                    </a:cubicBezTo>
                    <a:cubicBezTo>
                      <a:pt x="1123" y="3720"/>
                      <a:pt x="1058" y="3671"/>
                      <a:pt x="986" y="3671"/>
                    </a:cubicBezTo>
                    <a:close/>
                    <a:moveTo>
                      <a:pt x="1250" y="4893"/>
                    </a:moveTo>
                    <a:cubicBezTo>
                      <a:pt x="1240" y="4893"/>
                      <a:pt x="1230" y="4894"/>
                      <a:pt x="1220" y="4896"/>
                    </a:cubicBezTo>
                    <a:cubicBezTo>
                      <a:pt x="1135" y="4918"/>
                      <a:pt x="1082" y="4998"/>
                      <a:pt x="1101" y="5083"/>
                    </a:cubicBezTo>
                    <a:cubicBezTo>
                      <a:pt x="1120" y="5159"/>
                      <a:pt x="1183" y="5205"/>
                      <a:pt x="1254" y="5205"/>
                    </a:cubicBezTo>
                    <a:cubicBezTo>
                      <a:pt x="1266" y="5205"/>
                      <a:pt x="1276" y="5205"/>
                      <a:pt x="1288" y="5202"/>
                    </a:cubicBezTo>
                    <a:cubicBezTo>
                      <a:pt x="1373" y="5184"/>
                      <a:pt x="1427" y="5099"/>
                      <a:pt x="1407" y="5015"/>
                    </a:cubicBezTo>
                    <a:cubicBezTo>
                      <a:pt x="1391" y="4942"/>
                      <a:pt x="1323" y="4893"/>
                      <a:pt x="1250" y="4893"/>
                    </a:cubicBezTo>
                    <a:close/>
                    <a:moveTo>
                      <a:pt x="1527" y="6115"/>
                    </a:moveTo>
                    <a:cubicBezTo>
                      <a:pt x="1516" y="6115"/>
                      <a:pt x="1504" y="6117"/>
                      <a:pt x="1493" y="6119"/>
                    </a:cubicBezTo>
                    <a:cubicBezTo>
                      <a:pt x="1407" y="6139"/>
                      <a:pt x="1353" y="6222"/>
                      <a:pt x="1373" y="6307"/>
                    </a:cubicBezTo>
                    <a:cubicBezTo>
                      <a:pt x="1389" y="6380"/>
                      <a:pt x="1452" y="6429"/>
                      <a:pt x="1524" y="6429"/>
                    </a:cubicBezTo>
                    <a:cubicBezTo>
                      <a:pt x="1535" y="6429"/>
                      <a:pt x="1549" y="6426"/>
                      <a:pt x="1558" y="6426"/>
                    </a:cubicBezTo>
                    <a:cubicBezTo>
                      <a:pt x="1643" y="6409"/>
                      <a:pt x="1696" y="6324"/>
                      <a:pt x="1677" y="6238"/>
                    </a:cubicBezTo>
                    <a:cubicBezTo>
                      <a:pt x="1660" y="6165"/>
                      <a:pt x="1598" y="6115"/>
                      <a:pt x="1527" y="6115"/>
                    </a:cubicBezTo>
                    <a:close/>
                    <a:moveTo>
                      <a:pt x="1797" y="7340"/>
                    </a:moveTo>
                    <a:cubicBezTo>
                      <a:pt x="1785" y="7340"/>
                      <a:pt x="1774" y="7341"/>
                      <a:pt x="1762" y="7344"/>
                    </a:cubicBezTo>
                    <a:cubicBezTo>
                      <a:pt x="1677" y="7363"/>
                      <a:pt x="1624" y="7443"/>
                      <a:pt x="1643" y="7529"/>
                    </a:cubicBezTo>
                    <a:cubicBezTo>
                      <a:pt x="1659" y="7605"/>
                      <a:pt x="1725" y="7650"/>
                      <a:pt x="1793" y="7650"/>
                    </a:cubicBezTo>
                    <a:cubicBezTo>
                      <a:pt x="1805" y="7650"/>
                      <a:pt x="1818" y="7650"/>
                      <a:pt x="1827" y="7648"/>
                    </a:cubicBezTo>
                    <a:cubicBezTo>
                      <a:pt x="1912" y="7629"/>
                      <a:pt x="1964" y="7548"/>
                      <a:pt x="1949" y="7463"/>
                    </a:cubicBezTo>
                    <a:cubicBezTo>
                      <a:pt x="1930" y="7389"/>
                      <a:pt x="1868" y="7340"/>
                      <a:pt x="1797" y="7340"/>
                    </a:cubicBezTo>
                    <a:close/>
                    <a:moveTo>
                      <a:pt x="2066" y="8561"/>
                    </a:moveTo>
                    <a:cubicBezTo>
                      <a:pt x="2054" y="8561"/>
                      <a:pt x="2043" y="8562"/>
                      <a:pt x="2031" y="8565"/>
                    </a:cubicBezTo>
                    <a:cubicBezTo>
                      <a:pt x="1946" y="8583"/>
                      <a:pt x="1893" y="8667"/>
                      <a:pt x="1912" y="8752"/>
                    </a:cubicBezTo>
                    <a:cubicBezTo>
                      <a:pt x="1929" y="8826"/>
                      <a:pt x="1994" y="8875"/>
                      <a:pt x="2066" y="8875"/>
                    </a:cubicBezTo>
                    <a:cubicBezTo>
                      <a:pt x="2078" y="8875"/>
                      <a:pt x="2088" y="8875"/>
                      <a:pt x="2100" y="8871"/>
                    </a:cubicBezTo>
                    <a:cubicBezTo>
                      <a:pt x="2185" y="8853"/>
                      <a:pt x="2238" y="8769"/>
                      <a:pt x="2219" y="8684"/>
                    </a:cubicBezTo>
                    <a:cubicBezTo>
                      <a:pt x="2202" y="8610"/>
                      <a:pt x="2138" y="8561"/>
                      <a:pt x="2066" y="8561"/>
                    </a:cubicBezTo>
                    <a:close/>
                    <a:moveTo>
                      <a:pt x="2335" y="9785"/>
                    </a:moveTo>
                    <a:cubicBezTo>
                      <a:pt x="2323" y="9785"/>
                      <a:pt x="2312" y="9786"/>
                      <a:pt x="2300" y="9789"/>
                    </a:cubicBezTo>
                    <a:cubicBezTo>
                      <a:pt x="2219" y="9809"/>
                      <a:pt x="2162" y="9889"/>
                      <a:pt x="2181" y="9973"/>
                    </a:cubicBezTo>
                    <a:cubicBezTo>
                      <a:pt x="2197" y="10050"/>
                      <a:pt x="2262" y="10098"/>
                      <a:pt x="2335" y="10098"/>
                    </a:cubicBezTo>
                    <a:cubicBezTo>
                      <a:pt x="2347" y="10098"/>
                      <a:pt x="2358" y="10096"/>
                      <a:pt x="2369" y="10092"/>
                    </a:cubicBezTo>
                    <a:cubicBezTo>
                      <a:pt x="2454" y="10073"/>
                      <a:pt x="2508" y="9994"/>
                      <a:pt x="2489" y="9908"/>
                    </a:cubicBezTo>
                    <a:cubicBezTo>
                      <a:pt x="2473" y="9835"/>
                      <a:pt x="2407" y="9785"/>
                      <a:pt x="2335" y="9785"/>
                    </a:cubicBezTo>
                    <a:close/>
                    <a:moveTo>
                      <a:pt x="2611" y="11008"/>
                    </a:moveTo>
                    <a:cubicBezTo>
                      <a:pt x="2598" y="11008"/>
                      <a:pt x="2586" y="11010"/>
                      <a:pt x="2573" y="11013"/>
                    </a:cubicBezTo>
                    <a:cubicBezTo>
                      <a:pt x="2489" y="11028"/>
                      <a:pt x="2435" y="11112"/>
                      <a:pt x="2454" y="11198"/>
                    </a:cubicBezTo>
                    <a:cubicBezTo>
                      <a:pt x="2470" y="11271"/>
                      <a:pt x="2534" y="11320"/>
                      <a:pt x="2604" y="11320"/>
                    </a:cubicBezTo>
                    <a:cubicBezTo>
                      <a:pt x="2616" y="11320"/>
                      <a:pt x="2630" y="11320"/>
                      <a:pt x="2639" y="11317"/>
                    </a:cubicBezTo>
                    <a:cubicBezTo>
                      <a:pt x="2723" y="11298"/>
                      <a:pt x="2777" y="11215"/>
                      <a:pt x="2758" y="11132"/>
                    </a:cubicBezTo>
                    <a:cubicBezTo>
                      <a:pt x="2742" y="11060"/>
                      <a:pt x="2681" y="11008"/>
                      <a:pt x="2611" y="11008"/>
                    </a:cubicBezTo>
                    <a:close/>
                    <a:moveTo>
                      <a:pt x="2877" y="12231"/>
                    </a:moveTo>
                    <a:cubicBezTo>
                      <a:pt x="2866" y="12231"/>
                      <a:pt x="2854" y="12232"/>
                      <a:pt x="2842" y="12235"/>
                    </a:cubicBezTo>
                    <a:cubicBezTo>
                      <a:pt x="2758" y="12252"/>
                      <a:pt x="2704" y="12337"/>
                      <a:pt x="2723" y="12422"/>
                    </a:cubicBezTo>
                    <a:cubicBezTo>
                      <a:pt x="2739" y="12495"/>
                      <a:pt x="2803" y="12544"/>
                      <a:pt x="2874" y="12544"/>
                    </a:cubicBezTo>
                    <a:cubicBezTo>
                      <a:pt x="2875" y="12544"/>
                      <a:pt x="2876" y="12544"/>
                      <a:pt x="2877" y="12544"/>
                    </a:cubicBezTo>
                    <a:cubicBezTo>
                      <a:pt x="2887" y="12544"/>
                      <a:pt x="2900" y="12541"/>
                      <a:pt x="2912" y="12541"/>
                    </a:cubicBezTo>
                    <a:cubicBezTo>
                      <a:pt x="2996" y="12523"/>
                      <a:pt x="3050" y="12438"/>
                      <a:pt x="3031" y="12354"/>
                    </a:cubicBezTo>
                    <a:cubicBezTo>
                      <a:pt x="3015" y="12281"/>
                      <a:pt x="2950" y="12231"/>
                      <a:pt x="2877" y="12231"/>
                    </a:cubicBezTo>
                    <a:close/>
                    <a:moveTo>
                      <a:pt x="3145" y="13454"/>
                    </a:moveTo>
                    <a:cubicBezTo>
                      <a:pt x="3134" y="13454"/>
                      <a:pt x="3122" y="13455"/>
                      <a:pt x="3110" y="13458"/>
                    </a:cubicBezTo>
                    <a:cubicBezTo>
                      <a:pt x="3026" y="13478"/>
                      <a:pt x="2972" y="13558"/>
                      <a:pt x="2991" y="13643"/>
                    </a:cubicBezTo>
                    <a:cubicBezTo>
                      <a:pt x="3008" y="13717"/>
                      <a:pt x="3074" y="13765"/>
                      <a:pt x="3145" y="13765"/>
                    </a:cubicBezTo>
                    <a:cubicBezTo>
                      <a:pt x="3157" y="13765"/>
                      <a:pt x="3168" y="13765"/>
                      <a:pt x="3180" y="13762"/>
                    </a:cubicBezTo>
                    <a:cubicBezTo>
                      <a:pt x="3264" y="13743"/>
                      <a:pt x="3318" y="13663"/>
                      <a:pt x="3299" y="13577"/>
                    </a:cubicBezTo>
                    <a:cubicBezTo>
                      <a:pt x="3283" y="13504"/>
                      <a:pt x="3218" y="13454"/>
                      <a:pt x="3145" y="13454"/>
                    </a:cubicBezTo>
                    <a:close/>
                    <a:moveTo>
                      <a:pt x="3419" y="14677"/>
                    </a:moveTo>
                    <a:cubicBezTo>
                      <a:pt x="3407" y="14677"/>
                      <a:pt x="3395" y="14679"/>
                      <a:pt x="3383" y="14682"/>
                    </a:cubicBezTo>
                    <a:cubicBezTo>
                      <a:pt x="3299" y="14699"/>
                      <a:pt x="3245" y="14784"/>
                      <a:pt x="3264" y="14869"/>
                    </a:cubicBezTo>
                    <a:cubicBezTo>
                      <a:pt x="3281" y="14940"/>
                      <a:pt x="3343" y="14991"/>
                      <a:pt x="3414" y="14991"/>
                    </a:cubicBezTo>
                    <a:cubicBezTo>
                      <a:pt x="3426" y="14991"/>
                      <a:pt x="3437" y="14988"/>
                      <a:pt x="3449" y="14988"/>
                    </a:cubicBezTo>
                    <a:cubicBezTo>
                      <a:pt x="3533" y="14970"/>
                      <a:pt x="3587" y="14885"/>
                      <a:pt x="3568" y="14801"/>
                    </a:cubicBezTo>
                    <a:cubicBezTo>
                      <a:pt x="3552" y="14727"/>
                      <a:pt x="3490" y="14677"/>
                      <a:pt x="3419" y="14677"/>
                    </a:cubicBezTo>
                    <a:close/>
                    <a:moveTo>
                      <a:pt x="3687" y="15900"/>
                    </a:moveTo>
                    <a:cubicBezTo>
                      <a:pt x="3676" y="15900"/>
                      <a:pt x="3664" y="15901"/>
                      <a:pt x="3653" y="15904"/>
                    </a:cubicBezTo>
                    <a:cubicBezTo>
                      <a:pt x="3568" y="15923"/>
                      <a:pt x="3514" y="16004"/>
                      <a:pt x="3533" y="16089"/>
                    </a:cubicBezTo>
                    <a:cubicBezTo>
                      <a:pt x="3550" y="16164"/>
                      <a:pt x="3614" y="16214"/>
                      <a:pt x="3685" y="16214"/>
                    </a:cubicBezTo>
                    <a:cubicBezTo>
                      <a:pt x="3685" y="16214"/>
                      <a:pt x="3686" y="16214"/>
                      <a:pt x="3687" y="16214"/>
                    </a:cubicBezTo>
                    <a:cubicBezTo>
                      <a:pt x="3697" y="16214"/>
                      <a:pt x="3710" y="16210"/>
                      <a:pt x="3722" y="16208"/>
                    </a:cubicBezTo>
                    <a:cubicBezTo>
                      <a:pt x="3804" y="16189"/>
                      <a:pt x="3857" y="16108"/>
                      <a:pt x="3837" y="16023"/>
                    </a:cubicBezTo>
                    <a:cubicBezTo>
                      <a:pt x="3821" y="15950"/>
                      <a:pt x="3759" y="15900"/>
                      <a:pt x="3687" y="15900"/>
                    </a:cubicBezTo>
                    <a:close/>
                    <a:moveTo>
                      <a:pt x="3957" y="17123"/>
                    </a:moveTo>
                    <a:cubicBezTo>
                      <a:pt x="3946" y="17123"/>
                      <a:pt x="3935" y="17124"/>
                      <a:pt x="3923" y="17126"/>
                    </a:cubicBezTo>
                    <a:cubicBezTo>
                      <a:pt x="3837" y="17144"/>
                      <a:pt x="3784" y="17229"/>
                      <a:pt x="3804" y="17315"/>
                    </a:cubicBezTo>
                    <a:cubicBezTo>
                      <a:pt x="3818" y="17386"/>
                      <a:pt x="3885" y="17435"/>
                      <a:pt x="3956" y="17436"/>
                    </a:cubicBezTo>
                    <a:cubicBezTo>
                      <a:pt x="3966" y="17436"/>
                      <a:pt x="3979" y="17436"/>
                      <a:pt x="3991" y="17434"/>
                    </a:cubicBezTo>
                    <a:cubicBezTo>
                      <a:pt x="4076" y="17416"/>
                      <a:pt x="4129" y="17330"/>
                      <a:pt x="4110" y="17245"/>
                    </a:cubicBezTo>
                    <a:cubicBezTo>
                      <a:pt x="4095" y="17172"/>
                      <a:pt x="4029" y="17123"/>
                      <a:pt x="3957" y="1712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5" name="Google Shape;1135;p41"/>
              <p:cNvSpPr/>
              <p:nvPr/>
            </p:nvSpPr>
            <p:spPr>
              <a:xfrm>
                <a:off x="1825525" y="3824850"/>
                <a:ext cx="76125" cy="313575"/>
              </a:xfrm>
              <a:custGeom>
                <a:avLst/>
                <a:gdLst/>
                <a:ahLst/>
                <a:cxnLst/>
                <a:rect l="l" t="t" r="r" b="b"/>
                <a:pathLst>
                  <a:path w="3045" h="12543" extrusionOk="0">
                    <a:moveTo>
                      <a:pt x="174" y="0"/>
                    </a:moveTo>
                    <a:cubicBezTo>
                      <a:pt x="163" y="0"/>
                      <a:pt x="151" y="2"/>
                      <a:pt x="140" y="4"/>
                    </a:cubicBezTo>
                    <a:cubicBezTo>
                      <a:pt x="54" y="22"/>
                      <a:pt x="0" y="104"/>
                      <a:pt x="21" y="192"/>
                    </a:cubicBezTo>
                    <a:cubicBezTo>
                      <a:pt x="36" y="265"/>
                      <a:pt x="102" y="314"/>
                      <a:pt x="173" y="314"/>
                    </a:cubicBezTo>
                    <a:cubicBezTo>
                      <a:pt x="183" y="314"/>
                      <a:pt x="196" y="312"/>
                      <a:pt x="208" y="308"/>
                    </a:cubicBezTo>
                    <a:cubicBezTo>
                      <a:pt x="292" y="289"/>
                      <a:pt x="346" y="208"/>
                      <a:pt x="327" y="123"/>
                    </a:cubicBezTo>
                    <a:cubicBezTo>
                      <a:pt x="311" y="50"/>
                      <a:pt x="246" y="0"/>
                      <a:pt x="174" y="0"/>
                    </a:cubicBezTo>
                    <a:close/>
                    <a:moveTo>
                      <a:pt x="438" y="1223"/>
                    </a:moveTo>
                    <a:cubicBezTo>
                      <a:pt x="429" y="1223"/>
                      <a:pt x="419" y="1224"/>
                      <a:pt x="409" y="1225"/>
                    </a:cubicBezTo>
                    <a:cubicBezTo>
                      <a:pt x="324" y="1243"/>
                      <a:pt x="271" y="1328"/>
                      <a:pt x="290" y="1414"/>
                    </a:cubicBezTo>
                    <a:cubicBezTo>
                      <a:pt x="304" y="1486"/>
                      <a:pt x="372" y="1535"/>
                      <a:pt x="444" y="1535"/>
                    </a:cubicBezTo>
                    <a:cubicBezTo>
                      <a:pt x="455" y="1535"/>
                      <a:pt x="465" y="1535"/>
                      <a:pt x="477" y="1533"/>
                    </a:cubicBezTo>
                    <a:cubicBezTo>
                      <a:pt x="563" y="1512"/>
                      <a:pt x="616" y="1429"/>
                      <a:pt x="596" y="1348"/>
                    </a:cubicBezTo>
                    <a:cubicBezTo>
                      <a:pt x="579" y="1270"/>
                      <a:pt x="512" y="1223"/>
                      <a:pt x="438" y="1223"/>
                    </a:cubicBezTo>
                    <a:close/>
                    <a:moveTo>
                      <a:pt x="717" y="2446"/>
                    </a:moveTo>
                    <a:cubicBezTo>
                      <a:pt x="705" y="2446"/>
                      <a:pt x="693" y="2447"/>
                      <a:pt x="682" y="2450"/>
                    </a:cubicBezTo>
                    <a:cubicBezTo>
                      <a:pt x="596" y="2468"/>
                      <a:pt x="542" y="2553"/>
                      <a:pt x="563" y="2637"/>
                    </a:cubicBezTo>
                    <a:cubicBezTo>
                      <a:pt x="577" y="2710"/>
                      <a:pt x="640" y="2760"/>
                      <a:pt x="713" y="2760"/>
                    </a:cubicBezTo>
                    <a:cubicBezTo>
                      <a:pt x="725" y="2760"/>
                      <a:pt x="735" y="2756"/>
                      <a:pt x="747" y="2756"/>
                    </a:cubicBezTo>
                    <a:cubicBezTo>
                      <a:pt x="832" y="2738"/>
                      <a:pt x="886" y="2654"/>
                      <a:pt x="867" y="2569"/>
                    </a:cubicBezTo>
                    <a:cubicBezTo>
                      <a:pt x="849" y="2496"/>
                      <a:pt x="785" y="2446"/>
                      <a:pt x="717" y="2446"/>
                    </a:cubicBezTo>
                    <a:close/>
                    <a:moveTo>
                      <a:pt x="985" y="3670"/>
                    </a:moveTo>
                    <a:cubicBezTo>
                      <a:pt x="974" y="3670"/>
                      <a:pt x="963" y="3671"/>
                      <a:pt x="951" y="3674"/>
                    </a:cubicBezTo>
                    <a:cubicBezTo>
                      <a:pt x="867" y="3693"/>
                      <a:pt x="813" y="3774"/>
                      <a:pt x="832" y="3858"/>
                    </a:cubicBezTo>
                    <a:cubicBezTo>
                      <a:pt x="846" y="3935"/>
                      <a:pt x="912" y="3981"/>
                      <a:pt x="986" y="3981"/>
                    </a:cubicBezTo>
                    <a:cubicBezTo>
                      <a:pt x="994" y="3981"/>
                      <a:pt x="1007" y="3981"/>
                      <a:pt x="1017" y="3977"/>
                    </a:cubicBezTo>
                    <a:cubicBezTo>
                      <a:pt x="1101" y="3958"/>
                      <a:pt x="1155" y="3877"/>
                      <a:pt x="1136" y="3793"/>
                    </a:cubicBezTo>
                    <a:cubicBezTo>
                      <a:pt x="1119" y="3720"/>
                      <a:pt x="1057" y="3670"/>
                      <a:pt x="985" y="3670"/>
                    </a:cubicBezTo>
                    <a:close/>
                    <a:moveTo>
                      <a:pt x="1254" y="4891"/>
                    </a:moveTo>
                    <a:cubicBezTo>
                      <a:pt x="1242" y="4891"/>
                      <a:pt x="1231" y="4892"/>
                      <a:pt x="1219" y="4895"/>
                    </a:cubicBezTo>
                    <a:cubicBezTo>
                      <a:pt x="1135" y="4913"/>
                      <a:pt x="1081" y="4997"/>
                      <a:pt x="1100" y="5083"/>
                    </a:cubicBezTo>
                    <a:cubicBezTo>
                      <a:pt x="1117" y="5156"/>
                      <a:pt x="1182" y="5205"/>
                      <a:pt x="1254" y="5205"/>
                    </a:cubicBezTo>
                    <a:cubicBezTo>
                      <a:pt x="1262" y="5205"/>
                      <a:pt x="1275" y="5205"/>
                      <a:pt x="1287" y="5202"/>
                    </a:cubicBezTo>
                    <a:cubicBezTo>
                      <a:pt x="1373" y="5183"/>
                      <a:pt x="1426" y="5099"/>
                      <a:pt x="1406" y="5014"/>
                    </a:cubicBezTo>
                    <a:cubicBezTo>
                      <a:pt x="1391" y="4941"/>
                      <a:pt x="1326" y="4891"/>
                      <a:pt x="1254" y="4891"/>
                    </a:cubicBezTo>
                    <a:close/>
                    <a:moveTo>
                      <a:pt x="1525" y="6115"/>
                    </a:moveTo>
                    <a:cubicBezTo>
                      <a:pt x="1513" y="6115"/>
                      <a:pt x="1500" y="6117"/>
                      <a:pt x="1488" y="6120"/>
                    </a:cubicBezTo>
                    <a:cubicBezTo>
                      <a:pt x="1404" y="6139"/>
                      <a:pt x="1353" y="6218"/>
                      <a:pt x="1373" y="6304"/>
                    </a:cubicBezTo>
                    <a:cubicBezTo>
                      <a:pt x="1388" y="6379"/>
                      <a:pt x="1451" y="6428"/>
                      <a:pt x="1523" y="6428"/>
                    </a:cubicBezTo>
                    <a:cubicBezTo>
                      <a:pt x="1535" y="6428"/>
                      <a:pt x="1544" y="6426"/>
                      <a:pt x="1558" y="6423"/>
                    </a:cubicBezTo>
                    <a:cubicBezTo>
                      <a:pt x="1642" y="6403"/>
                      <a:pt x="1696" y="6323"/>
                      <a:pt x="1677" y="6239"/>
                    </a:cubicBezTo>
                    <a:cubicBezTo>
                      <a:pt x="1661" y="6165"/>
                      <a:pt x="1596" y="6115"/>
                      <a:pt x="1525" y="6115"/>
                    </a:cubicBezTo>
                    <a:close/>
                    <a:moveTo>
                      <a:pt x="1797" y="7336"/>
                    </a:moveTo>
                    <a:cubicBezTo>
                      <a:pt x="1785" y="7336"/>
                      <a:pt x="1773" y="7338"/>
                      <a:pt x="1761" y="7341"/>
                    </a:cubicBezTo>
                    <a:cubicBezTo>
                      <a:pt x="1677" y="7359"/>
                      <a:pt x="1622" y="7443"/>
                      <a:pt x="1642" y="7528"/>
                    </a:cubicBezTo>
                    <a:cubicBezTo>
                      <a:pt x="1659" y="7600"/>
                      <a:pt x="1722" y="7650"/>
                      <a:pt x="1793" y="7650"/>
                    </a:cubicBezTo>
                    <a:cubicBezTo>
                      <a:pt x="1794" y="7650"/>
                      <a:pt x="1795" y="7650"/>
                      <a:pt x="1796" y="7650"/>
                    </a:cubicBezTo>
                    <a:cubicBezTo>
                      <a:pt x="1804" y="7650"/>
                      <a:pt x="1817" y="7650"/>
                      <a:pt x="1827" y="7647"/>
                    </a:cubicBezTo>
                    <a:cubicBezTo>
                      <a:pt x="1911" y="7629"/>
                      <a:pt x="1965" y="7544"/>
                      <a:pt x="1946" y="7460"/>
                    </a:cubicBezTo>
                    <a:cubicBezTo>
                      <a:pt x="1929" y="7386"/>
                      <a:pt x="1867" y="7336"/>
                      <a:pt x="1797" y="7336"/>
                    </a:cubicBezTo>
                    <a:close/>
                    <a:moveTo>
                      <a:pt x="2065" y="8562"/>
                    </a:moveTo>
                    <a:cubicBezTo>
                      <a:pt x="2054" y="8562"/>
                      <a:pt x="2042" y="8563"/>
                      <a:pt x="2030" y="8565"/>
                    </a:cubicBezTo>
                    <a:cubicBezTo>
                      <a:pt x="1946" y="8583"/>
                      <a:pt x="1892" y="8666"/>
                      <a:pt x="1911" y="8754"/>
                    </a:cubicBezTo>
                    <a:cubicBezTo>
                      <a:pt x="1927" y="8825"/>
                      <a:pt x="1994" y="8874"/>
                      <a:pt x="2065" y="8875"/>
                    </a:cubicBezTo>
                    <a:cubicBezTo>
                      <a:pt x="2073" y="8875"/>
                      <a:pt x="2088" y="8873"/>
                      <a:pt x="2100" y="8873"/>
                    </a:cubicBezTo>
                    <a:cubicBezTo>
                      <a:pt x="2184" y="8850"/>
                      <a:pt x="2238" y="8770"/>
                      <a:pt x="2219" y="8685"/>
                    </a:cubicBezTo>
                    <a:cubicBezTo>
                      <a:pt x="2203" y="8612"/>
                      <a:pt x="2137" y="8562"/>
                      <a:pt x="2065" y="8562"/>
                    </a:cubicBezTo>
                    <a:close/>
                    <a:moveTo>
                      <a:pt x="2335" y="9786"/>
                    </a:moveTo>
                    <a:cubicBezTo>
                      <a:pt x="2323" y="9786"/>
                      <a:pt x="2311" y="9788"/>
                      <a:pt x="2300" y="9790"/>
                    </a:cubicBezTo>
                    <a:cubicBezTo>
                      <a:pt x="2215" y="9805"/>
                      <a:pt x="2162" y="9890"/>
                      <a:pt x="2181" y="9975"/>
                    </a:cubicBezTo>
                    <a:cubicBezTo>
                      <a:pt x="2196" y="10049"/>
                      <a:pt x="2262" y="10096"/>
                      <a:pt x="2334" y="10096"/>
                    </a:cubicBezTo>
                    <a:cubicBezTo>
                      <a:pt x="2346" y="10096"/>
                      <a:pt x="2357" y="10096"/>
                      <a:pt x="2369" y="10094"/>
                    </a:cubicBezTo>
                    <a:cubicBezTo>
                      <a:pt x="2453" y="10075"/>
                      <a:pt x="2507" y="9992"/>
                      <a:pt x="2488" y="9909"/>
                    </a:cubicBezTo>
                    <a:cubicBezTo>
                      <a:pt x="2473" y="9836"/>
                      <a:pt x="2407" y="9786"/>
                      <a:pt x="2335" y="9786"/>
                    </a:cubicBezTo>
                    <a:close/>
                    <a:moveTo>
                      <a:pt x="2607" y="11008"/>
                    </a:moveTo>
                    <a:cubicBezTo>
                      <a:pt x="2596" y="11008"/>
                      <a:pt x="2584" y="11009"/>
                      <a:pt x="2573" y="11011"/>
                    </a:cubicBezTo>
                    <a:cubicBezTo>
                      <a:pt x="2488" y="11029"/>
                      <a:pt x="2434" y="11114"/>
                      <a:pt x="2453" y="11198"/>
                    </a:cubicBezTo>
                    <a:cubicBezTo>
                      <a:pt x="2468" y="11270"/>
                      <a:pt x="2531" y="11321"/>
                      <a:pt x="2604" y="11321"/>
                    </a:cubicBezTo>
                    <a:cubicBezTo>
                      <a:pt x="2615" y="11321"/>
                      <a:pt x="2630" y="11318"/>
                      <a:pt x="2638" y="11318"/>
                    </a:cubicBezTo>
                    <a:cubicBezTo>
                      <a:pt x="2723" y="11300"/>
                      <a:pt x="2776" y="11215"/>
                      <a:pt x="2757" y="11131"/>
                    </a:cubicBezTo>
                    <a:cubicBezTo>
                      <a:pt x="2741" y="11057"/>
                      <a:pt x="2678" y="11008"/>
                      <a:pt x="2607" y="11008"/>
                    </a:cubicBezTo>
                    <a:close/>
                    <a:moveTo>
                      <a:pt x="2875" y="12231"/>
                    </a:moveTo>
                    <a:cubicBezTo>
                      <a:pt x="2864" y="12231"/>
                      <a:pt x="2852" y="12232"/>
                      <a:pt x="2841" y="12235"/>
                    </a:cubicBezTo>
                    <a:cubicBezTo>
                      <a:pt x="2756" y="12255"/>
                      <a:pt x="2702" y="12335"/>
                      <a:pt x="2722" y="12420"/>
                    </a:cubicBezTo>
                    <a:cubicBezTo>
                      <a:pt x="2738" y="12495"/>
                      <a:pt x="2804" y="12542"/>
                      <a:pt x="2875" y="12542"/>
                    </a:cubicBezTo>
                    <a:cubicBezTo>
                      <a:pt x="2884" y="12542"/>
                      <a:pt x="2898" y="12542"/>
                      <a:pt x="2906" y="12539"/>
                    </a:cubicBezTo>
                    <a:cubicBezTo>
                      <a:pt x="2991" y="12520"/>
                      <a:pt x="3044" y="12440"/>
                      <a:pt x="3025" y="12354"/>
                    </a:cubicBezTo>
                    <a:cubicBezTo>
                      <a:pt x="3011" y="12281"/>
                      <a:pt x="2947" y="12231"/>
                      <a:pt x="2875" y="1223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6" name="Google Shape;1136;p41"/>
              <p:cNvSpPr/>
              <p:nvPr/>
            </p:nvSpPr>
            <p:spPr>
              <a:xfrm>
                <a:off x="1788675" y="3897675"/>
                <a:ext cx="55925" cy="221850"/>
              </a:xfrm>
              <a:custGeom>
                <a:avLst/>
                <a:gdLst/>
                <a:ahLst/>
                <a:cxnLst/>
                <a:rect l="l" t="t" r="r" b="b"/>
                <a:pathLst>
                  <a:path w="2237" h="8874" extrusionOk="0">
                    <a:moveTo>
                      <a:pt x="173" y="0"/>
                    </a:moveTo>
                    <a:cubicBezTo>
                      <a:pt x="162" y="0"/>
                      <a:pt x="150" y="1"/>
                      <a:pt x="139" y="4"/>
                    </a:cubicBezTo>
                    <a:cubicBezTo>
                      <a:pt x="54" y="22"/>
                      <a:pt x="1" y="107"/>
                      <a:pt x="20" y="192"/>
                    </a:cubicBezTo>
                    <a:cubicBezTo>
                      <a:pt x="35" y="264"/>
                      <a:pt x="101" y="314"/>
                      <a:pt x="173" y="314"/>
                    </a:cubicBezTo>
                    <a:cubicBezTo>
                      <a:pt x="182" y="314"/>
                      <a:pt x="196" y="311"/>
                      <a:pt x="208" y="308"/>
                    </a:cubicBezTo>
                    <a:cubicBezTo>
                      <a:pt x="293" y="294"/>
                      <a:pt x="341" y="208"/>
                      <a:pt x="327" y="123"/>
                    </a:cubicBezTo>
                    <a:cubicBezTo>
                      <a:pt x="312" y="50"/>
                      <a:pt x="246" y="0"/>
                      <a:pt x="173" y="0"/>
                    </a:cubicBezTo>
                    <a:close/>
                    <a:moveTo>
                      <a:pt x="442" y="1222"/>
                    </a:moveTo>
                    <a:cubicBezTo>
                      <a:pt x="431" y="1222"/>
                      <a:pt x="419" y="1223"/>
                      <a:pt x="408" y="1225"/>
                    </a:cubicBezTo>
                    <a:cubicBezTo>
                      <a:pt x="323" y="1243"/>
                      <a:pt x="270" y="1328"/>
                      <a:pt x="289" y="1413"/>
                    </a:cubicBezTo>
                    <a:cubicBezTo>
                      <a:pt x="304" y="1485"/>
                      <a:pt x="370" y="1535"/>
                      <a:pt x="443" y="1535"/>
                    </a:cubicBezTo>
                    <a:cubicBezTo>
                      <a:pt x="452" y="1535"/>
                      <a:pt x="465" y="1535"/>
                      <a:pt x="477" y="1533"/>
                    </a:cubicBezTo>
                    <a:cubicBezTo>
                      <a:pt x="562" y="1515"/>
                      <a:pt x="615" y="1429"/>
                      <a:pt x="596" y="1344"/>
                    </a:cubicBezTo>
                    <a:cubicBezTo>
                      <a:pt x="581" y="1273"/>
                      <a:pt x="515" y="1222"/>
                      <a:pt x="442" y="1222"/>
                    </a:cubicBezTo>
                    <a:close/>
                    <a:moveTo>
                      <a:pt x="713" y="2445"/>
                    </a:moveTo>
                    <a:cubicBezTo>
                      <a:pt x="702" y="2445"/>
                      <a:pt x="691" y="2446"/>
                      <a:pt x="680" y="2449"/>
                    </a:cubicBezTo>
                    <a:cubicBezTo>
                      <a:pt x="592" y="2469"/>
                      <a:pt x="542" y="2552"/>
                      <a:pt x="561" y="2637"/>
                    </a:cubicBezTo>
                    <a:cubicBezTo>
                      <a:pt x="577" y="2709"/>
                      <a:pt x="639" y="2760"/>
                      <a:pt x="711" y="2760"/>
                    </a:cubicBezTo>
                    <a:cubicBezTo>
                      <a:pt x="723" y="2760"/>
                      <a:pt x="733" y="2756"/>
                      <a:pt x="745" y="2756"/>
                    </a:cubicBezTo>
                    <a:cubicBezTo>
                      <a:pt x="830" y="2738"/>
                      <a:pt x="883" y="2654"/>
                      <a:pt x="864" y="2568"/>
                    </a:cubicBezTo>
                    <a:cubicBezTo>
                      <a:pt x="847" y="2495"/>
                      <a:pt x="783" y="2445"/>
                      <a:pt x="713" y="2445"/>
                    </a:cubicBezTo>
                    <a:close/>
                    <a:moveTo>
                      <a:pt x="983" y="3670"/>
                    </a:moveTo>
                    <a:cubicBezTo>
                      <a:pt x="972" y="3670"/>
                      <a:pt x="961" y="3671"/>
                      <a:pt x="949" y="3674"/>
                    </a:cubicBezTo>
                    <a:cubicBezTo>
                      <a:pt x="864" y="3693"/>
                      <a:pt x="811" y="3774"/>
                      <a:pt x="830" y="3858"/>
                    </a:cubicBezTo>
                    <a:cubicBezTo>
                      <a:pt x="847" y="3930"/>
                      <a:pt x="912" y="3981"/>
                      <a:pt x="984" y="3981"/>
                    </a:cubicBezTo>
                    <a:cubicBezTo>
                      <a:pt x="992" y="3981"/>
                      <a:pt x="1006" y="3981"/>
                      <a:pt x="1018" y="3977"/>
                    </a:cubicBezTo>
                    <a:cubicBezTo>
                      <a:pt x="1099" y="3958"/>
                      <a:pt x="1156" y="3877"/>
                      <a:pt x="1134" y="3793"/>
                    </a:cubicBezTo>
                    <a:cubicBezTo>
                      <a:pt x="1119" y="3720"/>
                      <a:pt x="1055" y="3670"/>
                      <a:pt x="983" y="3670"/>
                    </a:cubicBezTo>
                    <a:close/>
                    <a:moveTo>
                      <a:pt x="1253" y="4891"/>
                    </a:moveTo>
                    <a:cubicBezTo>
                      <a:pt x="1242" y="4891"/>
                      <a:pt x="1230" y="4892"/>
                      <a:pt x="1218" y="4895"/>
                    </a:cubicBezTo>
                    <a:cubicBezTo>
                      <a:pt x="1134" y="4913"/>
                      <a:pt x="1080" y="4997"/>
                      <a:pt x="1099" y="5083"/>
                    </a:cubicBezTo>
                    <a:cubicBezTo>
                      <a:pt x="1116" y="5154"/>
                      <a:pt x="1181" y="5205"/>
                      <a:pt x="1253" y="5205"/>
                    </a:cubicBezTo>
                    <a:cubicBezTo>
                      <a:pt x="1265" y="5205"/>
                      <a:pt x="1275" y="5205"/>
                      <a:pt x="1287" y="5202"/>
                    </a:cubicBezTo>
                    <a:cubicBezTo>
                      <a:pt x="1372" y="5184"/>
                      <a:pt x="1426" y="5098"/>
                      <a:pt x="1406" y="5014"/>
                    </a:cubicBezTo>
                    <a:cubicBezTo>
                      <a:pt x="1391" y="4941"/>
                      <a:pt x="1326" y="4891"/>
                      <a:pt x="1253" y="4891"/>
                    </a:cubicBezTo>
                    <a:close/>
                    <a:moveTo>
                      <a:pt x="1527" y="6115"/>
                    </a:moveTo>
                    <a:cubicBezTo>
                      <a:pt x="1515" y="6115"/>
                      <a:pt x="1503" y="6117"/>
                      <a:pt x="1491" y="6119"/>
                    </a:cubicBezTo>
                    <a:cubicBezTo>
                      <a:pt x="1406" y="6139"/>
                      <a:pt x="1349" y="6218"/>
                      <a:pt x="1370" y="6304"/>
                    </a:cubicBezTo>
                    <a:cubicBezTo>
                      <a:pt x="1389" y="6378"/>
                      <a:pt x="1451" y="6429"/>
                      <a:pt x="1522" y="6429"/>
                    </a:cubicBezTo>
                    <a:cubicBezTo>
                      <a:pt x="1534" y="6429"/>
                      <a:pt x="1548" y="6426"/>
                      <a:pt x="1557" y="6423"/>
                    </a:cubicBezTo>
                    <a:cubicBezTo>
                      <a:pt x="1641" y="6403"/>
                      <a:pt x="1695" y="6323"/>
                      <a:pt x="1676" y="6239"/>
                    </a:cubicBezTo>
                    <a:cubicBezTo>
                      <a:pt x="1659" y="6165"/>
                      <a:pt x="1598" y="6115"/>
                      <a:pt x="1527" y="6115"/>
                    </a:cubicBezTo>
                    <a:close/>
                    <a:moveTo>
                      <a:pt x="1797" y="7336"/>
                    </a:moveTo>
                    <a:cubicBezTo>
                      <a:pt x="1785" y="7336"/>
                      <a:pt x="1773" y="7338"/>
                      <a:pt x="1760" y="7341"/>
                    </a:cubicBezTo>
                    <a:cubicBezTo>
                      <a:pt x="1676" y="7359"/>
                      <a:pt x="1622" y="7443"/>
                      <a:pt x="1641" y="7528"/>
                    </a:cubicBezTo>
                    <a:cubicBezTo>
                      <a:pt x="1657" y="7599"/>
                      <a:pt x="1723" y="7650"/>
                      <a:pt x="1792" y="7650"/>
                    </a:cubicBezTo>
                    <a:cubicBezTo>
                      <a:pt x="1804" y="7650"/>
                      <a:pt x="1817" y="7650"/>
                      <a:pt x="1826" y="7647"/>
                    </a:cubicBezTo>
                    <a:cubicBezTo>
                      <a:pt x="1912" y="7629"/>
                      <a:pt x="1965" y="7544"/>
                      <a:pt x="1945" y="7460"/>
                    </a:cubicBezTo>
                    <a:cubicBezTo>
                      <a:pt x="1929" y="7386"/>
                      <a:pt x="1868" y="7336"/>
                      <a:pt x="1797" y="7336"/>
                    </a:cubicBezTo>
                    <a:close/>
                    <a:moveTo>
                      <a:pt x="2065" y="8560"/>
                    </a:moveTo>
                    <a:cubicBezTo>
                      <a:pt x="2054" y="8560"/>
                      <a:pt x="2042" y="8562"/>
                      <a:pt x="2031" y="8564"/>
                    </a:cubicBezTo>
                    <a:cubicBezTo>
                      <a:pt x="1945" y="8582"/>
                      <a:pt x="1891" y="8664"/>
                      <a:pt x="1912" y="8752"/>
                    </a:cubicBezTo>
                    <a:cubicBezTo>
                      <a:pt x="1926" y="8824"/>
                      <a:pt x="1991" y="8874"/>
                      <a:pt x="2064" y="8874"/>
                    </a:cubicBezTo>
                    <a:cubicBezTo>
                      <a:pt x="2074" y="8874"/>
                      <a:pt x="2087" y="8872"/>
                      <a:pt x="2099" y="8872"/>
                    </a:cubicBezTo>
                    <a:cubicBezTo>
                      <a:pt x="2183" y="8849"/>
                      <a:pt x="2237" y="8768"/>
                      <a:pt x="2218" y="8683"/>
                    </a:cubicBezTo>
                    <a:cubicBezTo>
                      <a:pt x="2202" y="8610"/>
                      <a:pt x="2137" y="8560"/>
                      <a:pt x="2065" y="856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137" name="Google Shape;1137;p41"/>
            <p:cNvGrpSpPr/>
            <p:nvPr/>
          </p:nvGrpSpPr>
          <p:grpSpPr>
            <a:xfrm>
              <a:off x="2074963" y="4007750"/>
              <a:ext cx="1485761" cy="1168575"/>
              <a:chOff x="2074963" y="4007750"/>
              <a:chExt cx="1485761" cy="1168575"/>
            </a:xfrm>
          </p:grpSpPr>
          <p:sp>
            <p:nvSpPr>
              <p:cNvPr id="1138" name="Google Shape;1138;p41"/>
              <p:cNvSpPr/>
              <p:nvPr/>
            </p:nvSpPr>
            <p:spPr>
              <a:xfrm>
                <a:off x="2074963" y="4539725"/>
                <a:ext cx="919982" cy="606057"/>
              </a:xfrm>
              <a:custGeom>
                <a:avLst/>
                <a:gdLst/>
                <a:ahLst/>
                <a:cxnLst/>
                <a:rect l="l" t="t" r="r" b="b"/>
                <a:pathLst>
                  <a:path w="28727" h="16585" extrusionOk="0">
                    <a:moveTo>
                      <a:pt x="23618" y="2951"/>
                    </a:moveTo>
                    <a:cubicBezTo>
                      <a:pt x="28726" y="5901"/>
                      <a:pt x="28726" y="10685"/>
                      <a:pt x="23618" y="13634"/>
                    </a:cubicBezTo>
                    <a:cubicBezTo>
                      <a:pt x="18507" y="16584"/>
                      <a:pt x="10222" y="16584"/>
                      <a:pt x="5111" y="13634"/>
                    </a:cubicBezTo>
                    <a:cubicBezTo>
                      <a:pt x="1" y="10685"/>
                      <a:pt x="1" y="5901"/>
                      <a:pt x="5111" y="2951"/>
                    </a:cubicBezTo>
                    <a:cubicBezTo>
                      <a:pt x="10222" y="0"/>
                      <a:pt x="18507" y="0"/>
                      <a:pt x="23618" y="2951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dk1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9" name="Google Shape;1139;p41"/>
              <p:cNvSpPr/>
              <p:nvPr/>
            </p:nvSpPr>
            <p:spPr>
              <a:xfrm>
                <a:off x="2540125" y="4572135"/>
                <a:ext cx="1020598" cy="589224"/>
              </a:xfrm>
              <a:custGeom>
                <a:avLst/>
                <a:gdLst/>
                <a:ahLst/>
                <a:cxnLst/>
                <a:rect l="l" t="t" r="r" b="b"/>
                <a:pathLst>
                  <a:path w="28727" h="16585" extrusionOk="0">
                    <a:moveTo>
                      <a:pt x="23618" y="2951"/>
                    </a:moveTo>
                    <a:cubicBezTo>
                      <a:pt x="28726" y="5901"/>
                      <a:pt x="28726" y="10685"/>
                      <a:pt x="23618" y="13634"/>
                    </a:cubicBezTo>
                    <a:cubicBezTo>
                      <a:pt x="18507" y="16584"/>
                      <a:pt x="10222" y="16584"/>
                      <a:pt x="5111" y="13634"/>
                    </a:cubicBezTo>
                    <a:cubicBezTo>
                      <a:pt x="1" y="10685"/>
                      <a:pt x="1" y="5901"/>
                      <a:pt x="5111" y="2951"/>
                    </a:cubicBezTo>
                    <a:cubicBezTo>
                      <a:pt x="10222" y="0"/>
                      <a:pt x="18507" y="0"/>
                      <a:pt x="23618" y="2951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dk1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0" name="Google Shape;1140;p41"/>
              <p:cNvSpPr/>
              <p:nvPr/>
            </p:nvSpPr>
            <p:spPr>
              <a:xfrm>
                <a:off x="2438025" y="4512600"/>
                <a:ext cx="1108925" cy="650475"/>
              </a:xfrm>
              <a:custGeom>
                <a:avLst/>
                <a:gdLst/>
                <a:ahLst/>
                <a:cxnLst/>
                <a:rect l="l" t="t" r="r" b="b"/>
                <a:pathLst>
                  <a:path w="44357" h="26019" extrusionOk="0">
                    <a:moveTo>
                      <a:pt x="44037" y="9315"/>
                    </a:moveTo>
                    <a:lnTo>
                      <a:pt x="15255" y="25933"/>
                    </a:lnTo>
                    <a:cubicBezTo>
                      <a:pt x="15108" y="26019"/>
                      <a:pt x="14924" y="26019"/>
                      <a:pt x="14775" y="25933"/>
                    </a:cubicBezTo>
                    <a:lnTo>
                      <a:pt x="318" y="17531"/>
                    </a:lnTo>
                    <a:cubicBezTo>
                      <a:pt x="1" y="17348"/>
                      <a:pt x="1" y="16888"/>
                      <a:pt x="319" y="16703"/>
                    </a:cubicBezTo>
                    <a:lnTo>
                      <a:pt x="29102" y="87"/>
                    </a:lnTo>
                    <a:cubicBezTo>
                      <a:pt x="29251" y="1"/>
                      <a:pt x="29433" y="2"/>
                      <a:pt x="29582" y="87"/>
                    </a:cubicBezTo>
                    <a:lnTo>
                      <a:pt x="44039" y="8487"/>
                    </a:lnTo>
                    <a:cubicBezTo>
                      <a:pt x="44356" y="8672"/>
                      <a:pt x="44356" y="9131"/>
                      <a:pt x="44037" y="9315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chemeClr val="dk2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1" name="Google Shape;1141;p41"/>
              <p:cNvSpPr/>
              <p:nvPr/>
            </p:nvSpPr>
            <p:spPr>
              <a:xfrm>
                <a:off x="2440125" y="4735125"/>
                <a:ext cx="1104850" cy="441200"/>
              </a:xfrm>
              <a:custGeom>
                <a:avLst/>
                <a:gdLst/>
                <a:ahLst/>
                <a:cxnLst/>
                <a:rect l="l" t="t" r="r" b="b"/>
                <a:pathLst>
                  <a:path w="44194" h="17648" extrusionOk="0">
                    <a:moveTo>
                      <a:pt x="44191" y="1"/>
                    </a:moveTo>
                    <a:cubicBezTo>
                      <a:pt x="44191" y="162"/>
                      <a:pt x="44111" y="321"/>
                      <a:pt x="43953" y="413"/>
                    </a:cubicBezTo>
                    <a:lnTo>
                      <a:pt x="15171" y="17032"/>
                    </a:lnTo>
                    <a:cubicBezTo>
                      <a:pt x="15024" y="17118"/>
                      <a:pt x="14840" y="17118"/>
                      <a:pt x="14691" y="17032"/>
                    </a:cubicBezTo>
                    <a:lnTo>
                      <a:pt x="234" y="8631"/>
                    </a:lnTo>
                    <a:cubicBezTo>
                      <a:pt x="97" y="8551"/>
                      <a:pt x="24" y="8423"/>
                      <a:pt x="5" y="8286"/>
                    </a:cubicBezTo>
                    <a:lnTo>
                      <a:pt x="1" y="8283"/>
                    </a:lnTo>
                    <a:lnTo>
                      <a:pt x="1" y="8724"/>
                    </a:lnTo>
                    <a:cubicBezTo>
                      <a:pt x="0" y="8742"/>
                      <a:pt x="0" y="8760"/>
                      <a:pt x="1" y="8778"/>
                    </a:cubicBezTo>
                    <a:lnTo>
                      <a:pt x="1" y="8812"/>
                    </a:lnTo>
                    <a:lnTo>
                      <a:pt x="6" y="8816"/>
                    </a:lnTo>
                    <a:cubicBezTo>
                      <a:pt x="24" y="8953"/>
                      <a:pt x="98" y="9082"/>
                      <a:pt x="235" y="9161"/>
                    </a:cubicBezTo>
                    <a:lnTo>
                      <a:pt x="14692" y="17562"/>
                    </a:lnTo>
                    <a:cubicBezTo>
                      <a:pt x="14840" y="17648"/>
                      <a:pt x="15024" y="17648"/>
                      <a:pt x="15173" y="17563"/>
                    </a:cubicBezTo>
                    <a:lnTo>
                      <a:pt x="43955" y="947"/>
                    </a:lnTo>
                    <a:cubicBezTo>
                      <a:pt x="44089" y="869"/>
                      <a:pt x="44164" y="744"/>
                      <a:pt x="44184" y="610"/>
                    </a:cubicBezTo>
                    <a:lnTo>
                      <a:pt x="44194" y="604"/>
                    </a:lnTo>
                    <a:close/>
                  </a:path>
                </a:pathLst>
              </a:custGeom>
              <a:gradFill>
                <a:gsLst>
                  <a:gs pos="0">
                    <a:srgbClr val="003785"/>
                  </a:gs>
                  <a:gs pos="100000">
                    <a:srgbClr val="010101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2" name="Google Shape;1142;p41"/>
              <p:cNvSpPr/>
              <p:nvPr/>
            </p:nvSpPr>
            <p:spPr>
              <a:xfrm>
                <a:off x="2440125" y="4735125"/>
                <a:ext cx="1104850" cy="441200"/>
              </a:xfrm>
              <a:custGeom>
                <a:avLst/>
                <a:gdLst/>
                <a:ahLst/>
                <a:cxnLst/>
                <a:rect l="l" t="t" r="r" b="b"/>
                <a:pathLst>
                  <a:path w="44194" h="17648" extrusionOk="0">
                    <a:moveTo>
                      <a:pt x="44191" y="1"/>
                    </a:moveTo>
                    <a:cubicBezTo>
                      <a:pt x="44191" y="162"/>
                      <a:pt x="44111" y="321"/>
                      <a:pt x="43953" y="413"/>
                    </a:cubicBezTo>
                    <a:lnTo>
                      <a:pt x="15171" y="17032"/>
                    </a:lnTo>
                    <a:cubicBezTo>
                      <a:pt x="15024" y="17118"/>
                      <a:pt x="14840" y="17118"/>
                      <a:pt x="14691" y="17032"/>
                    </a:cubicBezTo>
                    <a:lnTo>
                      <a:pt x="234" y="8631"/>
                    </a:lnTo>
                    <a:cubicBezTo>
                      <a:pt x="97" y="8551"/>
                      <a:pt x="24" y="8423"/>
                      <a:pt x="5" y="8286"/>
                    </a:cubicBezTo>
                    <a:lnTo>
                      <a:pt x="1" y="8283"/>
                    </a:lnTo>
                    <a:lnTo>
                      <a:pt x="1" y="8724"/>
                    </a:lnTo>
                    <a:cubicBezTo>
                      <a:pt x="0" y="8742"/>
                      <a:pt x="0" y="8760"/>
                      <a:pt x="1" y="8778"/>
                    </a:cubicBezTo>
                    <a:lnTo>
                      <a:pt x="1" y="8812"/>
                    </a:lnTo>
                    <a:lnTo>
                      <a:pt x="6" y="8816"/>
                    </a:lnTo>
                    <a:cubicBezTo>
                      <a:pt x="24" y="8953"/>
                      <a:pt x="98" y="9082"/>
                      <a:pt x="235" y="9161"/>
                    </a:cubicBezTo>
                    <a:lnTo>
                      <a:pt x="14692" y="17562"/>
                    </a:lnTo>
                    <a:cubicBezTo>
                      <a:pt x="14840" y="17648"/>
                      <a:pt x="15024" y="17648"/>
                      <a:pt x="15173" y="17563"/>
                    </a:cubicBezTo>
                    <a:lnTo>
                      <a:pt x="43955" y="947"/>
                    </a:lnTo>
                    <a:cubicBezTo>
                      <a:pt x="44089" y="869"/>
                      <a:pt x="44164" y="744"/>
                      <a:pt x="44184" y="610"/>
                    </a:cubicBezTo>
                    <a:lnTo>
                      <a:pt x="44194" y="604"/>
                    </a:lnTo>
                    <a:close/>
                  </a:path>
                </a:pathLst>
              </a:custGeom>
              <a:solidFill>
                <a:srgbClr val="F3F3F3">
                  <a:alpha val="346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3" name="Google Shape;1143;p41"/>
              <p:cNvSpPr/>
              <p:nvPr/>
            </p:nvSpPr>
            <p:spPr>
              <a:xfrm>
                <a:off x="2544875" y="4565250"/>
                <a:ext cx="787200" cy="454125"/>
              </a:xfrm>
              <a:custGeom>
                <a:avLst/>
                <a:gdLst/>
                <a:ahLst/>
                <a:cxnLst/>
                <a:rect l="l" t="t" r="r" b="b"/>
                <a:pathLst>
                  <a:path w="31488" h="18165" extrusionOk="0">
                    <a:moveTo>
                      <a:pt x="11060" y="10604"/>
                    </a:moveTo>
                    <a:lnTo>
                      <a:pt x="11821" y="10164"/>
                    </a:lnTo>
                    <a:cubicBezTo>
                      <a:pt x="11920" y="10108"/>
                      <a:pt x="11920" y="10014"/>
                      <a:pt x="11821" y="9958"/>
                    </a:cubicBezTo>
                    <a:lnTo>
                      <a:pt x="11060" y="9518"/>
                    </a:lnTo>
                    <a:cubicBezTo>
                      <a:pt x="10960" y="9461"/>
                      <a:pt x="10799" y="9461"/>
                      <a:pt x="10700" y="9518"/>
                    </a:cubicBezTo>
                    <a:lnTo>
                      <a:pt x="9938" y="9958"/>
                    </a:lnTo>
                    <a:cubicBezTo>
                      <a:pt x="9839" y="10014"/>
                      <a:pt x="9839" y="10108"/>
                      <a:pt x="9938" y="10164"/>
                    </a:cubicBezTo>
                    <a:lnTo>
                      <a:pt x="10699" y="10604"/>
                    </a:lnTo>
                    <a:cubicBezTo>
                      <a:pt x="10799" y="10662"/>
                      <a:pt x="10960" y="10662"/>
                      <a:pt x="11060" y="10604"/>
                    </a:cubicBezTo>
                    <a:close/>
                    <a:moveTo>
                      <a:pt x="9381" y="9723"/>
                    </a:moveTo>
                    <a:lnTo>
                      <a:pt x="10300" y="9195"/>
                    </a:lnTo>
                    <a:cubicBezTo>
                      <a:pt x="10357" y="9162"/>
                      <a:pt x="10357" y="9110"/>
                      <a:pt x="10300" y="9077"/>
                    </a:cubicBezTo>
                    <a:lnTo>
                      <a:pt x="9383" y="8547"/>
                    </a:lnTo>
                    <a:cubicBezTo>
                      <a:pt x="9327" y="8514"/>
                      <a:pt x="9235" y="8514"/>
                      <a:pt x="9180" y="8547"/>
                    </a:cubicBezTo>
                    <a:lnTo>
                      <a:pt x="8263" y="9077"/>
                    </a:lnTo>
                    <a:cubicBezTo>
                      <a:pt x="8207" y="9110"/>
                      <a:pt x="8207" y="9162"/>
                      <a:pt x="8263" y="9195"/>
                    </a:cubicBezTo>
                    <a:lnTo>
                      <a:pt x="9180" y="9725"/>
                    </a:lnTo>
                    <a:cubicBezTo>
                      <a:pt x="9234" y="9756"/>
                      <a:pt x="9324" y="9756"/>
                      <a:pt x="9381" y="9723"/>
                    </a:cubicBezTo>
                    <a:close/>
                    <a:moveTo>
                      <a:pt x="12579" y="11574"/>
                    </a:moveTo>
                    <a:lnTo>
                      <a:pt x="13500" y="11043"/>
                    </a:lnTo>
                    <a:cubicBezTo>
                      <a:pt x="13556" y="11012"/>
                      <a:pt x="13556" y="10960"/>
                      <a:pt x="13500" y="10926"/>
                    </a:cubicBezTo>
                    <a:lnTo>
                      <a:pt x="12581" y="10395"/>
                    </a:lnTo>
                    <a:cubicBezTo>
                      <a:pt x="12527" y="10362"/>
                      <a:pt x="12436" y="10362"/>
                      <a:pt x="12380" y="10395"/>
                    </a:cubicBezTo>
                    <a:lnTo>
                      <a:pt x="11460" y="10925"/>
                    </a:lnTo>
                    <a:cubicBezTo>
                      <a:pt x="11406" y="10956"/>
                      <a:pt x="11406" y="11009"/>
                      <a:pt x="11460" y="11042"/>
                    </a:cubicBezTo>
                    <a:lnTo>
                      <a:pt x="12379" y="11573"/>
                    </a:lnTo>
                    <a:cubicBezTo>
                      <a:pt x="12435" y="11608"/>
                      <a:pt x="12524" y="11608"/>
                      <a:pt x="12579" y="11574"/>
                    </a:cubicBezTo>
                    <a:close/>
                    <a:moveTo>
                      <a:pt x="14264" y="12451"/>
                    </a:moveTo>
                    <a:lnTo>
                      <a:pt x="15017" y="12016"/>
                    </a:lnTo>
                    <a:cubicBezTo>
                      <a:pt x="15118" y="11959"/>
                      <a:pt x="15118" y="11864"/>
                      <a:pt x="15017" y="11804"/>
                    </a:cubicBezTo>
                    <a:lnTo>
                      <a:pt x="14265" y="11370"/>
                    </a:lnTo>
                    <a:cubicBezTo>
                      <a:pt x="14164" y="11311"/>
                      <a:pt x="13998" y="11311"/>
                      <a:pt x="13897" y="11370"/>
                    </a:cubicBezTo>
                    <a:lnTo>
                      <a:pt x="13144" y="11804"/>
                    </a:lnTo>
                    <a:cubicBezTo>
                      <a:pt x="13042" y="11862"/>
                      <a:pt x="13042" y="11957"/>
                      <a:pt x="13144" y="12016"/>
                    </a:cubicBezTo>
                    <a:lnTo>
                      <a:pt x="13896" y="12451"/>
                    </a:lnTo>
                    <a:cubicBezTo>
                      <a:pt x="13997" y="12511"/>
                      <a:pt x="14162" y="12511"/>
                      <a:pt x="14264" y="12451"/>
                    </a:cubicBezTo>
                    <a:close/>
                    <a:moveTo>
                      <a:pt x="12701" y="9658"/>
                    </a:moveTo>
                    <a:lnTo>
                      <a:pt x="13463" y="9219"/>
                    </a:lnTo>
                    <a:cubicBezTo>
                      <a:pt x="13563" y="9162"/>
                      <a:pt x="13563" y="9068"/>
                      <a:pt x="13463" y="9011"/>
                    </a:cubicBezTo>
                    <a:lnTo>
                      <a:pt x="12703" y="8571"/>
                    </a:lnTo>
                    <a:cubicBezTo>
                      <a:pt x="12603" y="8514"/>
                      <a:pt x="12442" y="8513"/>
                      <a:pt x="12342" y="8571"/>
                    </a:cubicBezTo>
                    <a:lnTo>
                      <a:pt x="11581" y="9011"/>
                    </a:lnTo>
                    <a:cubicBezTo>
                      <a:pt x="11482" y="9068"/>
                      <a:pt x="11482" y="9161"/>
                      <a:pt x="11581" y="9217"/>
                    </a:cubicBezTo>
                    <a:lnTo>
                      <a:pt x="12342" y="9656"/>
                    </a:lnTo>
                    <a:cubicBezTo>
                      <a:pt x="12441" y="9715"/>
                      <a:pt x="12600" y="9716"/>
                      <a:pt x="12701" y="9658"/>
                    </a:cubicBezTo>
                    <a:close/>
                    <a:moveTo>
                      <a:pt x="14220" y="10629"/>
                    </a:moveTo>
                    <a:lnTo>
                      <a:pt x="15142" y="10098"/>
                    </a:lnTo>
                    <a:cubicBezTo>
                      <a:pt x="15197" y="10067"/>
                      <a:pt x="15197" y="10015"/>
                      <a:pt x="15142" y="9983"/>
                    </a:cubicBezTo>
                    <a:lnTo>
                      <a:pt x="14223" y="9451"/>
                    </a:lnTo>
                    <a:cubicBezTo>
                      <a:pt x="14168" y="9419"/>
                      <a:pt x="14077" y="9418"/>
                      <a:pt x="14022" y="9451"/>
                    </a:cubicBezTo>
                    <a:lnTo>
                      <a:pt x="13102" y="9983"/>
                    </a:lnTo>
                    <a:cubicBezTo>
                      <a:pt x="13046" y="10014"/>
                      <a:pt x="13046" y="10066"/>
                      <a:pt x="13102" y="10098"/>
                    </a:cubicBezTo>
                    <a:lnTo>
                      <a:pt x="14021" y="10631"/>
                    </a:lnTo>
                    <a:cubicBezTo>
                      <a:pt x="14075" y="10662"/>
                      <a:pt x="14165" y="10662"/>
                      <a:pt x="14220" y="10629"/>
                    </a:cubicBezTo>
                    <a:close/>
                    <a:moveTo>
                      <a:pt x="15904" y="11507"/>
                    </a:moveTo>
                    <a:lnTo>
                      <a:pt x="16658" y="11072"/>
                    </a:lnTo>
                    <a:cubicBezTo>
                      <a:pt x="16760" y="11013"/>
                      <a:pt x="16760" y="10918"/>
                      <a:pt x="16658" y="10858"/>
                    </a:cubicBezTo>
                    <a:lnTo>
                      <a:pt x="15905" y="10424"/>
                    </a:lnTo>
                    <a:cubicBezTo>
                      <a:pt x="15804" y="10364"/>
                      <a:pt x="15640" y="10364"/>
                      <a:pt x="15538" y="10424"/>
                    </a:cubicBezTo>
                    <a:lnTo>
                      <a:pt x="14784" y="10858"/>
                    </a:lnTo>
                    <a:cubicBezTo>
                      <a:pt x="14683" y="10917"/>
                      <a:pt x="14683" y="11012"/>
                      <a:pt x="14784" y="11069"/>
                    </a:cubicBezTo>
                    <a:lnTo>
                      <a:pt x="15536" y="11504"/>
                    </a:lnTo>
                    <a:cubicBezTo>
                      <a:pt x="15637" y="11564"/>
                      <a:pt x="15803" y="11564"/>
                      <a:pt x="15904" y="11507"/>
                    </a:cubicBezTo>
                    <a:close/>
                    <a:moveTo>
                      <a:pt x="12622" y="13397"/>
                    </a:moveTo>
                    <a:lnTo>
                      <a:pt x="13376" y="12962"/>
                    </a:lnTo>
                    <a:cubicBezTo>
                      <a:pt x="13477" y="12904"/>
                      <a:pt x="13477" y="12809"/>
                      <a:pt x="13376" y="12750"/>
                    </a:cubicBezTo>
                    <a:lnTo>
                      <a:pt x="12623" y="12316"/>
                    </a:lnTo>
                    <a:cubicBezTo>
                      <a:pt x="12522" y="12258"/>
                      <a:pt x="12357" y="12258"/>
                      <a:pt x="12256" y="12316"/>
                    </a:cubicBezTo>
                    <a:lnTo>
                      <a:pt x="11502" y="12750"/>
                    </a:lnTo>
                    <a:cubicBezTo>
                      <a:pt x="11401" y="12809"/>
                      <a:pt x="11401" y="12904"/>
                      <a:pt x="11502" y="12964"/>
                    </a:cubicBezTo>
                    <a:lnTo>
                      <a:pt x="12254" y="13399"/>
                    </a:lnTo>
                    <a:cubicBezTo>
                      <a:pt x="12355" y="13457"/>
                      <a:pt x="12519" y="13457"/>
                      <a:pt x="12622" y="13397"/>
                    </a:cubicBezTo>
                    <a:close/>
                    <a:moveTo>
                      <a:pt x="2817" y="13509"/>
                    </a:moveTo>
                    <a:lnTo>
                      <a:pt x="3735" y="12980"/>
                    </a:lnTo>
                    <a:cubicBezTo>
                      <a:pt x="3793" y="12948"/>
                      <a:pt x="3793" y="12896"/>
                      <a:pt x="3735" y="12862"/>
                    </a:cubicBezTo>
                    <a:lnTo>
                      <a:pt x="2818" y="12332"/>
                    </a:lnTo>
                    <a:cubicBezTo>
                      <a:pt x="2762" y="12300"/>
                      <a:pt x="2670" y="12300"/>
                      <a:pt x="2614" y="12332"/>
                    </a:cubicBezTo>
                    <a:lnTo>
                      <a:pt x="1696" y="12862"/>
                    </a:lnTo>
                    <a:cubicBezTo>
                      <a:pt x="1639" y="12896"/>
                      <a:pt x="1639" y="12948"/>
                      <a:pt x="1696" y="12980"/>
                    </a:cubicBezTo>
                    <a:lnTo>
                      <a:pt x="2613" y="13510"/>
                    </a:lnTo>
                    <a:cubicBezTo>
                      <a:pt x="2669" y="13540"/>
                      <a:pt x="2761" y="13540"/>
                      <a:pt x="2817" y="13509"/>
                    </a:cubicBezTo>
                    <a:close/>
                    <a:moveTo>
                      <a:pt x="7741" y="10670"/>
                    </a:moveTo>
                    <a:lnTo>
                      <a:pt x="8659" y="10142"/>
                    </a:lnTo>
                    <a:cubicBezTo>
                      <a:pt x="8715" y="10109"/>
                      <a:pt x="8715" y="10057"/>
                      <a:pt x="8659" y="10024"/>
                    </a:cubicBezTo>
                    <a:lnTo>
                      <a:pt x="7742" y="9494"/>
                    </a:lnTo>
                    <a:cubicBezTo>
                      <a:pt x="7685" y="9461"/>
                      <a:pt x="7594" y="9461"/>
                      <a:pt x="7539" y="9494"/>
                    </a:cubicBezTo>
                    <a:lnTo>
                      <a:pt x="6622" y="10023"/>
                    </a:lnTo>
                    <a:cubicBezTo>
                      <a:pt x="6565" y="10055"/>
                      <a:pt x="6565" y="10108"/>
                      <a:pt x="6622" y="10140"/>
                    </a:cubicBezTo>
                    <a:lnTo>
                      <a:pt x="7539" y="10670"/>
                    </a:lnTo>
                    <a:cubicBezTo>
                      <a:pt x="7593" y="10702"/>
                      <a:pt x="7684" y="10704"/>
                      <a:pt x="7741" y="10670"/>
                    </a:cubicBezTo>
                    <a:close/>
                    <a:moveTo>
                      <a:pt x="7285" y="17029"/>
                    </a:moveTo>
                    <a:lnTo>
                      <a:pt x="6542" y="17455"/>
                    </a:lnTo>
                    <a:cubicBezTo>
                      <a:pt x="6439" y="17515"/>
                      <a:pt x="6439" y="17614"/>
                      <a:pt x="6542" y="17674"/>
                    </a:cubicBezTo>
                    <a:lnTo>
                      <a:pt x="7285" y="18103"/>
                    </a:lnTo>
                    <a:cubicBezTo>
                      <a:pt x="7388" y="18164"/>
                      <a:pt x="7559" y="18164"/>
                      <a:pt x="7662" y="18103"/>
                    </a:cubicBezTo>
                    <a:lnTo>
                      <a:pt x="8406" y="17676"/>
                    </a:lnTo>
                    <a:cubicBezTo>
                      <a:pt x="8510" y="17616"/>
                      <a:pt x="8510" y="17518"/>
                      <a:pt x="8406" y="17458"/>
                    </a:cubicBezTo>
                    <a:lnTo>
                      <a:pt x="7665" y="17029"/>
                    </a:lnTo>
                    <a:cubicBezTo>
                      <a:pt x="7560" y="16969"/>
                      <a:pt x="7391" y="16969"/>
                      <a:pt x="7285" y="17029"/>
                    </a:cubicBezTo>
                    <a:close/>
                    <a:moveTo>
                      <a:pt x="1176" y="14455"/>
                    </a:moveTo>
                    <a:lnTo>
                      <a:pt x="2095" y="13925"/>
                    </a:lnTo>
                    <a:cubicBezTo>
                      <a:pt x="2151" y="13892"/>
                      <a:pt x="2151" y="13839"/>
                      <a:pt x="2095" y="13807"/>
                    </a:cubicBezTo>
                    <a:lnTo>
                      <a:pt x="1177" y="13277"/>
                    </a:lnTo>
                    <a:cubicBezTo>
                      <a:pt x="1120" y="13244"/>
                      <a:pt x="1030" y="13244"/>
                      <a:pt x="975" y="13277"/>
                    </a:cubicBezTo>
                    <a:lnTo>
                      <a:pt x="58" y="13807"/>
                    </a:lnTo>
                    <a:cubicBezTo>
                      <a:pt x="0" y="13839"/>
                      <a:pt x="0" y="13892"/>
                      <a:pt x="58" y="13925"/>
                    </a:cubicBezTo>
                    <a:lnTo>
                      <a:pt x="975" y="14455"/>
                    </a:lnTo>
                    <a:cubicBezTo>
                      <a:pt x="1029" y="14487"/>
                      <a:pt x="1119" y="14487"/>
                      <a:pt x="1176" y="14455"/>
                    </a:cubicBezTo>
                    <a:close/>
                    <a:moveTo>
                      <a:pt x="9418" y="11551"/>
                    </a:moveTo>
                    <a:lnTo>
                      <a:pt x="10181" y="11111"/>
                    </a:lnTo>
                    <a:cubicBezTo>
                      <a:pt x="10281" y="11055"/>
                      <a:pt x="10281" y="10961"/>
                      <a:pt x="10181" y="10905"/>
                    </a:cubicBezTo>
                    <a:lnTo>
                      <a:pt x="9419" y="10465"/>
                    </a:lnTo>
                    <a:cubicBezTo>
                      <a:pt x="9321" y="10407"/>
                      <a:pt x="9160" y="10407"/>
                      <a:pt x="9061" y="10465"/>
                    </a:cubicBezTo>
                    <a:lnTo>
                      <a:pt x="8300" y="10905"/>
                    </a:lnTo>
                    <a:cubicBezTo>
                      <a:pt x="8201" y="10961"/>
                      <a:pt x="8201" y="11055"/>
                      <a:pt x="8300" y="11111"/>
                    </a:cubicBezTo>
                    <a:lnTo>
                      <a:pt x="9061" y="11551"/>
                    </a:lnTo>
                    <a:cubicBezTo>
                      <a:pt x="9159" y="11608"/>
                      <a:pt x="9319" y="11608"/>
                      <a:pt x="9418" y="11551"/>
                    </a:cubicBezTo>
                    <a:close/>
                    <a:moveTo>
                      <a:pt x="11022" y="8778"/>
                    </a:moveTo>
                    <a:lnTo>
                      <a:pt x="11942" y="8249"/>
                    </a:lnTo>
                    <a:cubicBezTo>
                      <a:pt x="11998" y="8216"/>
                      <a:pt x="11998" y="8165"/>
                      <a:pt x="11942" y="8131"/>
                    </a:cubicBezTo>
                    <a:lnTo>
                      <a:pt x="11025" y="7601"/>
                    </a:lnTo>
                    <a:cubicBezTo>
                      <a:pt x="10968" y="7569"/>
                      <a:pt x="10878" y="7569"/>
                      <a:pt x="10822" y="7601"/>
                    </a:cubicBezTo>
                    <a:lnTo>
                      <a:pt x="9904" y="8130"/>
                    </a:lnTo>
                    <a:cubicBezTo>
                      <a:pt x="9847" y="8162"/>
                      <a:pt x="9847" y="8215"/>
                      <a:pt x="9904" y="8248"/>
                    </a:cubicBezTo>
                    <a:lnTo>
                      <a:pt x="10822" y="8778"/>
                    </a:lnTo>
                    <a:cubicBezTo>
                      <a:pt x="10875" y="8810"/>
                      <a:pt x="10966" y="8810"/>
                      <a:pt x="11022" y="8778"/>
                    </a:cubicBezTo>
                    <a:close/>
                    <a:moveTo>
                      <a:pt x="10937" y="12522"/>
                    </a:moveTo>
                    <a:lnTo>
                      <a:pt x="11859" y="11990"/>
                    </a:lnTo>
                    <a:cubicBezTo>
                      <a:pt x="11914" y="11959"/>
                      <a:pt x="11914" y="11907"/>
                      <a:pt x="11859" y="11874"/>
                    </a:cubicBezTo>
                    <a:lnTo>
                      <a:pt x="10941" y="11342"/>
                    </a:lnTo>
                    <a:cubicBezTo>
                      <a:pt x="10886" y="11311"/>
                      <a:pt x="10797" y="11311"/>
                      <a:pt x="10740" y="11342"/>
                    </a:cubicBezTo>
                    <a:lnTo>
                      <a:pt x="9819" y="11874"/>
                    </a:lnTo>
                    <a:cubicBezTo>
                      <a:pt x="9764" y="11906"/>
                      <a:pt x="9764" y="11957"/>
                      <a:pt x="9819" y="11990"/>
                    </a:cubicBezTo>
                    <a:lnTo>
                      <a:pt x="10738" y="12522"/>
                    </a:lnTo>
                    <a:cubicBezTo>
                      <a:pt x="10793" y="12553"/>
                      <a:pt x="10882" y="12553"/>
                      <a:pt x="10937" y="12522"/>
                    </a:cubicBezTo>
                    <a:close/>
                    <a:moveTo>
                      <a:pt x="20828" y="8667"/>
                    </a:moveTo>
                    <a:lnTo>
                      <a:pt x="21581" y="8233"/>
                    </a:lnTo>
                    <a:cubicBezTo>
                      <a:pt x="21682" y="8174"/>
                      <a:pt x="21682" y="8079"/>
                      <a:pt x="21581" y="8021"/>
                    </a:cubicBezTo>
                    <a:lnTo>
                      <a:pt x="20829" y="7586"/>
                    </a:lnTo>
                    <a:cubicBezTo>
                      <a:pt x="20728" y="7529"/>
                      <a:pt x="20563" y="7529"/>
                      <a:pt x="20461" y="7586"/>
                    </a:cubicBezTo>
                    <a:lnTo>
                      <a:pt x="19708" y="8021"/>
                    </a:lnTo>
                    <a:cubicBezTo>
                      <a:pt x="19607" y="8079"/>
                      <a:pt x="19607" y="8174"/>
                      <a:pt x="19708" y="8234"/>
                    </a:cubicBezTo>
                    <a:lnTo>
                      <a:pt x="20460" y="8669"/>
                    </a:lnTo>
                    <a:cubicBezTo>
                      <a:pt x="20561" y="8726"/>
                      <a:pt x="20727" y="8726"/>
                      <a:pt x="20828" y="8667"/>
                    </a:cubicBezTo>
                    <a:close/>
                    <a:moveTo>
                      <a:pt x="17625" y="6820"/>
                    </a:moveTo>
                    <a:lnTo>
                      <a:pt x="18386" y="6380"/>
                    </a:lnTo>
                    <a:cubicBezTo>
                      <a:pt x="18485" y="6324"/>
                      <a:pt x="18485" y="6230"/>
                      <a:pt x="18386" y="6172"/>
                    </a:cubicBezTo>
                    <a:lnTo>
                      <a:pt x="17625" y="5732"/>
                    </a:lnTo>
                    <a:cubicBezTo>
                      <a:pt x="17524" y="5675"/>
                      <a:pt x="17364" y="5675"/>
                      <a:pt x="17264" y="5732"/>
                    </a:cubicBezTo>
                    <a:lnTo>
                      <a:pt x="16502" y="6172"/>
                    </a:lnTo>
                    <a:cubicBezTo>
                      <a:pt x="16403" y="6229"/>
                      <a:pt x="16403" y="6322"/>
                      <a:pt x="16502" y="6379"/>
                    </a:cubicBezTo>
                    <a:lnTo>
                      <a:pt x="17264" y="6818"/>
                    </a:lnTo>
                    <a:cubicBezTo>
                      <a:pt x="17364" y="6878"/>
                      <a:pt x="17524" y="6878"/>
                      <a:pt x="17625" y="6820"/>
                    </a:cubicBezTo>
                    <a:close/>
                    <a:moveTo>
                      <a:pt x="19145" y="7791"/>
                    </a:moveTo>
                    <a:lnTo>
                      <a:pt x="20066" y="7260"/>
                    </a:lnTo>
                    <a:cubicBezTo>
                      <a:pt x="20121" y="7229"/>
                      <a:pt x="20121" y="7177"/>
                      <a:pt x="20066" y="7144"/>
                    </a:cubicBezTo>
                    <a:lnTo>
                      <a:pt x="19146" y="6612"/>
                    </a:lnTo>
                    <a:cubicBezTo>
                      <a:pt x="19091" y="6581"/>
                      <a:pt x="19002" y="6581"/>
                      <a:pt x="18946" y="6612"/>
                    </a:cubicBezTo>
                    <a:lnTo>
                      <a:pt x="18025" y="7144"/>
                    </a:lnTo>
                    <a:cubicBezTo>
                      <a:pt x="17970" y="7176"/>
                      <a:pt x="17970" y="7227"/>
                      <a:pt x="18025" y="7259"/>
                    </a:cubicBezTo>
                    <a:lnTo>
                      <a:pt x="18943" y="7791"/>
                    </a:lnTo>
                    <a:cubicBezTo>
                      <a:pt x="18999" y="7822"/>
                      <a:pt x="19089" y="7823"/>
                      <a:pt x="19145" y="7791"/>
                    </a:cubicBezTo>
                    <a:close/>
                    <a:moveTo>
                      <a:pt x="15946" y="5939"/>
                    </a:moveTo>
                    <a:lnTo>
                      <a:pt x="16864" y="5409"/>
                    </a:lnTo>
                    <a:cubicBezTo>
                      <a:pt x="16922" y="5377"/>
                      <a:pt x="16922" y="5324"/>
                      <a:pt x="16864" y="5291"/>
                    </a:cubicBezTo>
                    <a:lnTo>
                      <a:pt x="15947" y="4761"/>
                    </a:lnTo>
                    <a:cubicBezTo>
                      <a:pt x="15892" y="4729"/>
                      <a:pt x="15801" y="4729"/>
                      <a:pt x="15745" y="4761"/>
                    </a:cubicBezTo>
                    <a:lnTo>
                      <a:pt x="14826" y="5290"/>
                    </a:lnTo>
                    <a:cubicBezTo>
                      <a:pt x="14769" y="5323"/>
                      <a:pt x="14769" y="5374"/>
                      <a:pt x="14826" y="5408"/>
                    </a:cubicBezTo>
                    <a:lnTo>
                      <a:pt x="15743" y="5938"/>
                    </a:lnTo>
                    <a:cubicBezTo>
                      <a:pt x="15798" y="5973"/>
                      <a:pt x="15890" y="5973"/>
                      <a:pt x="15946" y="5939"/>
                    </a:cubicBezTo>
                    <a:close/>
                    <a:moveTo>
                      <a:pt x="22547" y="3981"/>
                    </a:moveTo>
                    <a:lnTo>
                      <a:pt x="23309" y="3542"/>
                    </a:lnTo>
                    <a:cubicBezTo>
                      <a:pt x="23409" y="3484"/>
                      <a:pt x="23409" y="3391"/>
                      <a:pt x="23309" y="3334"/>
                    </a:cubicBezTo>
                    <a:lnTo>
                      <a:pt x="22547" y="2894"/>
                    </a:lnTo>
                    <a:cubicBezTo>
                      <a:pt x="22448" y="2836"/>
                      <a:pt x="22288" y="2836"/>
                      <a:pt x="22188" y="2894"/>
                    </a:cubicBezTo>
                    <a:lnTo>
                      <a:pt x="21426" y="3334"/>
                    </a:lnTo>
                    <a:cubicBezTo>
                      <a:pt x="21326" y="3391"/>
                      <a:pt x="21326" y="3484"/>
                      <a:pt x="21426" y="3540"/>
                    </a:cubicBezTo>
                    <a:lnTo>
                      <a:pt x="22188" y="3979"/>
                    </a:lnTo>
                    <a:cubicBezTo>
                      <a:pt x="22288" y="4039"/>
                      <a:pt x="22448" y="4039"/>
                      <a:pt x="22547" y="3981"/>
                    </a:cubicBezTo>
                    <a:close/>
                    <a:moveTo>
                      <a:pt x="24069" y="4952"/>
                    </a:moveTo>
                    <a:lnTo>
                      <a:pt x="24989" y="4421"/>
                    </a:lnTo>
                    <a:cubicBezTo>
                      <a:pt x="25043" y="4389"/>
                      <a:pt x="25043" y="4338"/>
                      <a:pt x="24989" y="4306"/>
                    </a:cubicBezTo>
                    <a:lnTo>
                      <a:pt x="24070" y="3774"/>
                    </a:lnTo>
                    <a:cubicBezTo>
                      <a:pt x="24015" y="3742"/>
                      <a:pt x="23926" y="3742"/>
                      <a:pt x="23870" y="3774"/>
                    </a:cubicBezTo>
                    <a:lnTo>
                      <a:pt x="22950" y="4305"/>
                    </a:lnTo>
                    <a:cubicBezTo>
                      <a:pt x="22895" y="4336"/>
                      <a:pt x="22895" y="4389"/>
                      <a:pt x="22950" y="4420"/>
                    </a:cubicBezTo>
                    <a:lnTo>
                      <a:pt x="23869" y="4952"/>
                    </a:lnTo>
                    <a:cubicBezTo>
                      <a:pt x="23922" y="4985"/>
                      <a:pt x="24013" y="4985"/>
                      <a:pt x="24069" y="4952"/>
                    </a:cubicBezTo>
                    <a:close/>
                    <a:moveTo>
                      <a:pt x="20870" y="3101"/>
                    </a:moveTo>
                    <a:lnTo>
                      <a:pt x="21788" y="2572"/>
                    </a:lnTo>
                    <a:cubicBezTo>
                      <a:pt x="21844" y="2539"/>
                      <a:pt x="21844" y="2488"/>
                      <a:pt x="21788" y="2454"/>
                    </a:cubicBezTo>
                    <a:lnTo>
                      <a:pt x="20871" y="1924"/>
                    </a:lnTo>
                    <a:cubicBezTo>
                      <a:pt x="20814" y="1892"/>
                      <a:pt x="20723" y="1892"/>
                      <a:pt x="20669" y="1924"/>
                    </a:cubicBezTo>
                    <a:lnTo>
                      <a:pt x="19751" y="2453"/>
                    </a:lnTo>
                    <a:cubicBezTo>
                      <a:pt x="19694" y="2485"/>
                      <a:pt x="19694" y="2538"/>
                      <a:pt x="19751" y="2571"/>
                    </a:cubicBezTo>
                    <a:lnTo>
                      <a:pt x="20669" y="3101"/>
                    </a:lnTo>
                    <a:cubicBezTo>
                      <a:pt x="20722" y="3133"/>
                      <a:pt x="20813" y="3133"/>
                      <a:pt x="20870" y="3101"/>
                    </a:cubicBezTo>
                    <a:close/>
                    <a:moveTo>
                      <a:pt x="5690" y="16101"/>
                    </a:moveTo>
                    <a:lnTo>
                      <a:pt x="4937" y="16534"/>
                    </a:lnTo>
                    <a:cubicBezTo>
                      <a:pt x="4836" y="16591"/>
                      <a:pt x="4836" y="16687"/>
                      <a:pt x="4937" y="16746"/>
                    </a:cubicBezTo>
                    <a:lnTo>
                      <a:pt x="5689" y="17181"/>
                    </a:lnTo>
                    <a:cubicBezTo>
                      <a:pt x="5791" y="17240"/>
                      <a:pt x="5956" y="17241"/>
                      <a:pt x="6057" y="17181"/>
                    </a:cubicBezTo>
                    <a:lnTo>
                      <a:pt x="6810" y="16746"/>
                    </a:lnTo>
                    <a:cubicBezTo>
                      <a:pt x="6912" y="16689"/>
                      <a:pt x="6912" y="16594"/>
                      <a:pt x="6810" y="16535"/>
                    </a:cubicBezTo>
                    <a:lnTo>
                      <a:pt x="6059" y="16101"/>
                    </a:lnTo>
                    <a:cubicBezTo>
                      <a:pt x="5956" y="16042"/>
                      <a:pt x="5793" y="16042"/>
                      <a:pt x="5690" y="16101"/>
                    </a:cubicBezTo>
                    <a:close/>
                    <a:moveTo>
                      <a:pt x="15863" y="9684"/>
                    </a:moveTo>
                    <a:lnTo>
                      <a:pt x="16783" y="9151"/>
                    </a:lnTo>
                    <a:cubicBezTo>
                      <a:pt x="16838" y="9120"/>
                      <a:pt x="16838" y="9068"/>
                      <a:pt x="16783" y="9036"/>
                    </a:cubicBezTo>
                    <a:lnTo>
                      <a:pt x="15863" y="8504"/>
                    </a:lnTo>
                    <a:cubicBezTo>
                      <a:pt x="15808" y="8472"/>
                      <a:pt x="15718" y="8471"/>
                      <a:pt x="15661" y="8504"/>
                    </a:cubicBezTo>
                    <a:lnTo>
                      <a:pt x="14741" y="9036"/>
                    </a:lnTo>
                    <a:cubicBezTo>
                      <a:pt x="14685" y="9067"/>
                      <a:pt x="14685" y="9119"/>
                      <a:pt x="14741" y="9151"/>
                    </a:cubicBezTo>
                    <a:lnTo>
                      <a:pt x="15661" y="9684"/>
                    </a:lnTo>
                    <a:cubicBezTo>
                      <a:pt x="15717" y="9715"/>
                      <a:pt x="15807" y="9715"/>
                      <a:pt x="15863" y="9684"/>
                    </a:cubicBezTo>
                    <a:close/>
                    <a:moveTo>
                      <a:pt x="14342" y="8713"/>
                    </a:moveTo>
                    <a:lnTo>
                      <a:pt x="15105" y="8273"/>
                    </a:lnTo>
                    <a:cubicBezTo>
                      <a:pt x="15205" y="8216"/>
                      <a:pt x="15205" y="8123"/>
                      <a:pt x="15105" y="8066"/>
                    </a:cubicBezTo>
                    <a:lnTo>
                      <a:pt x="14343" y="7626"/>
                    </a:lnTo>
                    <a:cubicBezTo>
                      <a:pt x="14243" y="7570"/>
                      <a:pt x="14083" y="7569"/>
                      <a:pt x="13984" y="7626"/>
                    </a:cubicBezTo>
                    <a:lnTo>
                      <a:pt x="13222" y="8066"/>
                    </a:lnTo>
                    <a:cubicBezTo>
                      <a:pt x="13122" y="8123"/>
                      <a:pt x="13122" y="8216"/>
                      <a:pt x="13222" y="8273"/>
                    </a:cubicBezTo>
                    <a:lnTo>
                      <a:pt x="13984" y="8713"/>
                    </a:lnTo>
                    <a:cubicBezTo>
                      <a:pt x="14081" y="8769"/>
                      <a:pt x="14242" y="8769"/>
                      <a:pt x="14342" y="8713"/>
                    </a:cubicBezTo>
                    <a:close/>
                    <a:moveTo>
                      <a:pt x="17546" y="10561"/>
                    </a:moveTo>
                    <a:lnTo>
                      <a:pt x="18299" y="10126"/>
                    </a:lnTo>
                    <a:cubicBezTo>
                      <a:pt x="18400" y="10067"/>
                      <a:pt x="18400" y="9972"/>
                      <a:pt x="18299" y="9912"/>
                    </a:cubicBezTo>
                    <a:lnTo>
                      <a:pt x="17547" y="9478"/>
                    </a:lnTo>
                    <a:cubicBezTo>
                      <a:pt x="17446" y="9419"/>
                      <a:pt x="17280" y="9419"/>
                      <a:pt x="17179" y="9478"/>
                    </a:cubicBezTo>
                    <a:lnTo>
                      <a:pt x="16426" y="9912"/>
                    </a:lnTo>
                    <a:cubicBezTo>
                      <a:pt x="16324" y="9971"/>
                      <a:pt x="16324" y="10066"/>
                      <a:pt x="16426" y="10125"/>
                    </a:cubicBezTo>
                    <a:lnTo>
                      <a:pt x="17178" y="10559"/>
                    </a:lnTo>
                    <a:cubicBezTo>
                      <a:pt x="17279" y="10619"/>
                      <a:pt x="17445" y="10619"/>
                      <a:pt x="17546" y="10561"/>
                    </a:cubicBezTo>
                    <a:close/>
                    <a:moveTo>
                      <a:pt x="12664" y="7832"/>
                    </a:moveTo>
                    <a:lnTo>
                      <a:pt x="13582" y="7303"/>
                    </a:lnTo>
                    <a:cubicBezTo>
                      <a:pt x="13639" y="7271"/>
                      <a:pt x="13639" y="7219"/>
                      <a:pt x="13582" y="7185"/>
                    </a:cubicBezTo>
                    <a:lnTo>
                      <a:pt x="12665" y="6655"/>
                    </a:lnTo>
                    <a:cubicBezTo>
                      <a:pt x="12609" y="6623"/>
                      <a:pt x="12518" y="6623"/>
                      <a:pt x="12462" y="6655"/>
                    </a:cubicBezTo>
                    <a:lnTo>
                      <a:pt x="11544" y="7184"/>
                    </a:lnTo>
                    <a:cubicBezTo>
                      <a:pt x="11487" y="7218"/>
                      <a:pt x="11487" y="7269"/>
                      <a:pt x="11544" y="7302"/>
                    </a:cubicBezTo>
                    <a:lnTo>
                      <a:pt x="12461" y="7832"/>
                    </a:lnTo>
                    <a:cubicBezTo>
                      <a:pt x="12516" y="7864"/>
                      <a:pt x="12608" y="7864"/>
                      <a:pt x="12664" y="7832"/>
                    </a:cubicBezTo>
                    <a:close/>
                    <a:moveTo>
                      <a:pt x="17504" y="8737"/>
                    </a:moveTo>
                    <a:lnTo>
                      <a:pt x="18424" y="8206"/>
                    </a:lnTo>
                    <a:cubicBezTo>
                      <a:pt x="18479" y="8174"/>
                      <a:pt x="18479" y="8123"/>
                      <a:pt x="18424" y="8090"/>
                    </a:cubicBezTo>
                    <a:lnTo>
                      <a:pt x="17504" y="7558"/>
                    </a:lnTo>
                    <a:cubicBezTo>
                      <a:pt x="17448" y="7527"/>
                      <a:pt x="17359" y="7527"/>
                      <a:pt x="17303" y="7558"/>
                    </a:cubicBezTo>
                    <a:lnTo>
                      <a:pt x="16382" y="8090"/>
                    </a:lnTo>
                    <a:cubicBezTo>
                      <a:pt x="16327" y="8121"/>
                      <a:pt x="16327" y="8173"/>
                      <a:pt x="16382" y="8206"/>
                    </a:cubicBezTo>
                    <a:lnTo>
                      <a:pt x="17303" y="8738"/>
                    </a:lnTo>
                    <a:cubicBezTo>
                      <a:pt x="17358" y="8769"/>
                      <a:pt x="17447" y="8769"/>
                      <a:pt x="17504" y="8737"/>
                    </a:cubicBezTo>
                    <a:close/>
                    <a:moveTo>
                      <a:pt x="19186" y="9613"/>
                    </a:moveTo>
                    <a:lnTo>
                      <a:pt x="19941" y="9179"/>
                    </a:lnTo>
                    <a:cubicBezTo>
                      <a:pt x="20042" y="9120"/>
                      <a:pt x="20042" y="9025"/>
                      <a:pt x="19941" y="8967"/>
                    </a:cubicBezTo>
                    <a:lnTo>
                      <a:pt x="19188" y="8532"/>
                    </a:lnTo>
                    <a:cubicBezTo>
                      <a:pt x="19086" y="8473"/>
                      <a:pt x="18923" y="8473"/>
                      <a:pt x="18821" y="8532"/>
                    </a:cubicBezTo>
                    <a:lnTo>
                      <a:pt x="18067" y="8967"/>
                    </a:lnTo>
                    <a:cubicBezTo>
                      <a:pt x="17965" y="9026"/>
                      <a:pt x="17965" y="9120"/>
                      <a:pt x="18067" y="9180"/>
                    </a:cubicBezTo>
                    <a:lnTo>
                      <a:pt x="18821" y="9615"/>
                    </a:lnTo>
                    <a:cubicBezTo>
                      <a:pt x="18920" y="9673"/>
                      <a:pt x="19085" y="9673"/>
                      <a:pt x="19186" y="9613"/>
                    </a:cubicBezTo>
                    <a:close/>
                    <a:moveTo>
                      <a:pt x="15983" y="7767"/>
                    </a:moveTo>
                    <a:lnTo>
                      <a:pt x="16744" y="7327"/>
                    </a:lnTo>
                    <a:cubicBezTo>
                      <a:pt x="16844" y="7269"/>
                      <a:pt x="16844" y="7177"/>
                      <a:pt x="16744" y="7119"/>
                    </a:cubicBezTo>
                    <a:lnTo>
                      <a:pt x="15983" y="6679"/>
                    </a:lnTo>
                    <a:cubicBezTo>
                      <a:pt x="15884" y="6623"/>
                      <a:pt x="15723" y="6623"/>
                      <a:pt x="15623" y="6679"/>
                    </a:cubicBezTo>
                    <a:lnTo>
                      <a:pt x="14862" y="7119"/>
                    </a:lnTo>
                    <a:cubicBezTo>
                      <a:pt x="14762" y="7175"/>
                      <a:pt x="14762" y="7269"/>
                      <a:pt x="14862" y="7326"/>
                    </a:cubicBezTo>
                    <a:lnTo>
                      <a:pt x="15623" y="7767"/>
                    </a:lnTo>
                    <a:cubicBezTo>
                      <a:pt x="15723" y="7823"/>
                      <a:pt x="15884" y="7823"/>
                      <a:pt x="15983" y="7767"/>
                    </a:cubicBezTo>
                    <a:close/>
                    <a:moveTo>
                      <a:pt x="14305" y="6886"/>
                    </a:moveTo>
                    <a:lnTo>
                      <a:pt x="15224" y="6356"/>
                    </a:lnTo>
                    <a:cubicBezTo>
                      <a:pt x="15280" y="6324"/>
                      <a:pt x="15280" y="6272"/>
                      <a:pt x="15224" y="6238"/>
                    </a:cubicBezTo>
                    <a:lnTo>
                      <a:pt x="14307" y="5708"/>
                    </a:lnTo>
                    <a:cubicBezTo>
                      <a:pt x="14249" y="5676"/>
                      <a:pt x="14159" y="5676"/>
                      <a:pt x="14103" y="5708"/>
                    </a:cubicBezTo>
                    <a:lnTo>
                      <a:pt x="13183" y="6238"/>
                    </a:lnTo>
                    <a:cubicBezTo>
                      <a:pt x="13127" y="6272"/>
                      <a:pt x="13127" y="6324"/>
                      <a:pt x="13183" y="6356"/>
                    </a:cubicBezTo>
                    <a:lnTo>
                      <a:pt x="14100" y="6886"/>
                    </a:lnTo>
                    <a:cubicBezTo>
                      <a:pt x="14158" y="6917"/>
                      <a:pt x="14248" y="6917"/>
                      <a:pt x="14305" y="6886"/>
                    </a:cubicBezTo>
                    <a:close/>
                    <a:moveTo>
                      <a:pt x="17386" y="3817"/>
                    </a:moveTo>
                    <a:lnTo>
                      <a:pt x="16468" y="4348"/>
                    </a:lnTo>
                    <a:cubicBezTo>
                      <a:pt x="16411" y="4380"/>
                      <a:pt x="16411" y="4432"/>
                      <a:pt x="16468" y="4465"/>
                    </a:cubicBezTo>
                    <a:lnTo>
                      <a:pt x="17385" y="4996"/>
                    </a:lnTo>
                    <a:cubicBezTo>
                      <a:pt x="17441" y="5028"/>
                      <a:pt x="17532" y="5028"/>
                      <a:pt x="17588" y="4996"/>
                    </a:cubicBezTo>
                    <a:lnTo>
                      <a:pt x="18506" y="4465"/>
                    </a:lnTo>
                    <a:cubicBezTo>
                      <a:pt x="18562" y="4432"/>
                      <a:pt x="18562" y="4380"/>
                      <a:pt x="18506" y="4348"/>
                    </a:cubicBezTo>
                    <a:lnTo>
                      <a:pt x="17589" y="3817"/>
                    </a:lnTo>
                    <a:cubicBezTo>
                      <a:pt x="17532" y="3784"/>
                      <a:pt x="17441" y="3784"/>
                      <a:pt x="17386" y="3817"/>
                    </a:cubicBezTo>
                    <a:close/>
                    <a:moveTo>
                      <a:pt x="22228" y="4719"/>
                    </a:moveTo>
                    <a:lnTo>
                      <a:pt x="21306" y="5249"/>
                    </a:lnTo>
                    <a:cubicBezTo>
                      <a:pt x="21251" y="5282"/>
                      <a:pt x="21251" y="5333"/>
                      <a:pt x="21306" y="5366"/>
                    </a:cubicBezTo>
                    <a:lnTo>
                      <a:pt x="22225" y="5898"/>
                    </a:lnTo>
                    <a:cubicBezTo>
                      <a:pt x="22279" y="5928"/>
                      <a:pt x="22369" y="5928"/>
                      <a:pt x="22425" y="5898"/>
                    </a:cubicBezTo>
                    <a:lnTo>
                      <a:pt x="23344" y="5367"/>
                    </a:lnTo>
                    <a:cubicBezTo>
                      <a:pt x="23399" y="5335"/>
                      <a:pt x="23399" y="5284"/>
                      <a:pt x="23344" y="5252"/>
                    </a:cubicBezTo>
                    <a:lnTo>
                      <a:pt x="22426" y="4719"/>
                    </a:lnTo>
                    <a:cubicBezTo>
                      <a:pt x="22373" y="4688"/>
                      <a:pt x="22283" y="4688"/>
                      <a:pt x="22228" y="4719"/>
                    </a:cubicBezTo>
                    <a:close/>
                    <a:moveTo>
                      <a:pt x="23744" y="5694"/>
                    </a:moveTo>
                    <a:lnTo>
                      <a:pt x="22991" y="6129"/>
                    </a:lnTo>
                    <a:cubicBezTo>
                      <a:pt x="22889" y="6187"/>
                      <a:pt x="22889" y="6282"/>
                      <a:pt x="22991" y="6340"/>
                    </a:cubicBezTo>
                    <a:lnTo>
                      <a:pt x="23742" y="6774"/>
                    </a:lnTo>
                    <a:cubicBezTo>
                      <a:pt x="23844" y="6833"/>
                      <a:pt x="24007" y="6833"/>
                      <a:pt x="24110" y="6774"/>
                    </a:cubicBezTo>
                    <a:lnTo>
                      <a:pt x="24863" y="6342"/>
                    </a:lnTo>
                    <a:cubicBezTo>
                      <a:pt x="24965" y="6282"/>
                      <a:pt x="24965" y="6188"/>
                      <a:pt x="24863" y="6129"/>
                    </a:cubicBezTo>
                    <a:lnTo>
                      <a:pt x="24112" y="5694"/>
                    </a:lnTo>
                    <a:cubicBezTo>
                      <a:pt x="24010" y="5635"/>
                      <a:pt x="23845" y="5634"/>
                      <a:pt x="23744" y="5694"/>
                    </a:cubicBezTo>
                    <a:close/>
                    <a:moveTo>
                      <a:pt x="20548" y="3841"/>
                    </a:moveTo>
                    <a:lnTo>
                      <a:pt x="19787" y="4281"/>
                    </a:lnTo>
                    <a:cubicBezTo>
                      <a:pt x="19687" y="4337"/>
                      <a:pt x="19687" y="4431"/>
                      <a:pt x="19787" y="4487"/>
                    </a:cubicBezTo>
                    <a:lnTo>
                      <a:pt x="20548" y="4927"/>
                    </a:lnTo>
                    <a:cubicBezTo>
                      <a:pt x="20647" y="4985"/>
                      <a:pt x="20808" y="4985"/>
                      <a:pt x="20907" y="4927"/>
                    </a:cubicBezTo>
                    <a:lnTo>
                      <a:pt x="21668" y="4487"/>
                    </a:lnTo>
                    <a:cubicBezTo>
                      <a:pt x="21767" y="4431"/>
                      <a:pt x="21767" y="4337"/>
                      <a:pt x="21668" y="4281"/>
                    </a:cubicBezTo>
                    <a:lnTo>
                      <a:pt x="20907" y="3841"/>
                    </a:lnTo>
                    <a:cubicBezTo>
                      <a:pt x="20808" y="3783"/>
                      <a:pt x="20647" y="3783"/>
                      <a:pt x="20548" y="3841"/>
                    </a:cubicBezTo>
                    <a:close/>
                    <a:moveTo>
                      <a:pt x="18906" y="4787"/>
                    </a:moveTo>
                    <a:lnTo>
                      <a:pt x="18145" y="5226"/>
                    </a:lnTo>
                    <a:cubicBezTo>
                      <a:pt x="18046" y="5283"/>
                      <a:pt x="18046" y="5377"/>
                      <a:pt x="18145" y="5433"/>
                    </a:cubicBezTo>
                    <a:lnTo>
                      <a:pt x="18906" y="5872"/>
                    </a:lnTo>
                    <a:cubicBezTo>
                      <a:pt x="19007" y="5928"/>
                      <a:pt x="19167" y="5928"/>
                      <a:pt x="19265" y="5872"/>
                    </a:cubicBezTo>
                    <a:lnTo>
                      <a:pt x="20026" y="5433"/>
                    </a:lnTo>
                    <a:cubicBezTo>
                      <a:pt x="20126" y="5374"/>
                      <a:pt x="20126" y="5283"/>
                      <a:pt x="20026" y="5226"/>
                    </a:cubicBezTo>
                    <a:lnTo>
                      <a:pt x="19265" y="4787"/>
                    </a:lnTo>
                    <a:cubicBezTo>
                      <a:pt x="19167" y="4730"/>
                      <a:pt x="19007" y="4730"/>
                      <a:pt x="18906" y="4787"/>
                    </a:cubicBezTo>
                    <a:close/>
                    <a:moveTo>
                      <a:pt x="25339" y="6622"/>
                    </a:moveTo>
                    <a:lnTo>
                      <a:pt x="24597" y="7051"/>
                    </a:lnTo>
                    <a:cubicBezTo>
                      <a:pt x="24493" y="7110"/>
                      <a:pt x="24493" y="7208"/>
                      <a:pt x="24597" y="7269"/>
                    </a:cubicBezTo>
                    <a:lnTo>
                      <a:pt x="25339" y="7698"/>
                    </a:lnTo>
                    <a:cubicBezTo>
                      <a:pt x="25442" y="7760"/>
                      <a:pt x="25613" y="7760"/>
                      <a:pt x="25716" y="7698"/>
                    </a:cubicBezTo>
                    <a:lnTo>
                      <a:pt x="26460" y="7270"/>
                    </a:lnTo>
                    <a:cubicBezTo>
                      <a:pt x="26564" y="7209"/>
                      <a:pt x="26564" y="7112"/>
                      <a:pt x="26460" y="7052"/>
                    </a:cubicBezTo>
                    <a:lnTo>
                      <a:pt x="25718" y="6623"/>
                    </a:lnTo>
                    <a:cubicBezTo>
                      <a:pt x="25613" y="6562"/>
                      <a:pt x="25442" y="6562"/>
                      <a:pt x="25339" y="6622"/>
                    </a:cubicBezTo>
                    <a:close/>
                    <a:moveTo>
                      <a:pt x="20586" y="5666"/>
                    </a:moveTo>
                    <a:lnTo>
                      <a:pt x="19667" y="6197"/>
                    </a:lnTo>
                    <a:cubicBezTo>
                      <a:pt x="19611" y="6229"/>
                      <a:pt x="19611" y="6280"/>
                      <a:pt x="19667" y="6313"/>
                    </a:cubicBezTo>
                    <a:lnTo>
                      <a:pt x="20585" y="6845"/>
                    </a:lnTo>
                    <a:cubicBezTo>
                      <a:pt x="20640" y="6876"/>
                      <a:pt x="20729" y="6876"/>
                      <a:pt x="20787" y="6845"/>
                    </a:cubicBezTo>
                    <a:lnTo>
                      <a:pt x="21706" y="6314"/>
                    </a:lnTo>
                    <a:cubicBezTo>
                      <a:pt x="21761" y="6284"/>
                      <a:pt x="21761" y="6231"/>
                      <a:pt x="21706" y="6199"/>
                    </a:cubicBezTo>
                    <a:lnTo>
                      <a:pt x="20788" y="5666"/>
                    </a:lnTo>
                    <a:cubicBezTo>
                      <a:pt x="20733" y="5634"/>
                      <a:pt x="20641" y="5634"/>
                      <a:pt x="20586" y="5666"/>
                    </a:cubicBezTo>
                    <a:close/>
                    <a:moveTo>
                      <a:pt x="19027" y="2870"/>
                    </a:moveTo>
                    <a:lnTo>
                      <a:pt x="18108" y="3399"/>
                    </a:lnTo>
                    <a:cubicBezTo>
                      <a:pt x="18052" y="3431"/>
                      <a:pt x="18052" y="3484"/>
                      <a:pt x="18108" y="3516"/>
                    </a:cubicBezTo>
                    <a:lnTo>
                      <a:pt x="19026" y="4046"/>
                    </a:lnTo>
                    <a:cubicBezTo>
                      <a:pt x="19083" y="4079"/>
                      <a:pt x="19173" y="4079"/>
                      <a:pt x="19228" y="4046"/>
                    </a:cubicBezTo>
                    <a:lnTo>
                      <a:pt x="20147" y="3516"/>
                    </a:lnTo>
                    <a:cubicBezTo>
                      <a:pt x="20204" y="3485"/>
                      <a:pt x="20204" y="3431"/>
                      <a:pt x="20147" y="3399"/>
                    </a:cubicBezTo>
                    <a:lnTo>
                      <a:pt x="19229" y="2869"/>
                    </a:lnTo>
                    <a:cubicBezTo>
                      <a:pt x="19173" y="2839"/>
                      <a:pt x="19083" y="2839"/>
                      <a:pt x="19027" y="2870"/>
                    </a:cubicBezTo>
                    <a:close/>
                    <a:moveTo>
                      <a:pt x="26979" y="5676"/>
                    </a:moveTo>
                    <a:lnTo>
                      <a:pt x="26238" y="6104"/>
                    </a:lnTo>
                    <a:cubicBezTo>
                      <a:pt x="26133" y="6163"/>
                      <a:pt x="26133" y="6261"/>
                      <a:pt x="26238" y="6322"/>
                    </a:cubicBezTo>
                    <a:lnTo>
                      <a:pt x="26979" y="6751"/>
                    </a:lnTo>
                    <a:cubicBezTo>
                      <a:pt x="27084" y="6813"/>
                      <a:pt x="27253" y="6813"/>
                      <a:pt x="27359" y="6751"/>
                    </a:cubicBezTo>
                    <a:lnTo>
                      <a:pt x="28103" y="6324"/>
                    </a:lnTo>
                    <a:cubicBezTo>
                      <a:pt x="28206" y="6262"/>
                      <a:pt x="28206" y="6166"/>
                      <a:pt x="28103" y="6105"/>
                    </a:cubicBezTo>
                    <a:lnTo>
                      <a:pt x="27361" y="5676"/>
                    </a:lnTo>
                    <a:cubicBezTo>
                      <a:pt x="27253" y="5615"/>
                      <a:pt x="27084" y="5615"/>
                      <a:pt x="26979" y="5676"/>
                    </a:cubicBezTo>
                    <a:close/>
                    <a:moveTo>
                      <a:pt x="4175" y="15128"/>
                    </a:moveTo>
                    <a:lnTo>
                      <a:pt x="3255" y="15659"/>
                    </a:lnTo>
                    <a:cubicBezTo>
                      <a:pt x="3199" y="15691"/>
                      <a:pt x="3199" y="15742"/>
                      <a:pt x="3255" y="15774"/>
                    </a:cubicBezTo>
                    <a:lnTo>
                      <a:pt x="4174" y="16305"/>
                    </a:lnTo>
                    <a:cubicBezTo>
                      <a:pt x="4229" y="16338"/>
                      <a:pt x="4318" y="16338"/>
                      <a:pt x="4373" y="16305"/>
                    </a:cubicBezTo>
                    <a:lnTo>
                      <a:pt x="5295" y="15774"/>
                    </a:lnTo>
                    <a:cubicBezTo>
                      <a:pt x="5350" y="15742"/>
                      <a:pt x="5350" y="15691"/>
                      <a:pt x="5295" y="15660"/>
                    </a:cubicBezTo>
                    <a:lnTo>
                      <a:pt x="4376" y="15127"/>
                    </a:lnTo>
                    <a:cubicBezTo>
                      <a:pt x="4319" y="15095"/>
                      <a:pt x="4230" y="15095"/>
                      <a:pt x="4175" y="15128"/>
                    </a:cubicBezTo>
                    <a:close/>
                    <a:moveTo>
                      <a:pt x="23951" y="31"/>
                    </a:moveTo>
                    <a:lnTo>
                      <a:pt x="21356" y="1526"/>
                    </a:lnTo>
                    <a:cubicBezTo>
                      <a:pt x="21300" y="1560"/>
                      <a:pt x="21300" y="1612"/>
                      <a:pt x="21356" y="1644"/>
                    </a:cubicBezTo>
                    <a:lnTo>
                      <a:pt x="22273" y="2174"/>
                    </a:lnTo>
                    <a:cubicBezTo>
                      <a:pt x="22331" y="2208"/>
                      <a:pt x="22421" y="2208"/>
                      <a:pt x="22476" y="2174"/>
                    </a:cubicBezTo>
                    <a:lnTo>
                      <a:pt x="25071" y="679"/>
                    </a:lnTo>
                    <a:cubicBezTo>
                      <a:pt x="25127" y="647"/>
                      <a:pt x="25127" y="595"/>
                      <a:pt x="25071" y="561"/>
                    </a:cubicBezTo>
                    <a:lnTo>
                      <a:pt x="24153" y="31"/>
                    </a:lnTo>
                    <a:cubicBezTo>
                      <a:pt x="24099" y="0"/>
                      <a:pt x="24006" y="0"/>
                      <a:pt x="23951" y="31"/>
                    </a:cubicBezTo>
                    <a:close/>
                    <a:moveTo>
                      <a:pt x="26630" y="3477"/>
                    </a:moveTo>
                    <a:cubicBezTo>
                      <a:pt x="26685" y="3443"/>
                      <a:pt x="26685" y="3393"/>
                      <a:pt x="26630" y="3360"/>
                    </a:cubicBezTo>
                    <a:lnTo>
                      <a:pt x="25711" y="2828"/>
                    </a:lnTo>
                    <a:cubicBezTo>
                      <a:pt x="25656" y="2795"/>
                      <a:pt x="25565" y="2795"/>
                      <a:pt x="25510" y="2828"/>
                    </a:cubicBezTo>
                    <a:lnTo>
                      <a:pt x="24589" y="3359"/>
                    </a:lnTo>
                    <a:cubicBezTo>
                      <a:pt x="24535" y="3390"/>
                      <a:pt x="24535" y="3443"/>
                      <a:pt x="24589" y="3474"/>
                    </a:cubicBezTo>
                    <a:lnTo>
                      <a:pt x="25508" y="4007"/>
                    </a:lnTo>
                    <a:cubicBezTo>
                      <a:pt x="25563" y="4039"/>
                      <a:pt x="25655" y="4039"/>
                      <a:pt x="25709" y="4007"/>
                    </a:cubicBezTo>
                    <a:close/>
                    <a:moveTo>
                      <a:pt x="28621" y="4729"/>
                    </a:moveTo>
                    <a:lnTo>
                      <a:pt x="27879" y="5156"/>
                    </a:lnTo>
                    <a:cubicBezTo>
                      <a:pt x="27775" y="5217"/>
                      <a:pt x="27775" y="5314"/>
                      <a:pt x="27879" y="5374"/>
                    </a:cubicBezTo>
                    <a:lnTo>
                      <a:pt x="28621" y="5803"/>
                    </a:lnTo>
                    <a:cubicBezTo>
                      <a:pt x="28725" y="5865"/>
                      <a:pt x="28895" y="5865"/>
                      <a:pt x="28999" y="5803"/>
                    </a:cubicBezTo>
                    <a:lnTo>
                      <a:pt x="29742" y="5377"/>
                    </a:lnTo>
                    <a:cubicBezTo>
                      <a:pt x="29847" y="5315"/>
                      <a:pt x="29847" y="5218"/>
                      <a:pt x="29742" y="5158"/>
                    </a:cubicBezTo>
                    <a:lnTo>
                      <a:pt x="29001" y="4729"/>
                    </a:lnTo>
                    <a:cubicBezTo>
                      <a:pt x="28895" y="4669"/>
                      <a:pt x="28725" y="4669"/>
                      <a:pt x="28621" y="4729"/>
                    </a:cubicBezTo>
                    <a:close/>
                    <a:moveTo>
                      <a:pt x="22103" y="6640"/>
                    </a:moveTo>
                    <a:lnTo>
                      <a:pt x="21349" y="7075"/>
                    </a:lnTo>
                    <a:cubicBezTo>
                      <a:pt x="21248" y="7132"/>
                      <a:pt x="21248" y="7227"/>
                      <a:pt x="21349" y="7287"/>
                    </a:cubicBezTo>
                    <a:lnTo>
                      <a:pt x="22101" y="7722"/>
                    </a:lnTo>
                    <a:cubicBezTo>
                      <a:pt x="22202" y="7781"/>
                      <a:pt x="22367" y="7781"/>
                      <a:pt x="22469" y="7722"/>
                    </a:cubicBezTo>
                    <a:lnTo>
                      <a:pt x="23223" y="7287"/>
                    </a:lnTo>
                    <a:cubicBezTo>
                      <a:pt x="23324" y="7229"/>
                      <a:pt x="23324" y="7134"/>
                      <a:pt x="23223" y="7075"/>
                    </a:cubicBezTo>
                    <a:lnTo>
                      <a:pt x="22470" y="6640"/>
                    </a:lnTo>
                    <a:cubicBezTo>
                      <a:pt x="22369" y="6581"/>
                      <a:pt x="22204" y="6581"/>
                      <a:pt x="22103" y="6640"/>
                    </a:cubicBezTo>
                    <a:close/>
                    <a:moveTo>
                      <a:pt x="28668" y="2855"/>
                    </a:moveTo>
                    <a:lnTo>
                      <a:pt x="24662" y="5164"/>
                    </a:lnTo>
                    <a:cubicBezTo>
                      <a:pt x="24561" y="5222"/>
                      <a:pt x="24561" y="5317"/>
                      <a:pt x="24662" y="5377"/>
                    </a:cubicBezTo>
                    <a:lnTo>
                      <a:pt x="25415" y="5812"/>
                    </a:lnTo>
                    <a:cubicBezTo>
                      <a:pt x="25516" y="5871"/>
                      <a:pt x="25681" y="5871"/>
                      <a:pt x="25782" y="5812"/>
                    </a:cubicBezTo>
                    <a:lnTo>
                      <a:pt x="29789" y="3503"/>
                    </a:lnTo>
                    <a:cubicBezTo>
                      <a:pt x="29890" y="3444"/>
                      <a:pt x="29890" y="3349"/>
                      <a:pt x="29789" y="3292"/>
                    </a:cubicBezTo>
                    <a:lnTo>
                      <a:pt x="29037" y="2856"/>
                    </a:lnTo>
                    <a:cubicBezTo>
                      <a:pt x="28933" y="2798"/>
                      <a:pt x="28770" y="2798"/>
                      <a:pt x="28668" y="2855"/>
                    </a:cubicBezTo>
                    <a:close/>
                    <a:moveTo>
                      <a:pt x="30262" y="3783"/>
                    </a:moveTo>
                    <a:lnTo>
                      <a:pt x="29519" y="4211"/>
                    </a:lnTo>
                    <a:cubicBezTo>
                      <a:pt x="29415" y="4271"/>
                      <a:pt x="29415" y="4368"/>
                      <a:pt x="29519" y="4430"/>
                    </a:cubicBezTo>
                    <a:lnTo>
                      <a:pt x="30260" y="4859"/>
                    </a:lnTo>
                    <a:cubicBezTo>
                      <a:pt x="30365" y="4919"/>
                      <a:pt x="30534" y="4919"/>
                      <a:pt x="30640" y="4859"/>
                    </a:cubicBezTo>
                    <a:lnTo>
                      <a:pt x="31384" y="4430"/>
                    </a:lnTo>
                    <a:cubicBezTo>
                      <a:pt x="31488" y="4370"/>
                      <a:pt x="31488" y="4271"/>
                      <a:pt x="31384" y="4211"/>
                    </a:cubicBezTo>
                    <a:lnTo>
                      <a:pt x="30642" y="3782"/>
                    </a:lnTo>
                    <a:cubicBezTo>
                      <a:pt x="30536" y="3723"/>
                      <a:pt x="30366" y="3723"/>
                      <a:pt x="30262" y="3783"/>
                    </a:cubicBezTo>
                    <a:close/>
                    <a:moveTo>
                      <a:pt x="25264" y="1121"/>
                    </a:moveTo>
                    <a:lnTo>
                      <a:pt x="23277" y="2269"/>
                    </a:lnTo>
                    <a:cubicBezTo>
                      <a:pt x="23062" y="2392"/>
                      <a:pt x="23062" y="2591"/>
                      <a:pt x="23277" y="2715"/>
                    </a:cubicBezTo>
                    <a:lnTo>
                      <a:pt x="23623" y="2917"/>
                    </a:lnTo>
                    <a:cubicBezTo>
                      <a:pt x="23836" y="3039"/>
                      <a:pt x="24183" y="3039"/>
                      <a:pt x="24396" y="2917"/>
                    </a:cubicBezTo>
                    <a:lnTo>
                      <a:pt x="25264" y="2416"/>
                    </a:lnTo>
                    <a:cubicBezTo>
                      <a:pt x="25477" y="2292"/>
                      <a:pt x="25824" y="2292"/>
                      <a:pt x="26037" y="2416"/>
                    </a:cubicBezTo>
                    <a:lnTo>
                      <a:pt x="26866" y="2895"/>
                    </a:lnTo>
                    <a:cubicBezTo>
                      <a:pt x="27079" y="3019"/>
                      <a:pt x="27426" y="3019"/>
                      <a:pt x="27639" y="2895"/>
                    </a:cubicBezTo>
                    <a:lnTo>
                      <a:pt x="27987" y="2694"/>
                    </a:lnTo>
                    <a:cubicBezTo>
                      <a:pt x="28201" y="2571"/>
                      <a:pt x="28202" y="2371"/>
                      <a:pt x="27987" y="2247"/>
                    </a:cubicBezTo>
                    <a:lnTo>
                      <a:pt x="26038" y="1120"/>
                    </a:lnTo>
                    <a:cubicBezTo>
                      <a:pt x="25824" y="1000"/>
                      <a:pt x="25478" y="999"/>
                      <a:pt x="25264" y="1121"/>
                    </a:cubicBezTo>
                    <a:close/>
                    <a:moveTo>
                      <a:pt x="10567" y="15137"/>
                    </a:moveTo>
                    <a:lnTo>
                      <a:pt x="9826" y="15564"/>
                    </a:lnTo>
                    <a:cubicBezTo>
                      <a:pt x="9721" y="15624"/>
                      <a:pt x="9721" y="15722"/>
                      <a:pt x="9826" y="15784"/>
                    </a:cubicBezTo>
                    <a:lnTo>
                      <a:pt x="10567" y="16213"/>
                    </a:lnTo>
                    <a:cubicBezTo>
                      <a:pt x="10672" y="16272"/>
                      <a:pt x="10841" y="16272"/>
                      <a:pt x="10947" y="16213"/>
                    </a:cubicBezTo>
                    <a:lnTo>
                      <a:pt x="11688" y="15785"/>
                    </a:lnTo>
                    <a:cubicBezTo>
                      <a:pt x="11793" y="15724"/>
                      <a:pt x="11793" y="15626"/>
                      <a:pt x="11688" y="15566"/>
                    </a:cubicBezTo>
                    <a:lnTo>
                      <a:pt x="10947" y="15138"/>
                    </a:lnTo>
                    <a:cubicBezTo>
                      <a:pt x="10842" y="15076"/>
                      <a:pt x="10673" y="15076"/>
                      <a:pt x="10567" y="15137"/>
                    </a:cubicBezTo>
                    <a:close/>
                    <a:moveTo>
                      <a:pt x="23677" y="7579"/>
                    </a:moveTo>
                    <a:lnTo>
                      <a:pt x="13108" y="13671"/>
                    </a:lnTo>
                    <a:cubicBezTo>
                      <a:pt x="13003" y="13732"/>
                      <a:pt x="13003" y="13830"/>
                      <a:pt x="13108" y="13891"/>
                    </a:cubicBezTo>
                    <a:lnTo>
                      <a:pt x="13849" y="14319"/>
                    </a:lnTo>
                    <a:cubicBezTo>
                      <a:pt x="13954" y="14380"/>
                      <a:pt x="14123" y="14380"/>
                      <a:pt x="14229" y="14319"/>
                    </a:cubicBezTo>
                    <a:lnTo>
                      <a:pt x="24798" y="8227"/>
                    </a:lnTo>
                    <a:cubicBezTo>
                      <a:pt x="24903" y="8166"/>
                      <a:pt x="24903" y="8069"/>
                      <a:pt x="24798" y="8007"/>
                    </a:cubicBezTo>
                    <a:lnTo>
                      <a:pt x="24057" y="7579"/>
                    </a:lnTo>
                    <a:cubicBezTo>
                      <a:pt x="23951" y="7519"/>
                      <a:pt x="23780" y="7519"/>
                      <a:pt x="23677" y="7579"/>
                    </a:cubicBezTo>
                    <a:close/>
                    <a:moveTo>
                      <a:pt x="8974" y="14209"/>
                    </a:moveTo>
                    <a:lnTo>
                      <a:pt x="8220" y="14642"/>
                    </a:lnTo>
                    <a:cubicBezTo>
                      <a:pt x="8118" y="14702"/>
                      <a:pt x="8118" y="14796"/>
                      <a:pt x="8220" y="14856"/>
                    </a:cubicBezTo>
                    <a:lnTo>
                      <a:pt x="8972" y="15290"/>
                    </a:lnTo>
                    <a:cubicBezTo>
                      <a:pt x="9073" y="15349"/>
                      <a:pt x="9238" y="15349"/>
                      <a:pt x="9340" y="15290"/>
                    </a:cubicBezTo>
                    <a:lnTo>
                      <a:pt x="10094" y="14856"/>
                    </a:lnTo>
                    <a:cubicBezTo>
                      <a:pt x="10195" y="14796"/>
                      <a:pt x="10195" y="14702"/>
                      <a:pt x="10094" y="14642"/>
                    </a:cubicBezTo>
                    <a:lnTo>
                      <a:pt x="9341" y="14207"/>
                    </a:lnTo>
                    <a:cubicBezTo>
                      <a:pt x="9240" y="14149"/>
                      <a:pt x="9075" y="14149"/>
                      <a:pt x="8974" y="14209"/>
                    </a:cubicBezTo>
                    <a:close/>
                    <a:moveTo>
                      <a:pt x="7457" y="13235"/>
                    </a:moveTo>
                    <a:lnTo>
                      <a:pt x="6538" y="13767"/>
                    </a:lnTo>
                    <a:cubicBezTo>
                      <a:pt x="6482" y="13798"/>
                      <a:pt x="6482" y="13850"/>
                      <a:pt x="6538" y="13883"/>
                    </a:cubicBezTo>
                    <a:lnTo>
                      <a:pt x="7457" y="14415"/>
                    </a:lnTo>
                    <a:cubicBezTo>
                      <a:pt x="7512" y="14447"/>
                      <a:pt x="7604" y="14447"/>
                      <a:pt x="7659" y="14415"/>
                    </a:cubicBezTo>
                    <a:lnTo>
                      <a:pt x="8578" y="13883"/>
                    </a:lnTo>
                    <a:cubicBezTo>
                      <a:pt x="8634" y="13850"/>
                      <a:pt x="8634" y="13800"/>
                      <a:pt x="8578" y="13767"/>
                    </a:cubicBezTo>
                    <a:lnTo>
                      <a:pt x="7660" y="13235"/>
                    </a:lnTo>
                    <a:cubicBezTo>
                      <a:pt x="7601" y="13204"/>
                      <a:pt x="7512" y="13204"/>
                      <a:pt x="7457" y="13235"/>
                    </a:cubicBezTo>
                    <a:close/>
                    <a:moveTo>
                      <a:pt x="5817" y="14181"/>
                    </a:moveTo>
                    <a:lnTo>
                      <a:pt x="4896" y="14713"/>
                    </a:lnTo>
                    <a:cubicBezTo>
                      <a:pt x="4841" y="14744"/>
                      <a:pt x="4841" y="14796"/>
                      <a:pt x="4896" y="14828"/>
                    </a:cubicBezTo>
                    <a:lnTo>
                      <a:pt x="5814" y="15361"/>
                    </a:lnTo>
                    <a:cubicBezTo>
                      <a:pt x="5869" y="15392"/>
                      <a:pt x="5961" y="15392"/>
                      <a:pt x="6016" y="15361"/>
                    </a:cubicBezTo>
                    <a:lnTo>
                      <a:pt x="6937" y="14831"/>
                    </a:lnTo>
                    <a:cubicBezTo>
                      <a:pt x="6991" y="14798"/>
                      <a:pt x="6991" y="14747"/>
                      <a:pt x="6937" y="14714"/>
                    </a:cubicBezTo>
                    <a:lnTo>
                      <a:pt x="6017" y="14182"/>
                    </a:lnTo>
                    <a:cubicBezTo>
                      <a:pt x="5961" y="14149"/>
                      <a:pt x="5872" y="14149"/>
                      <a:pt x="5817" y="14181"/>
                    </a:cubicBezTo>
                    <a:close/>
                    <a:moveTo>
                      <a:pt x="8926" y="16083"/>
                    </a:moveTo>
                    <a:lnTo>
                      <a:pt x="8184" y="16512"/>
                    </a:lnTo>
                    <a:cubicBezTo>
                      <a:pt x="8080" y="16572"/>
                      <a:pt x="8078" y="16669"/>
                      <a:pt x="8184" y="16731"/>
                    </a:cubicBezTo>
                    <a:lnTo>
                      <a:pt x="8926" y="17160"/>
                    </a:lnTo>
                    <a:cubicBezTo>
                      <a:pt x="9030" y="17220"/>
                      <a:pt x="9200" y="17220"/>
                      <a:pt x="9305" y="17160"/>
                    </a:cubicBezTo>
                    <a:lnTo>
                      <a:pt x="10047" y="16732"/>
                    </a:lnTo>
                    <a:cubicBezTo>
                      <a:pt x="10151" y="16671"/>
                      <a:pt x="10151" y="16574"/>
                      <a:pt x="10047" y="16513"/>
                    </a:cubicBezTo>
                    <a:lnTo>
                      <a:pt x="9305" y="16084"/>
                    </a:lnTo>
                    <a:cubicBezTo>
                      <a:pt x="9201" y="16023"/>
                      <a:pt x="9031" y="16023"/>
                      <a:pt x="8926" y="16083"/>
                    </a:cubicBezTo>
                    <a:close/>
                    <a:moveTo>
                      <a:pt x="7332" y="15155"/>
                    </a:moveTo>
                    <a:lnTo>
                      <a:pt x="6579" y="15589"/>
                    </a:lnTo>
                    <a:cubicBezTo>
                      <a:pt x="6478" y="15648"/>
                      <a:pt x="6478" y="15743"/>
                      <a:pt x="6579" y="15803"/>
                    </a:cubicBezTo>
                    <a:lnTo>
                      <a:pt x="7332" y="16238"/>
                    </a:lnTo>
                    <a:cubicBezTo>
                      <a:pt x="7433" y="16296"/>
                      <a:pt x="7598" y="16296"/>
                      <a:pt x="7700" y="16238"/>
                    </a:cubicBezTo>
                    <a:lnTo>
                      <a:pt x="8453" y="15803"/>
                    </a:lnTo>
                    <a:cubicBezTo>
                      <a:pt x="8555" y="15744"/>
                      <a:pt x="8555" y="15649"/>
                      <a:pt x="8453" y="15591"/>
                    </a:cubicBezTo>
                    <a:lnTo>
                      <a:pt x="7701" y="15156"/>
                    </a:lnTo>
                    <a:cubicBezTo>
                      <a:pt x="7597" y="15096"/>
                      <a:pt x="7433" y="15096"/>
                      <a:pt x="7332" y="15155"/>
                    </a:cubicBezTo>
                    <a:close/>
                    <a:moveTo>
                      <a:pt x="4150" y="13295"/>
                    </a:moveTo>
                    <a:lnTo>
                      <a:pt x="1734" y="14688"/>
                    </a:lnTo>
                    <a:cubicBezTo>
                      <a:pt x="1635" y="14744"/>
                      <a:pt x="1635" y="14838"/>
                      <a:pt x="1734" y="14894"/>
                    </a:cubicBezTo>
                    <a:lnTo>
                      <a:pt x="2494" y="15333"/>
                    </a:lnTo>
                    <a:cubicBezTo>
                      <a:pt x="2593" y="15392"/>
                      <a:pt x="2755" y="15392"/>
                      <a:pt x="2854" y="15333"/>
                    </a:cubicBezTo>
                    <a:lnTo>
                      <a:pt x="5270" y="13941"/>
                    </a:lnTo>
                    <a:cubicBezTo>
                      <a:pt x="5369" y="13885"/>
                      <a:pt x="5369" y="13790"/>
                      <a:pt x="5270" y="13734"/>
                    </a:cubicBezTo>
                    <a:lnTo>
                      <a:pt x="4509" y="13295"/>
                    </a:lnTo>
                    <a:cubicBezTo>
                      <a:pt x="4410" y="13238"/>
                      <a:pt x="4248" y="13238"/>
                      <a:pt x="4150" y="13295"/>
                    </a:cubicBezTo>
                    <a:close/>
                    <a:moveTo>
                      <a:pt x="7418" y="11409"/>
                    </a:moveTo>
                    <a:lnTo>
                      <a:pt x="6658" y="11849"/>
                    </a:lnTo>
                    <a:cubicBezTo>
                      <a:pt x="6558" y="11906"/>
                      <a:pt x="6558" y="11999"/>
                      <a:pt x="6658" y="12056"/>
                    </a:cubicBezTo>
                    <a:lnTo>
                      <a:pt x="7417" y="12495"/>
                    </a:lnTo>
                    <a:cubicBezTo>
                      <a:pt x="7517" y="12551"/>
                      <a:pt x="7678" y="12553"/>
                      <a:pt x="7778" y="12495"/>
                    </a:cubicBezTo>
                    <a:lnTo>
                      <a:pt x="8538" y="12056"/>
                    </a:lnTo>
                    <a:cubicBezTo>
                      <a:pt x="8638" y="11999"/>
                      <a:pt x="8638" y="11906"/>
                      <a:pt x="8538" y="11849"/>
                    </a:cubicBezTo>
                    <a:lnTo>
                      <a:pt x="7778" y="11409"/>
                    </a:lnTo>
                    <a:cubicBezTo>
                      <a:pt x="7679" y="11353"/>
                      <a:pt x="7518" y="11353"/>
                      <a:pt x="7418" y="11409"/>
                    </a:cubicBezTo>
                    <a:close/>
                    <a:moveTo>
                      <a:pt x="9099" y="12289"/>
                    </a:moveTo>
                    <a:lnTo>
                      <a:pt x="8178" y="12821"/>
                    </a:lnTo>
                    <a:cubicBezTo>
                      <a:pt x="8123" y="12854"/>
                      <a:pt x="8123" y="12904"/>
                      <a:pt x="8178" y="12937"/>
                    </a:cubicBezTo>
                    <a:lnTo>
                      <a:pt x="9097" y="13469"/>
                    </a:lnTo>
                    <a:cubicBezTo>
                      <a:pt x="9151" y="13500"/>
                      <a:pt x="9243" y="13500"/>
                      <a:pt x="9298" y="13469"/>
                    </a:cubicBezTo>
                    <a:lnTo>
                      <a:pt x="10218" y="12937"/>
                    </a:lnTo>
                    <a:cubicBezTo>
                      <a:pt x="10274" y="12906"/>
                      <a:pt x="10274" y="12854"/>
                      <a:pt x="10218" y="12821"/>
                    </a:cubicBezTo>
                    <a:lnTo>
                      <a:pt x="9299" y="12289"/>
                    </a:lnTo>
                    <a:cubicBezTo>
                      <a:pt x="9243" y="12257"/>
                      <a:pt x="9154" y="12257"/>
                      <a:pt x="9099" y="12289"/>
                    </a:cubicBezTo>
                    <a:close/>
                    <a:moveTo>
                      <a:pt x="5897" y="10440"/>
                    </a:moveTo>
                    <a:lnTo>
                      <a:pt x="4978" y="10970"/>
                    </a:lnTo>
                    <a:cubicBezTo>
                      <a:pt x="4921" y="11003"/>
                      <a:pt x="4921" y="11055"/>
                      <a:pt x="4978" y="11087"/>
                    </a:cubicBezTo>
                    <a:lnTo>
                      <a:pt x="5895" y="11617"/>
                    </a:lnTo>
                    <a:cubicBezTo>
                      <a:pt x="5951" y="11651"/>
                      <a:pt x="6043" y="11651"/>
                      <a:pt x="6098" y="11617"/>
                    </a:cubicBezTo>
                    <a:lnTo>
                      <a:pt x="7016" y="11087"/>
                    </a:lnTo>
                    <a:cubicBezTo>
                      <a:pt x="7074" y="11055"/>
                      <a:pt x="7074" y="11003"/>
                      <a:pt x="7016" y="10970"/>
                    </a:cubicBezTo>
                    <a:lnTo>
                      <a:pt x="6099" y="10440"/>
                    </a:lnTo>
                    <a:cubicBezTo>
                      <a:pt x="6044" y="10407"/>
                      <a:pt x="5954" y="10407"/>
                      <a:pt x="5897" y="10440"/>
                    </a:cubicBezTo>
                    <a:close/>
                    <a:moveTo>
                      <a:pt x="4256" y="11385"/>
                    </a:moveTo>
                    <a:lnTo>
                      <a:pt x="3336" y="11914"/>
                    </a:lnTo>
                    <a:cubicBezTo>
                      <a:pt x="3280" y="11947"/>
                      <a:pt x="3280" y="11999"/>
                      <a:pt x="3336" y="12032"/>
                    </a:cubicBezTo>
                    <a:lnTo>
                      <a:pt x="4254" y="12562"/>
                    </a:lnTo>
                    <a:cubicBezTo>
                      <a:pt x="4311" y="12594"/>
                      <a:pt x="4401" y="12594"/>
                      <a:pt x="4456" y="12562"/>
                    </a:cubicBezTo>
                    <a:lnTo>
                      <a:pt x="5376" y="12033"/>
                    </a:lnTo>
                    <a:cubicBezTo>
                      <a:pt x="5432" y="12000"/>
                      <a:pt x="5432" y="11949"/>
                      <a:pt x="5376" y="11915"/>
                    </a:cubicBezTo>
                    <a:lnTo>
                      <a:pt x="4459" y="11385"/>
                    </a:lnTo>
                    <a:cubicBezTo>
                      <a:pt x="4403" y="11353"/>
                      <a:pt x="4312" y="11353"/>
                      <a:pt x="4256" y="11385"/>
                    </a:cubicBezTo>
                    <a:close/>
                    <a:moveTo>
                      <a:pt x="10614" y="13261"/>
                    </a:moveTo>
                    <a:lnTo>
                      <a:pt x="9860" y="13696"/>
                    </a:lnTo>
                    <a:cubicBezTo>
                      <a:pt x="9759" y="13755"/>
                      <a:pt x="9759" y="13850"/>
                      <a:pt x="9860" y="13910"/>
                    </a:cubicBezTo>
                    <a:lnTo>
                      <a:pt x="10613" y="14344"/>
                    </a:lnTo>
                    <a:cubicBezTo>
                      <a:pt x="10715" y="14403"/>
                      <a:pt x="10879" y="14403"/>
                      <a:pt x="10980" y="14344"/>
                    </a:cubicBezTo>
                    <a:lnTo>
                      <a:pt x="11734" y="13910"/>
                    </a:lnTo>
                    <a:cubicBezTo>
                      <a:pt x="11836" y="13851"/>
                      <a:pt x="11836" y="13756"/>
                      <a:pt x="11734" y="13696"/>
                    </a:cubicBezTo>
                    <a:lnTo>
                      <a:pt x="10983" y="13261"/>
                    </a:lnTo>
                    <a:cubicBezTo>
                      <a:pt x="10881" y="13204"/>
                      <a:pt x="10716" y="13204"/>
                      <a:pt x="10614" y="13261"/>
                    </a:cubicBezTo>
                    <a:close/>
                    <a:moveTo>
                      <a:pt x="5777" y="12356"/>
                    </a:moveTo>
                    <a:lnTo>
                      <a:pt x="5015" y="12796"/>
                    </a:lnTo>
                    <a:cubicBezTo>
                      <a:pt x="4915" y="12853"/>
                      <a:pt x="4915" y="12946"/>
                      <a:pt x="5015" y="13004"/>
                    </a:cubicBezTo>
                    <a:lnTo>
                      <a:pt x="5775" y="13444"/>
                    </a:lnTo>
                    <a:cubicBezTo>
                      <a:pt x="5874" y="13502"/>
                      <a:pt x="6035" y="13502"/>
                      <a:pt x="6135" y="13444"/>
                    </a:cubicBezTo>
                    <a:lnTo>
                      <a:pt x="6896" y="13004"/>
                    </a:lnTo>
                    <a:cubicBezTo>
                      <a:pt x="6996" y="12948"/>
                      <a:pt x="6996" y="12854"/>
                      <a:pt x="6896" y="12797"/>
                    </a:cubicBezTo>
                    <a:lnTo>
                      <a:pt x="6135" y="12358"/>
                    </a:lnTo>
                    <a:cubicBezTo>
                      <a:pt x="6038" y="12299"/>
                      <a:pt x="5877" y="12299"/>
                      <a:pt x="5777" y="12356"/>
                    </a:cubicBezTo>
                    <a:close/>
                    <a:moveTo>
                      <a:pt x="12209" y="14191"/>
                    </a:moveTo>
                    <a:lnTo>
                      <a:pt x="11465" y="14618"/>
                    </a:lnTo>
                    <a:cubicBezTo>
                      <a:pt x="11360" y="14679"/>
                      <a:pt x="11360" y="14777"/>
                      <a:pt x="11465" y="14838"/>
                    </a:cubicBezTo>
                    <a:lnTo>
                      <a:pt x="12206" y="15267"/>
                    </a:lnTo>
                    <a:cubicBezTo>
                      <a:pt x="12311" y="15326"/>
                      <a:pt x="12480" y="15326"/>
                      <a:pt x="12586" y="15267"/>
                    </a:cubicBezTo>
                    <a:lnTo>
                      <a:pt x="13328" y="14839"/>
                    </a:lnTo>
                    <a:cubicBezTo>
                      <a:pt x="13432" y="14778"/>
                      <a:pt x="13432" y="14679"/>
                      <a:pt x="13328" y="14620"/>
                    </a:cubicBezTo>
                    <a:lnTo>
                      <a:pt x="12586" y="14191"/>
                    </a:lnTo>
                    <a:cubicBezTo>
                      <a:pt x="12484" y="14130"/>
                      <a:pt x="12313" y="14130"/>
                      <a:pt x="12209" y="14191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50000">
                    <a:schemeClr val="accent3"/>
                  </a:gs>
                  <a:gs pos="100000">
                    <a:schemeClr val="lt2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4" name="Google Shape;1144;p41"/>
              <p:cNvSpPr/>
              <p:nvPr/>
            </p:nvSpPr>
            <p:spPr>
              <a:xfrm>
                <a:off x="2917475" y="4772775"/>
                <a:ext cx="400125" cy="231000"/>
              </a:xfrm>
              <a:custGeom>
                <a:avLst/>
                <a:gdLst/>
                <a:ahLst/>
                <a:cxnLst/>
                <a:rect l="l" t="t" r="r" b="b"/>
                <a:pathLst>
                  <a:path w="16005" h="9240" extrusionOk="0">
                    <a:moveTo>
                      <a:pt x="16005" y="2630"/>
                    </a:moveTo>
                    <a:lnTo>
                      <a:pt x="4556" y="9240"/>
                    </a:lnTo>
                    <a:lnTo>
                      <a:pt x="1" y="6609"/>
                    </a:lnTo>
                    <a:lnTo>
                      <a:pt x="11449" y="1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50000">
                    <a:schemeClr val="accent3"/>
                  </a:gs>
                  <a:gs pos="100000">
                    <a:schemeClr val="lt2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5" name="Google Shape;1145;p41"/>
              <p:cNvSpPr/>
              <p:nvPr/>
            </p:nvSpPr>
            <p:spPr>
              <a:xfrm>
                <a:off x="2324750" y="4010150"/>
                <a:ext cx="846150" cy="926125"/>
              </a:xfrm>
              <a:custGeom>
                <a:avLst/>
                <a:gdLst/>
                <a:ahLst/>
                <a:cxnLst/>
                <a:rect l="l" t="t" r="r" b="b"/>
                <a:pathLst>
                  <a:path w="33846" h="37045" extrusionOk="0">
                    <a:moveTo>
                      <a:pt x="33574" y="20218"/>
                    </a:moveTo>
                    <a:lnTo>
                      <a:pt x="4711" y="36882"/>
                    </a:lnTo>
                    <a:cubicBezTo>
                      <a:pt x="4427" y="37044"/>
                      <a:pt x="4068" y="36883"/>
                      <a:pt x="4003" y="36565"/>
                    </a:cubicBezTo>
                    <a:lnTo>
                      <a:pt x="43" y="17338"/>
                    </a:lnTo>
                    <a:cubicBezTo>
                      <a:pt x="1" y="17136"/>
                      <a:pt x="94" y="16931"/>
                      <a:pt x="273" y="16829"/>
                    </a:cubicBezTo>
                    <a:lnTo>
                      <a:pt x="29136" y="163"/>
                    </a:lnTo>
                    <a:cubicBezTo>
                      <a:pt x="29419" y="0"/>
                      <a:pt x="29779" y="162"/>
                      <a:pt x="29844" y="480"/>
                    </a:cubicBezTo>
                    <a:lnTo>
                      <a:pt x="33804" y="19708"/>
                    </a:lnTo>
                    <a:cubicBezTo>
                      <a:pt x="33846" y="19910"/>
                      <a:pt x="33753" y="20114"/>
                      <a:pt x="33574" y="20218"/>
                    </a:cubicBezTo>
                    <a:close/>
                  </a:path>
                </a:pathLst>
              </a:custGeom>
              <a:solidFill>
                <a:srgbClr val="03225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6" name="Google Shape;1146;p41"/>
              <p:cNvSpPr/>
              <p:nvPr/>
            </p:nvSpPr>
            <p:spPr>
              <a:xfrm>
                <a:off x="2340675" y="4033100"/>
                <a:ext cx="814300" cy="880300"/>
              </a:xfrm>
              <a:custGeom>
                <a:avLst/>
                <a:gdLst/>
                <a:ahLst/>
                <a:cxnLst/>
                <a:rect l="l" t="t" r="r" b="b"/>
                <a:pathLst>
                  <a:path w="32572" h="35212" extrusionOk="0">
                    <a:moveTo>
                      <a:pt x="347" y="16144"/>
                    </a:moveTo>
                    <a:lnTo>
                      <a:pt x="27948" y="209"/>
                    </a:lnTo>
                    <a:cubicBezTo>
                      <a:pt x="28309" y="1"/>
                      <a:pt x="28770" y="208"/>
                      <a:pt x="28853" y="616"/>
                    </a:cubicBezTo>
                    <a:lnTo>
                      <a:pt x="32518" y="18414"/>
                    </a:lnTo>
                    <a:cubicBezTo>
                      <a:pt x="32572" y="18671"/>
                      <a:pt x="32452" y="18934"/>
                      <a:pt x="32225" y="19068"/>
                    </a:cubicBezTo>
                    <a:lnTo>
                      <a:pt x="4624" y="35003"/>
                    </a:lnTo>
                    <a:cubicBezTo>
                      <a:pt x="4263" y="35211"/>
                      <a:pt x="3802" y="35004"/>
                      <a:pt x="3719" y="34595"/>
                    </a:cubicBezTo>
                    <a:lnTo>
                      <a:pt x="54" y="16799"/>
                    </a:lnTo>
                    <a:cubicBezTo>
                      <a:pt x="0" y="16538"/>
                      <a:pt x="118" y="16276"/>
                      <a:pt x="347" y="1614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4"/>
                  </a:gs>
                  <a:gs pos="50000">
                    <a:schemeClr val="accent3"/>
                  </a:gs>
                  <a:gs pos="75000">
                    <a:schemeClr val="accent1"/>
                  </a:gs>
                  <a:gs pos="100000">
                    <a:schemeClr val="lt2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/>
                  <a:t> </a:t>
                </a:r>
                <a:endParaRPr/>
              </a:p>
            </p:txBody>
          </p:sp>
          <p:sp>
            <p:nvSpPr>
              <p:cNvPr id="1147" name="Google Shape;1147;p41"/>
              <p:cNvSpPr/>
              <p:nvPr/>
            </p:nvSpPr>
            <p:spPr>
              <a:xfrm>
                <a:off x="2449125" y="4109050"/>
                <a:ext cx="552050" cy="348375"/>
              </a:xfrm>
              <a:custGeom>
                <a:avLst/>
                <a:gdLst/>
                <a:ahLst/>
                <a:cxnLst/>
                <a:rect l="l" t="t" r="r" b="b"/>
                <a:pathLst>
                  <a:path w="22082" h="13935" extrusionOk="0">
                    <a:moveTo>
                      <a:pt x="22081" y="1270"/>
                    </a:moveTo>
                    <a:lnTo>
                      <a:pt x="247" y="13934"/>
                    </a:lnTo>
                    <a:lnTo>
                      <a:pt x="0" y="12665"/>
                    </a:lnTo>
                    <a:lnTo>
                      <a:pt x="21837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8" name="Google Shape;1148;p41"/>
              <p:cNvSpPr/>
              <p:nvPr/>
            </p:nvSpPr>
            <p:spPr>
              <a:xfrm>
                <a:off x="2459800" y="4271750"/>
                <a:ext cx="398500" cy="405250"/>
              </a:xfrm>
              <a:custGeom>
                <a:avLst/>
                <a:gdLst/>
                <a:ahLst/>
                <a:cxnLst/>
                <a:rect l="l" t="t" r="r" b="b"/>
                <a:pathLst>
                  <a:path w="15940" h="16210" extrusionOk="0">
                    <a:moveTo>
                      <a:pt x="14421" y="0"/>
                    </a:moveTo>
                    <a:lnTo>
                      <a:pt x="1" y="8364"/>
                    </a:lnTo>
                    <a:lnTo>
                      <a:pt x="1520" y="16209"/>
                    </a:lnTo>
                    <a:lnTo>
                      <a:pt x="15939" y="7845"/>
                    </a:lnTo>
                    <a:lnTo>
                      <a:pt x="14421" y="0"/>
                    </a:lnTo>
                    <a:close/>
                  </a:path>
                </a:pathLst>
              </a:custGeom>
              <a:solidFill>
                <a:srgbClr val="F3F3F3">
                  <a:alpha val="346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9" name="Google Shape;1149;p41"/>
              <p:cNvSpPr/>
              <p:nvPr/>
            </p:nvSpPr>
            <p:spPr>
              <a:xfrm>
                <a:off x="2852000" y="4164225"/>
                <a:ext cx="191700" cy="285300"/>
              </a:xfrm>
              <a:custGeom>
                <a:avLst/>
                <a:gdLst/>
                <a:ahLst/>
                <a:cxnLst/>
                <a:rect l="l" t="t" r="r" b="b"/>
                <a:pathLst>
                  <a:path w="7668" h="11412" extrusionOk="0">
                    <a:moveTo>
                      <a:pt x="6149" y="0"/>
                    </a:moveTo>
                    <a:lnTo>
                      <a:pt x="1" y="3566"/>
                    </a:lnTo>
                    <a:lnTo>
                      <a:pt x="1520" y="11411"/>
                    </a:lnTo>
                    <a:lnTo>
                      <a:pt x="7668" y="7844"/>
                    </a:lnTo>
                    <a:lnTo>
                      <a:pt x="6149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0" name="Google Shape;1150;p41"/>
              <p:cNvSpPr/>
              <p:nvPr/>
            </p:nvSpPr>
            <p:spPr>
              <a:xfrm>
                <a:off x="2505100" y="4576450"/>
                <a:ext cx="262250" cy="260925"/>
              </a:xfrm>
              <a:custGeom>
                <a:avLst/>
                <a:gdLst/>
                <a:ahLst/>
                <a:cxnLst/>
                <a:rect l="l" t="t" r="r" b="b"/>
                <a:pathLst>
                  <a:path w="10490" h="10437" extrusionOk="0">
                    <a:moveTo>
                      <a:pt x="9540" y="0"/>
                    </a:moveTo>
                    <a:lnTo>
                      <a:pt x="1" y="5534"/>
                    </a:lnTo>
                    <a:lnTo>
                      <a:pt x="950" y="10437"/>
                    </a:lnTo>
                    <a:lnTo>
                      <a:pt x="10490" y="4905"/>
                    </a:lnTo>
                    <a:lnTo>
                      <a:pt x="9540" y="0"/>
                    </a:lnTo>
                    <a:close/>
                  </a:path>
                </a:pathLst>
              </a:custGeom>
              <a:solidFill>
                <a:srgbClr val="000000">
                  <a:alpha val="167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1" name="Google Shape;1151;p41"/>
              <p:cNvSpPr/>
              <p:nvPr/>
            </p:nvSpPr>
            <p:spPr>
              <a:xfrm>
                <a:off x="2769650" y="4399300"/>
                <a:ext cx="304225" cy="285350"/>
              </a:xfrm>
              <a:custGeom>
                <a:avLst/>
                <a:gdLst/>
                <a:ahLst/>
                <a:cxnLst/>
                <a:rect l="l" t="t" r="r" b="b"/>
                <a:pathLst>
                  <a:path w="12169" h="11414" extrusionOk="0">
                    <a:moveTo>
                      <a:pt x="11220" y="1"/>
                    </a:moveTo>
                    <a:lnTo>
                      <a:pt x="1" y="6508"/>
                    </a:lnTo>
                    <a:lnTo>
                      <a:pt x="949" y="11413"/>
                    </a:lnTo>
                    <a:lnTo>
                      <a:pt x="12168" y="4905"/>
                    </a:lnTo>
                    <a:lnTo>
                      <a:pt x="11220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2" name="Google Shape;1152;p41"/>
              <p:cNvSpPr/>
              <p:nvPr/>
            </p:nvSpPr>
            <p:spPr>
              <a:xfrm>
                <a:off x="2524600" y="4680150"/>
                <a:ext cx="88575" cy="56625"/>
              </a:xfrm>
              <a:custGeom>
                <a:avLst/>
                <a:gdLst/>
                <a:ahLst/>
                <a:cxnLst/>
                <a:rect l="l" t="t" r="r" b="b"/>
                <a:pathLst>
                  <a:path w="3543" h="2265" extrusionOk="0">
                    <a:moveTo>
                      <a:pt x="3496" y="1"/>
                    </a:moveTo>
                    <a:lnTo>
                      <a:pt x="0" y="2028"/>
                    </a:lnTo>
                    <a:lnTo>
                      <a:pt x="46" y="2264"/>
                    </a:lnTo>
                    <a:lnTo>
                      <a:pt x="3542" y="235"/>
                    </a:lnTo>
                    <a:lnTo>
                      <a:pt x="3496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3" name="Google Shape;1153;p41"/>
              <p:cNvSpPr/>
              <p:nvPr/>
            </p:nvSpPr>
            <p:spPr>
              <a:xfrm>
                <a:off x="2528025" y="4705775"/>
                <a:ext cx="74750" cy="48575"/>
              </a:xfrm>
              <a:custGeom>
                <a:avLst/>
                <a:gdLst/>
                <a:ahLst/>
                <a:cxnLst/>
                <a:rect l="l" t="t" r="r" b="b"/>
                <a:pathLst>
                  <a:path w="2990" h="1943" extrusionOk="0">
                    <a:moveTo>
                      <a:pt x="2943" y="0"/>
                    </a:moveTo>
                    <a:lnTo>
                      <a:pt x="0" y="1706"/>
                    </a:lnTo>
                    <a:lnTo>
                      <a:pt x="45" y="1942"/>
                    </a:lnTo>
                    <a:lnTo>
                      <a:pt x="2989" y="235"/>
                    </a:lnTo>
                    <a:lnTo>
                      <a:pt x="2943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4" name="Google Shape;1154;p41"/>
              <p:cNvSpPr/>
              <p:nvPr/>
            </p:nvSpPr>
            <p:spPr>
              <a:xfrm>
                <a:off x="2531400" y="4713350"/>
                <a:ext cx="91950" cy="58550"/>
              </a:xfrm>
              <a:custGeom>
                <a:avLst/>
                <a:gdLst/>
                <a:ahLst/>
                <a:cxnLst/>
                <a:rect l="l" t="t" r="r" b="b"/>
                <a:pathLst>
                  <a:path w="3678" h="2342" extrusionOk="0">
                    <a:moveTo>
                      <a:pt x="3631" y="1"/>
                    </a:moveTo>
                    <a:lnTo>
                      <a:pt x="1" y="2106"/>
                    </a:lnTo>
                    <a:lnTo>
                      <a:pt x="47" y="2342"/>
                    </a:lnTo>
                    <a:lnTo>
                      <a:pt x="3677" y="236"/>
                    </a:lnTo>
                    <a:lnTo>
                      <a:pt x="3631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5" name="Google Shape;1155;p41"/>
              <p:cNvSpPr/>
              <p:nvPr/>
            </p:nvSpPr>
            <p:spPr>
              <a:xfrm>
                <a:off x="2534800" y="4737775"/>
                <a:ext cx="80125" cy="51700"/>
              </a:xfrm>
              <a:custGeom>
                <a:avLst/>
                <a:gdLst/>
                <a:ahLst/>
                <a:cxnLst/>
                <a:rect l="l" t="t" r="r" b="b"/>
                <a:pathLst>
                  <a:path w="3205" h="2068" extrusionOk="0">
                    <a:moveTo>
                      <a:pt x="3159" y="1"/>
                    </a:moveTo>
                    <a:lnTo>
                      <a:pt x="1" y="1832"/>
                    </a:lnTo>
                    <a:lnTo>
                      <a:pt x="46" y="2068"/>
                    </a:lnTo>
                    <a:lnTo>
                      <a:pt x="3204" y="236"/>
                    </a:lnTo>
                    <a:lnTo>
                      <a:pt x="3159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6" name="Google Shape;1156;p41"/>
              <p:cNvSpPr/>
              <p:nvPr/>
            </p:nvSpPr>
            <p:spPr>
              <a:xfrm>
                <a:off x="2538200" y="4770275"/>
                <a:ext cx="54375" cy="36775"/>
              </a:xfrm>
              <a:custGeom>
                <a:avLst/>
                <a:gdLst/>
                <a:ahLst/>
                <a:cxnLst/>
                <a:rect l="l" t="t" r="r" b="b"/>
                <a:pathLst>
                  <a:path w="2175" h="1471" extrusionOk="0">
                    <a:moveTo>
                      <a:pt x="2131" y="1"/>
                    </a:moveTo>
                    <a:lnTo>
                      <a:pt x="0" y="1235"/>
                    </a:lnTo>
                    <a:lnTo>
                      <a:pt x="46" y="1471"/>
                    </a:lnTo>
                    <a:lnTo>
                      <a:pt x="2175" y="235"/>
                    </a:lnTo>
                    <a:lnTo>
                      <a:pt x="2131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7" name="Google Shape;1157;p41"/>
              <p:cNvSpPr/>
              <p:nvPr/>
            </p:nvSpPr>
            <p:spPr>
              <a:xfrm>
                <a:off x="2633625" y="4608375"/>
                <a:ext cx="103300" cy="65125"/>
              </a:xfrm>
              <a:custGeom>
                <a:avLst/>
                <a:gdLst/>
                <a:ahLst/>
                <a:cxnLst/>
                <a:rect l="l" t="t" r="r" b="b"/>
                <a:pathLst>
                  <a:path w="4132" h="2605" extrusionOk="0">
                    <a:moveTo>
                      <a:pt x="4086" y="0"/>
                    </a:moveTo>
                    <a:lnTo>
                      <a:pt x="1" y="2369"/>
                    </a:lnTo>
                    <a:lnTo>
                      <a:pt x="47" y="2605"/>
                    </a:lnTo>
                    <a:lnTo>
                      <a:pt x="4131" y="235"/>
                    </a:lnTo>
                    <a:lnTo>
                      <a:pt x="4086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8" name="Google Shape;1158;p41"/>
              <p:cNvSpPr/>
              <p:nvPr/>
            </p:nvSpPr>
            <p:spPr>
              <a:xfrm>
                <a:off x="2637025" y="4636575"/>
                <a:ext cx="84950" cy="54500"/>
              </a:xfrm>
              <a:custGeom>
                <a:avLst/>
                <a:gdLst/>
                <a:ahLst/>
                <a:cxnLst/>
                <a:rect l="l" t="t" r="r" b="b"/>
                <a:pathLst>
                  <a:path w="3398" h="2180" extrusionOk="0">
                    <a:moveTo>
                      <a:pt x="3353" y="1"/>
                    </a:moveTo>
                    <a:lnTo>
                      <a:pt x="1" y="1944"/>
                    </a:lnTo>
                    <a:lnTo>
                      <a:pt x="47" y="2180"/>
                    </a:lnTo>
                    <a:lnTo>
                      <a:pt x="3397" y="236"/>
                    </a:lnTo>
                    <a:lnTo>
                      <a:pt x="3353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9" name="Google Shape;1159;p41"/>
              <p:cNvSpPr/>
              <p:nvPr/>
            </p:nvSpPr>
            <p:spPr>
              <a:xfrm>
                <a:off x="2640450" y="4672000"/>
                <a:ext cx="54150" cy="36650"/>
              </a:xfrm>
              <a:custGeom>
                <a:avLst/>
                <a:gdLst/>
                <a:ahLst/>
                <a:cxnLst/>
                <a:rect l="l" t="t" r="r" b="b"/>
                <a:pathLst>
                  <a:path w="2166" h="1466" extrusionOk="0">
                    <a:moveTo>
                      <a:pt x="2120" y="0"/>
                    </a:moveTo>
                    <a:lnTo>
                      <a:pt x="1" y="1230"/>
                    </a:lnTo>
                    <a:lnTo>
                      <a:pt x="46" y="1465"/>
                    </a:lnTo>
                    <a:lnTo>
                      <a:pt x="2165" y="237"/>
                    </a:lnTo>
                    <a:lnTo>
                      <a:pt x="212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0" name="Google Shape;1160;p41"/>
              <p:cNvSpPr/>
              <p:nvPr/>
            </p:nvSpPr>
            <p:spPr>
              <a:xfrm>
                <a:off x="2643850" y="4661100"/>
                <a:ext cx="103275" cy="65150"/>
              </a:xfrm>
              <a:custGeom>
                <a:avLst/>
                <a:gdLst/>
                <a:ahLst/>
                <a:cxnLst/>
                <a:rect l="l" t="t" r="r" b="b"/>
                <a:pathLst>
                  <a:path w="4131" h="2606" extrusionOk="0">
                    <a:moveTo>
                      <a:pt x="4084" y="0"/>
                    </a:moveTo>
                    <a:lnTo>
                      <a:pt x="0" y="2369"/>
                    </a:lnTo>
                    <a:lnTo>
                      <a:pt x="47" y="2606"/>
                    </a:lnTo>
                    <a:lnTo>
                      <a:pt x="4131" y="236"/>
                    </a:lnTo>
                    <a:lnTo>
                      <a:pt x="4084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1" name="Google Shape;1161;p41"/>
              <p:cNvSpPr/>
              <p:nvPr/>
            </p:nvSpPr>
            <p:spPr>
              <a:xfrm>
                <a:off x="2647275" y="4690375"/>
                <a:ext cx="83050" cy="53450"/>
              </a:xfrm>
              <a:custGeom>
                <a:avLst/>
                <a:gdLst/>
                <a:ahLst/>
                <a:cxnLst/>
                <a:rect l="l" t="t" r="r" b="b"/>
                <a:pathLst>
                  <a:path w="3322" h="2138" extrusionOk="0">
                    <a:moveTo>
                      <a:pt x="3278" y="0"/>
                    </a:moveTo>
                    <a:lnTo>
                      <a:pt x="0" y="1903"/>
                    </a:lnTo>
                    <a:lnTo>
                      <a:pt x="44" y="2138"/>
                    </a:lnTo>
                    <a:lnTo>
                      <a:pt x="3322" y="236"/>
                    </a:lnTo>
                    <a:lnTo>
                      <a:pt x="3278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2" name="Google Shape;1162;p41"/>
              <p:cNvSpPr/>
              <p:nvPr/>
            </p:nvSpPr>
            <p:spPr>
              <a:xfrm>
                <a:off x="2779550" y="4412325"/>
                <a:ext cx="284425" cy="259250"/>
              </a:xfrm>
              <a:custGeom>
                <a:avLst/>
                <a:gdLst/>
                <a:ahLst/>
                <a:cxnLst/>
                <a:rect l="l" t="t" r="r" b="b"/>
                <a:pathLst>
                  <a:path w="11377" h="10370" extrusionOk="0">
                    <a:moveTo>
                      <a:pt x="10482" y="160"/>
                    </a:moveTo>
                    <a:lnTo>
                      <a:pt x="10732" y="1456"/>
                    </a:lnTo>
                    <a:lnTo>
                      <a:pt x="364" y="7469"/>
                    </a:lnTo>
                    <a:lnTo>
                      <a:pt x="113" y="6173"/>
                    </a:lnTo>
                    <a:lnTo>
                      <a:pt x="10482" y="160"/>
                    </a:lnTo>
                    <a:close/>
                    <a:moveTo>
                      <a:pt x="10753" y="1561"/>
                    </a:moveTo>
                    <a:lnTo>
                      <a:pt x="11004" y="2862"/>
                    </a:lnTo>
                    <a:lnTo>
                      <a:pt x="637" y="8875"/>
                    </a:lnTo>
                    <a:lnTo>
                      <a:pt x="385" y="7575"/>
                    </a:lnTo>
                    <a:lnTo>
                      <a:pt x="10753" y="1561"/>
                    </a:lnTo>
                    <a:close/>
                    <a:moveTo>
                      <a:pt x="11025" y="2967"/>
                    </a:moveTo>
                    <a:lnTo>
                      <a:pt x="11264" y="4198"/>
                    </a:lnTo>
                    <a:lnTo>
                      <a:pt x="895" y="10211"/>
                    </a:lnTo>
                    <a:lnTo>
                      <a:pt x="657" y="8981"/>
                    </a:lnTo>
                    <a:lnTo>
                      <a:pt x="11025" y="2967"/>
                    </a:lnTo>
                    <a:close/>
                    <a:moveTo>
                      <a:pt x="10555" y="1"/>
                    </a:moveTo>
                    <a:lnTo>
                      <a:pt x="31" y="6104"/>
                    </a:lnTo>
                    <a:lnTo>
                      <a:pt x="0" y="6122"/>
                    </a:lnTo>
                    <a:lnTo>
                      <a:pt x="809" y="10299"/>
                    </a:lnTo>
                    <a:lnTo>
                      <a:pt x="822" y="10369"/>
                    </a:lnTo>
                    <a:lnTo>
                      <a:pt x="11346" y="4266"/>
                    </a:lnTo>
                    <a:lnTo>
                      <a:pt x="11377" y="4248"/>
                    </a:lnTo>
                    <a:lnTo>
                      <a:pt x="10568" y="71"/>
                    </a:lnTo>
                    <a:lnTo>
                      <a:pt x="10555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3" name="Google Shape;1163;p41"/>
              <p:cNvSpPr/>
              <p:nvPr/>
            </p:nvSpPr>
            <p:spPr>
              <a:xfrm>
                <a:off x="2801375" y="4451100"/>
                <a:ext cx="239225" cy="200700"/>
              </a:xfrm>
              <a:custGeom>
                <a:avLst/>
                <a:gdLst/>
                <a:ahLst/>
                <a:cxnLst/>
                <a:rect l="l" t="t" r="r" b="b"/>
                <a:pathLst>
                  <a:path w="9569" h="8028" fill="none" extrusionOk="0">
                    <a:moveTo>
                      <a:pt x="1" y="8027"/>
                    </a:moveTo>
                    <a:lnTo>
                      <a:pt x="702" y="6186"/>
                    </a:lnTo>
                    <a:lnTo>
                      <a:pt x="1962" y="6759"/>
                    </a:lnTo>
                    <a:lnTo>
                      <a:pt x="3183" y="2574"/>
                    </a:lnTo>
                    <a:lnTo>
                      <a:pt x="4808" y="3981"/>
                    </a:lnTo>
                    <a:lnTo>
                      <a:pt x="5520" y="2349"/>
                    </a:lnTo>
                    <a:lnTo>
                      <a:pt x="7168" y="4166"/>
                    </a:lnTo>
                    <a:lnTo>
                      <a:pt x="7653" y="593"/>
                    </a:lnTo>
                    <a:lnTo>
                      <a:pt x="8592" y="2553"/>
                    </a:lnTo>
                    <a:lnTo>
                      <a:pt x="8986" y="338"/>
                    </a:lnTo>
                    <a:lnTo>
                      <a:pt x="9569" y="1"/>
                    </a:lnTo>
                  </a:path>
                </a:pathLst>
              </a:custGeom>
              <a:noFill/>
              <a:ln w="9525" cap="rnd" cmpd="sng">
                <a:solidFill>
                  <a:schemeClr val="accent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4" name="Google Shape;1164;p41"/>
              <p:cNvSpPr/>
              <p:nvPr/>
            </p:nvSpPr>
            <p:spPr>
              <a:xfrm>
                <a:off x="2462075" y="4396400"/>
                <a:ext cx="54225" cy="47800"/>
              </a:xfrm>
              <a:custGeom>
                <a:avLst/>
                <a:gdLst/>
                <a:ahLst/>
                <a:cxnLst/>
                <a:rect l="l" t="t" r="r" b="b"/>
                <a:pathLst>
                  <a:path w="2169" h="1912" extrusionOk="0">
                    <a:moveTo>
                      <a:pt x="2028" y="0"/>
                    </a:moveTo>
                    <a:lnTo>
                      <a:pt x="0" y="1176"/>
                    </a:lnTo>
                    <a:lnTo>
                      <a:pt x="142" y="1911"/>
                    </a:lnTo>
                    <a:lnTo>
                      <a:pt x="2169" y="736"/>
                    </a:lnTo>
                    <a:lnTo>
                      <a:pt x="2028" y="0"/>
                    </a:lnTo>
                    <a:close/>
                  </a:path>
                </a:pathLst>
              </a:custGeom>
              <a:solidFill>
                <a:srgbClr val="F3F3F3">
                  <a:alpha val="346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5" name="Google Shape;1165;p41"/>
              <p:cNvSpPr/>
              <p:nvPr/>
            </p:nvSpPr>
            <p:spPr>
              <a:xfrm>
                <a:off x="2482450" y="4427750"/>
                <a:ext cx="136100" cy="222550"/>
              </a:xfrm>
              <a:custGeom>
                <a:avLst/>
                <a:gdLst/>
                <a:ahLst/>
                <a:cxnLst/>
                <a:rect l="l" t="t" r="r" b="b"/>
                <a:pathLst>
                  <a:path w="5444" h="8902" extrusionOk="0">
                    <a:moveTo>
                      <a:pt x="4192" y="1"/>
                    </a:moveTo>
                    <a:lnTo>
                      <a:pt x="0" y="2431"/>
                    </a:lnTo>
                    <a:lnTo>
                      <a:pt x="1252" y="8902"/>
                    </a:lnTo>
                    <a:lnTo>
                      <a:pt x="5444" y="6471"/>
                    </a:lnTo>
                    <a:lnTo>
                      <a:pt x="4192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6" name="Google Shape;1166;p41"/>
              <p:cNvSpPr/>
              <p:nvPr/>
            </p:nvSpPr>
            <p:spPr>
              <a:xfrm>
                <a:off x="2622300" y="4303600"/>
                <a:ext cx="183775" cy="128675"/>
              </a:xfrm>
              <a:custGeom>
                <a:avLst/>
                <a:gdLst/>
                <a:ahLst/>
                <a:cxnLst/>
                <a:rect l="l" t="t" r="r" b="b"/>
                <a:pathLst>
                  <a:path w="7351" h="5147" extrusionOk="0">
                    <a:moveTo>
                      <a:pt x="7158" y="1"/>
                    </a:moveTo>
                    <a:lnTo>
                      <a:pt x="1" y="4151"/>
                    </a:lnTo>
                    <a:lnTo>
                      <a:pt x="195" y="5147"/>
                    </a:lnTo>
                    <a:lnTo>
                      <a:pt x="7351" y="996"/>
                    </a:lnTo>
                    <a:lnTo>
                      <a:pt x="7158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7" name="Google Shape;1167;p41"/>
              <p:cNvSpPr/>
              <p:nvPr/>
            </p:nvSpPr>
            <p:spPr>
              <a:xfrm>
                <a:off x="2630000" y="4361400"/>
                <a:ext cx="152375" cy="110500"/>
              </a:xfrm>
              <a:custGeom>
                <a:avLst/>
                <a:gdLst/>
                <a:ahLst/>
                <a:cxnLst/>
                <a:rect l="l" t="t" r="r" b="b"/>
                <a:pathLst>
                  <a:path w="6095" h="4420" extrusionOk="0">
                    <a:moveTo>
                      <a:pt x="5900" y="0"/>
                    </a:moveTo>
                    <a:lnTo>
                      <a:pt x="0" y="3423"/>
                    </a:lnTo>
                    <a:lnTo>
                      <a:pt x="193" y="4419"/>
                    </a:lnTo>
                    <a:lnTo>
                      <a:pt x="6094" y="997"/>
                    </a:lnTo>
                    <a:lnTo>
                      <a:pt x="5900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8" name="Google Shape;1168;p41"/>
              <p:cNvSpPr/>
              <p:nvPr/>
            </p:nvSpPr>
            <p:spPr>
              <a:xfrm>
                <a:off x="2637650" y="4382850"/>
                <a:ext cx="183775" cy="128650"/>
              </a:xfrm>
              <a:custGeom>
                <a:avLst/>
                <a:gdLst/>
                <a:ahLst/>
                <a:cxnLst/>
                <a:rect l="l" t="t" r="r" b="b"/>
                <a:pathLst>
                  <a:path w="7351" h="5146" extrusionOk="0">
                    <a:moveTo>
                      <a:pt x="7157" y="0"/>
                    </a:moveTo>
                    <a:lnTo>
                      <a:pt x="1" y="4151"/>
                    </a:lnTo>
                    <a:lnTo>
                      <a:pt x="195" y="5146"/>
                    </a:lnTo>
                    <a:lnTo>
                      <a:pt x="7350" y="997"/>
                    </a:lnTo>
                    <a:lnTo>
                      <a:pt x="7157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9" name="Google Shape;1169;p41"/>
              <p:cNvSpPr/>
              <p:nvPr/>
            </p:nvSpPr>
            <p:spPr>
              <a:xfrm>
                <a:off x="2645325" y="4453275"/>
                <a:ext cx="130600" cy="97850"/>
              </a:xfrm>
              <a:custGeom>
                <a:avLst/>
                <a:gdLst/>
                <a:ahLst/>
                <a:cxnLst/>
                <a:rect l="l" t="t" r="r" b="b"/>
                <a:pathLst>
                  <a:path w="5224" h="3914" extrusionOk="0">
                    <a:moveTo>
                      <a:pt x="5031" y="1"/>
                    </a:moveTo>
                    <a:lnTo>
                      <a:pt x="1" y="2918"/>
                    </a:lnTo>
                    <a:lnTo>
                      <a:pt x="194" y="3913"/>
                    </a:lnTo>
                    <a:lnTo>
                      <a:pt x="5224" y="996"/>
                    </a:lnTo>
                    <a:lnTo>
                      <a:pt x="5031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0" name="Google Shape;1170;p41"/>
              <p:cNvSpPr/>
              <p:nvPr/>
            </p:nvSpPr>
            <p:spPr>
              <a:xfrm>
                <a:off x="2868125" y="4249175"/>
                <a:ext cx="33650" cy="50075"/>
              </a:xfrm>
              <a:custGeom>
                <a:avLst/>
                <a:gdLst/>
                <a:ahLst/>
                <a:cxnLst/>
                <a:rect l="l" t="t" r="r" b="b"/>
                <a:pathLst>
                  <a:path w="1346" h="2003" extrusionOk="0">
                    <a:moveTo>
                      <a:pt x="1079" y="0"/>
                    </a:moveTo>
                    <a:lnTo>
                      <a:pt x="0" y="627"/>
                    </a:lnTo>
                    <a:lnTo>
                      <a:pt x="265" y="2003"/>
                    </a:lnTo>
                    <a:lnTo>
                      <a:pt x="1346" y="1377"/>
                    </a:lnTo>
                    <a:lnTo>
                      <a:pt x="1079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1" name="Google Shape;1171;p41"/>
              <p:cNvSpPr/>
              <p:nvPr/>
            </p:nvSpPr>
            <p:spPr>
              <a:xfrm>
                <a:off x="2878750" y="4304300"/>
                <a:ext cx="33650" cy="50100"/>
              </a:xfrm>
              <a:custGeom>
                <a:avLst/>
                <a:gdLst/>
                <a:ahLst/>
                <a:cxnLst/>
                <a:rect l="l" t="t" r="r" b="b"/>
                <a:pathLst>
                  <a:path w="1346" h="2004" extrusionOk="0">
                    <a:moveTo>
                      <a:pt x="1081" y="0"/>
                    </a:moveTo>
                    <a:lnTo>
                      <a:pt x="1" y="626"/>
                    </a:lnTo>
                    <a:lnTo>
                      <a:pt x="268" y="2003"/>
                    </a:lnTo>
                    <a:lnTo>
                      <a:pt x="1346" y="1376"/>
                    </a:lnTo>
                    <a:lnTo>
                      <a:pt x="1081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2" name="Google Shape;1172;p41"/>
              <p:cNvSpPr/>
              <p:nvPr/>
            </p:nvSpPr>
            <p:spPr>
              <a:xfrm>
                <a:off x="2889450" y="4359400"/>
                <a:ext cx="33650" cy="50100"/>
              </a:xfrm>
              <a:custGeom>
                <a:avLst/>
                <a:gdLst/>
                <a:ahLst/>
                <a:cxnLst/>
                <a:rect l="l" t="t" r="r" b="b"/>
                <a:pathLst>
                  <a:path w="1346" h="2004" extrusionOk="0">
                    <a:moveTo>
                      <a:pt x="1079" y="0"/>
                    </a:moveTo>
                    <a:lnTo>
                      <a:pt x="1" y="627"/>
                    </a:lnTo>
                    <a:lnTo>
                      <a:pt x="267" y="2003"/>
                    </a:lnTo>
                    <a:lnTo>
                      <a:pt x="1346" y="1378"/>
                    </a:lnTo>
                    <a:lnTo>
                      <a:pt x="1079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3" name="Google Shape;1173;p41"/>
              <p:cNvSpPr/>
              <p:nvPr/>
            </p:nvSpPr>
            <p:spPr>
              <a:xfrm>
                <a:off x="2909400" y="4189000"/>
                <a:ext cx="91925" cy="64300"/>
              </a:xfrm>
              <a:custGeom>
                <a:avLst/>
                <a:gdLst/>
                <a:ahLst/>
                <a:cxnLst/>
                <a:rect l="l" t="t" r="r" b="b"/>
                <a:pathLst>
                  <a:path w="3677" h="2572" extrusionOk="0">
                    <a:moveTo>
                      <a:pt x="3580" y="0"/>
                    </a:moveTo>
                    <a:lnTo>
                      <a:pt x="1" y="2075"/>
                    </a:lnTo>
                    <a:lnTo>
                      <a:pt x="97" y="2572"/>
                    </a:lnTo>
                    <a:lnTo>
                      <a:pt x="3676" y="497"/>
                    </a:lnTo>
                    <a:lnTo>
                      <a:pt x="3580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4" name="Google Shape;1174;p41"/>
              <p:cNvSpPr/>
              <p:nvPr/>
            </p:nvSpPr>
            <p:spPr>
              <a:xfrm>
                <a:off x="2914875" y="4217175"/>
                <a:ext cx="91900" cy="64350"/>
              </a:xfrm>
              <a:custGeom>
                <a:avLst/>
                <a:gdLst/>
                <a:ahLst/>
                <a:cxnLst/>
                <a:rect l="l" t="t" r="r" b="b"/>
                <a:pathLst>
                  <a:path w="3676" h="2574" extrusionOk="0">
                    <a:moveTo>
                      <a:pt x="3578" y="1"/>
                    </a:moveTo>
                    <a:lnTo>
                      <a:pt x="1" y="2075"/>
                    </a:lnTo>
                    <a:lnTo>
                      <a:pt x="97" y="2574"/>
                    </a:lnTo>
                    <a:lnTo>
                      <a:pt x="3675" y="497"/>
                    </a:lnTo>
                    <a:lnTo>
                      <a:pt x="3578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5" name="Google Shape;1175;p41"/>
              <p:cNvSpPr/>
              <p:nvPr/>
            </p:nvSpPr>
            <p:spPr>
              <a:xfrm>
                <a:off x="2920375" y="4245350"/>
                <a:ext cx="91850" cy="64350"/>
              </a:xfrm>
              <a:custGeom>
                <a:avLst/>
                <a:gdLst/>
                <a:ahLst/>
                <a:cxnLst/>
                <a:rect l="l" t="t" r="r" b="b"/>
                <a:pathLst>
                  <a:path w="3674" h="2574" extrusionOk="0">
                    <a:moveTo>
                      <a:pt x="3577" y="1"/>
                    </a:moveTo>
                    <a:lnTo>
                      <a:pt x="0" y="2075"/>
                    </a:lnTo>
                    <a:lnTo>
                      <a:pt x="96" y="2574"/>
                    </a:lnTo>
                    <a:lnTo>
                      <a:pt x="3673" y="499"/>
                    </a:lnTo>
                    <a:lnTo>
                      <a:pt x="3577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6" name="Google Shape;1176;p41"/>
              <p:cNvSpPr/>
              <p:nvPr/>
            </p:nvSpPr>
            <p:spPr>
              <a:xfrm>
                <a:off x="2925800" y="4273525"/>
                <a:ext cx="91875" cy="64375"/>
              </a:xfrm>
              <a:custGeom>
                <a:avLst/>
                <a:gdLst/>
                <a:ahLst/>
                <a:cxnLst/>
                <a:rect l="l" t="t" r="r" b="b"/>
                <a:pathLst>
                  <a:path w="3675" h="2575" extrusionOk="0">
                    <a:moveTo>
                      <a:pt x="3578" y="1"/>
                    </a:moveTo>
                    <a:lnTo>
                      <a:pt x="0" y="2076"/>
                    </a:lnTo>
                    <a:lnTo>
                      <a:pt x="97" y="2574"/>
                    </a:lnTo>
                    <a:lnTo>
                      <a:pt x="3674" y="500"/>
                    </a:lnTo>
                    <a:lnTo>
                      <a:pt x="3578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7" name="Google Shape;1177;p41"/>
              <p:cNvSpPr/>
              <p:nvPr/>
            </p:nvSpPr>
            <p:spPr>
              <a:xfrm>
                <a:off x="2931275" y="4301725"/>
                <a:ext cx="91875" cy="64375"/>
              </a:xfrm>
              <a:custGeom>
                <a:avLst/>
                <a:gdLst/>
                <a:ahLst/>
                <a:cxnLst/>
                <a:rect l="l" t="t" r="r" b="b"/>
                <a:pathLst>
                  <a:path w="3675" h="2575" extrusionOk="0">
                    <a:moveTo>
                      <a:pt x="3577" y="1"/>
                    </a:moveTo>
                    <a:lnTo>
                      <a:pt x="0" y="2076"/>
                    </a:lnTo>
                    <a:lnTo>
                      <a:pt x="96" y="2574"/>
                    </a:lnTo>
                    <a:lnTo>
                      <a:pt x="3674" y="499"/>
                    </a:lnTo>
                    <a:lnTo>
                      <a:pt x="3577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8" name="Google Shape;1178;p41"/>
              <p:cNvSpPr/>
              <p:nvPr/>
            </p:nvSpPr>
            <p:spPr>
              <a:xfrm>
                <a:off x="2936700" y="4329900"/>
                <a:ext cx="91875" cy="64375"/>
              </a:xfrm>
              <a:custGeom>
                <a:avLst/>
                <a:gdLst/>
                <a:ahLst/>
                <a:cxnLst/>
                <a:rect l="l" t="t" r="r" b="b"/>
                <a:pathLst>
                  <a:path w="3675" h="2575" extrusionOk="0">
                    <a:moveTo>
                      <a:pt x="3579" y="1"/>
                    </a:moveTo>
                    <a:lnTo>
                      <a:pt x="0" y="2076"/>
                    </a:lnTo>
                    <a:lnTo>
                      <a:pt x="98" y="2574"/>
                    </a:lnTo>
                    <a:lnTo>
                      <a:pt x="3674" y="500"/>
                    </a:lnTo>
                    <a:lnTo>
                      <a:pt x="3579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9" name="Google Shape;1179;p41"/>
              <p:cNvSpPr/>
              <p:nvPr/>
            </p:nvSpPr>
            <p:spPr>
              <a:xfrm>
                <a:off x="2822125" y="4128925"/>
                <a:ext cx="166025" cy="100250"/>
              </a:xfrm>
              <a:custGeom>
                <a:avLst/>
                <a:gdLst/>
                <a:ahLst/>
                <a:cxnLst/>
                <a:rect l="l" t="t" r="r" b="b"/>
                <a:pathLst>
                  <a:path w="6641" h="4010" extrusionOk="0">
                    <a:moveTo>
                      <a:pt x="6606" y="0"/>
                    </a:moveTo>
                    <a:lnTo>
                      <a:pt x="1" y="3831"/>
                    </a:lnTo>
                    <a:lnTo>
                      <a:pt x="36" y="4009"/>
                    </a:lnTo>
                    <a:lnTo>
                      <a:pt x="6641" y="179"/>
                    </a:lnTo>
                    <a:lnTo>
                      <a:pt x="6606" y="0"/>
                    </a:lnTo>
                    <a:close/>
                  </a:path>
                </a:pathLst>
              </a:custGeom>
              <a:solidFill>
                <a:srgbClr val="F3F3F3">
                  <a:alpha val="346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80" name="Google Shape;1180;p41"/>
              <p:cNvSpPr/>
              <p:nvPr/>
            </p:nvSpPr>
            <p:spPr>
              <a:xfrm>
                <a:off x="2316425" y="4007750"/>
                <a:ext cx="749850" cy="925600"/>
              </a:xfrm>
              <a:custGeom>
                <a:avLst/>
                <a:gdLst/>
                <a:ahLst/>
                <a:cxnLst/>
                <a:rect l="l" t="t" r="r" b="b"/>
                <a:pathLst>
                  <a:path w="29994" h="37024" extrusionOk="0">
                    <a:moveTo>
                      <a:pt x="4649" y="37014"/>
                    </a:moveTo>
                    <a:lnTo>
                      <a:pt x="4667" y="37023"/>
                    </a:lnTo>
                    <a:lnTo>
                      <a:pt x="4665" y="37020"/>
                    </a:lnTo>
                    <a:cubicBezTo>
                      <a:pt x="4661" y="37017"/>
                      <a:pt x="4655" y="37015"/>
                      <a:pt x="4649" y="37014"/>
                    </a:cubicBezTo>
                    <a:close/>
                    <a:moveTo>
                      <a:pt x="29982" y="283"/>
                    </a:moveTo>
                    <a:cubicBezTo>
                      <a:pt x="29985" y="287"/>
                      <a:pt x="29990" y="287"/>
                      <a:pt x="29992" y="289"/>
                    </a:cubicBezTo>
                    <a:lnTo>
                      <a:pt x="29994" y="289"/>
                    </a:lnTo>
                    <a:close/>
                    <a:moveTo>
                      <a:pt x="29618" y="96"/>
                    </a:moveTo>
                    <a:cubicBezTo>
                      <a:pt x="29478" y="13"/>
                      <a:pt x="29294" y="1"/>
                      <a:pt x="29136" y="93"/>
                    </a:cubicBezTo>
                    <a:lnTo>
                      <a:pt x="272" y="16757"/>
                    </a:lnTo>
                    <a:cubicBezTo>
                      <a:pt x="93" y="16860"/>
                      <a:pt x="0" y="17065"/>
                      <a:pt x="42" y="17268"/>
                    </a:cubicBezTo>
                    <a:lnTo>
                      <a:pt x="4002" y="36496"/>
                    </a:lnTo>
                    <a:cubicBezTo>
                      <a:pt x="4039" y="36674"/>
                      <a:pt x="4168" y="36799"/>
                      <a:pt x="4324" y="36849"/>
                    </a:cubicBezTo>
                    <a:lnTo>
                      <a:pt x="4325" y="36854"/>
                    </a:lnTo>
                    <a:lnTo>
                      <a:pt x="4537" y="36959"/>
                    </a:lnTo>
                    <a:cubicBezTo>
                      <a:pt x="4441" y="36893"/>
                      <a:pt x="4364" y="36792"/>
                      <a:pt x="4337" y="36662"/>
                    </a:cubicBezTo>
                    <a:lnTo>
                      <a:pt x="378" y="17436"/>
                    </a:lnTo>
                    <a:cubicBezTo>
                      <a:pt x="336" y="17233"/>
                      <a:pt x="428" y="17028"/>
                      <a:pt x="607" y="16926"/>
                    </a:cubicBezTo>
                    <a:lnTo>
                      <a:pt x="29472" y="261"/>
                    </a:lnTo>
                    <a:cubicBezTo>
                      <a:pt x="29603" y="184"/>
                      <a:pt x="29749" y="182"/>
                      <a:pt x="29877" y="23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81" name="Google Shape;1181;p41"/>
              <p:cNvSpPr/>
              <p:nvPr/>
            </p:nvSpPr>
            <p:spPr>
              <a:xfrm>
                <a:off x="2316425" y="4007750"/>
                <a:ext cx="749850" cy="925600"/>
              </a:xfrm>
              <a:custGeom>
                <a:avLst/>
                <a:gdLst/>
                <a:ahLst/>
                <a:cxnLst/>
                <a:rect l="l" t="t" r="r" b="b"/>
                <a:pathLst>
                  <a:path w="29994" h="37024" extrusionOk="0">
                    <a:moveTo>
                      <a:pt x="4649" y="37014"/>
                    </a:moveTo>
                    <a:lnTo>
                      <a:pt x="4667" y="37023"/>
                    </a:lnTo>
                    <a:lnTo>
                      <a:pt x="4665" y="37020"/>
                    </a:lnTo>
                    <a:cubicBezTo>
                      <a:pt x="4661" y="37017"/>
                      <a:pt x="4655" y="37015"/>
                      <a:pt x="4649" y="37014"/>
                    </a:cubicBezTo>
                    <a:close/>
                    <a:moveTo>
                      <a:pt x="29982" y="283"/>
                    </a:moveTo>
                    <a:cubicBezTo>
                      <a:pt x="29985" y="287"/>
                      <a:pt x="29990" y="287"/>
                      <a:pt x="29992" y="289"/>
                    </a:cubicBezTo>
                    <a:lnTo>
                      <a:pt x="29994" y="289"/>
                    </a:lnTo>
                    <a:close/>
                    <a:moveTo>
                      <a:pt x="29618" y="96"/>
                    </a:moveTo>
                    <a:cubicBezTo>
                      <a:pt x="29478" y="13"/>
                      <a:pt x="29294" y="1"/>
                      <a:pt x="29136" y="93"/>
                    </a:cubicBezTo>
                    <a:lnTo>
                      <a:pt x="272" y="16757"/>
                    </a:lnTo>
                    <a:cubicBezTo>
                      <a:pt x="93" y="16860"/>
                      <a:pt x="0" y="17065"/>
                      <a:pt x="42" y="17268"/>
                    </a:cubicBezTo>
                    <a:lnTo>
                      <a:pt x="4002" y="36496"/>
                    </a:lnTo>
                    <a:cubicBezTo>
                      <a:pt x="4039" y="36674"/>
                      <a:pt x="4168" y="36799"/>
                      <a:pt x="4324" y="36849"/>
                    </a:cubicBezTo>
                    <a:lnTo>
                      <a:pt x="4325" y="36854"/>
                    </a:lnTo>
                    <a:lnTo>
                      <a:pt x="4537" y="36959"/>
                    </a:lnTo>
                    <a:cubicBezTo>
                      <a:pt x="4441" y="36893"/>
                      <a:pt x="4364" y="36792"/>
                      <a:pt x="4337" y="36662"/>
                    </a:cubicBezTo>
                    <a:lnTo>
                      <a:pt x="378" y="17436"/>
                    </a:lnTo>
                    <a:cubicBezTo>
                      <a:pt x="336" y="17233"/>
                      <a:pt x="428" y="17028"/>
                      <a:pt x="607" y="16926"/>
                    </a:cubicBezTo>
                    <a:lnTo>
                      <a:pt x="29472" y="261"/>
                    </a:lnTo>
                    <a:cubicBezTo>
                      <a:pt x="29603" y="184"/>
                      <a:pt x="29749" y="182"/>
                      <a:pt x="29877" y="230"/>
                    </a:cubicBezTo>
                    <a:close/>
                  </a:path>
                </a:pathLst>
              </a:custGeom>
              <a:solidFill>
                <a:srgbClr val="F3F3F3">
                  <a:alpha val="346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182" name="Google Shape;1182;p41"/>
            <p:cNvGrpSpPr/>
            <p:nvPr/>
          </p:nvGrpSpPr>
          <p:grpSpPr>
            <a:xfrm>
              <a:off x="2567637" y="4061975"/>
              <a:ext cx="814325" cy="880250"/>
              <a:chOff x="2189850" y="3376175"/>
              <a:chExt cx="814325" cy="880250"/>
            </a:xfrm>
          </p:grpSpPr>
          <p:sp>
            <p:nvSpPr>
              <p:cNvPr id="1183" name="Google Shape;1183;p41"/>
              <p:cNvSpPr/>
              <p:nvPr/>
            </p:nvSpPr>
            <p:spPr>
              <a:xfrm>
                <a:off x="2189850" y="3376175"/>
                <a:ext cx="814325" cy="880250"/>
              </a:xfrm>
              <a:custGeom>
                <a:avLst/>
                <a:gdLst/>
                <a:ahLst/>
                <a:cxnLst/>
                <a:rect l="l" t="t" r="r" b="b"/>
                <a:pathLst>
                  <a:path w="32573" h="35210" extrusionOk="0">
                    <a:moveTo>
                      <a:pt x="347" y="16144"/>
                    </a:moveTo>
                    <a:lnTo>
                      <a:pt x="27947" y="209"/>
                    </a:lnTo>
                    <a:cubicBezTo>
                      <a:pt x="28309" y="0"/>
                      <a:pt x="28769" y="207"/>
                      <a:pt x="28852" y="615"/>
                    </a:cubicBezTo>
                    <a:lnTo>
                      <a:pt x="32519" y="18413"/>
                    </a:lnTo>
                    <a:cubicBezTo>
                      <a:pt x="32573" y="18671"/>
                      <a:pt x="32454" y="18934"/>
                      <a:pt x="32225" y="19066"/>
                    </a:cubicBezTo>
                    <a:lnTo>
                      <a:pt x="4624" y="35001"/>
                    </a:lnTo>
                    <a:cubicBezTo>
                      <a:pt x="4262" y="35210"/>
                      <a:pt x="3802" y="35004"/>
                      <a:pt x="3719" y="34595"/>
                    </a:cubicBezTo>
                    <a:lnTo>
                      <a:pt x="54" y="16799"/>
                    </a:lnTo>
                    <a:cubicBezTo>
                      <a:pt x="0" y="16538"/>
                      <a:pt x="120" y="16276"/>
                      <a:pt x="347" y="16144"/>
                    </a:cubicBezTo>
                    <a:close/>
                  </a:path>
                </a:pathLst>
              </a:custGeom>
              <a:gradFill>
                <a:gsLst>
                  <a:gs pos="0">
                    <a:srgbClr val="748BFF">
                      <a:alpha val="51764"/>
                    </a:srgbClr>
                  </a:gs>
                  <a:gs pos="100000">
                    <a:srgbClr val="7659FF">
                      <a:alpha val="51372"/>
                    </a:srgbClr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84" name="Google Shape;1184;p41"/>
              <p:cNvSpPr/>
              <p:nvPr/>
            </p:nvSpPr>
            <p:spPr>
              <a:xfrm>
                <a:off x="2259425" y="3651850"/>
                <a:ext cx="238600" cy="334100"/>
              </a:xfrm>
              <a:custGeom>
                <a:avLst/>
                <a:gdLst/>
                <a:ahLst/>
                <a:cxnLst/>
                <a:rect l="l" t="t" r="r" b="b"/>
                <a:pathLst>
                  <a:path w="9544" h="13364" extrusionOk="0">
                    <a:moveTo>
                      <a:pt x="9461" y="1"/>
                    </a:moveTo>
                    <a:lnTo>
                      <a:pt x="6927" y="1483"/>
                    </a:lnTo>
                    <a:lnTo>
                      <a:pt x="6984" y="1840"/>
                    </a:lnTo>
                    <a:lnTo>
                      <a:pt x="9520" y="358"/>
                    </a:lnTo>
                    <a:lnTo>
                      <a:pt x="9461" y="1"/>
                    </a:lnTo>
                    <a:close/>
                    <a:moveTo>
                      <a:pt x="8482" y="1868"/>
                    </a:moveTo>
                    <a:lnTo>
                      <a:pt x="7949" y="2179"/>
                    </a:lnTo>
                    <a:lnTo>
                      <a:pt x="8003" y="2510"/>
                    </a:lnTo>
                    <a:lnTo>
                      <a:pt x="8536" y="2199"/>
                    </a:lnTo>
                    <a:lnTo>
                      <a:pt x="8482" y="1868"/>
                    </a:lnTo>
                    <a:close/>
                    <a:moveTo>
                      <a:pt x="7494" y="2940"/>
                    </a:moveTo>
                    <a:lnTo>
                      <a:pt x="7098" y="3171"/>
                    </a:lnTo>
                    <a:lnTo>
                      <a:pt x="7151" y="3502"/>
                    </a:lnTo>
                    <a:lnTo>
                      <a:pt x="7548" y="3271"/>
                    </a:lnTo>
                    <a:lnTo>
                      <a:pt x="7494" y="2940"/>
                    </a:lnTo>
                    <a:close/>
                    <a:moveTo>
                      <a:pt x="7779" y="2281"/>
                    </a:moveTo>
                    <a:lnTo>
                      <a:pt x="6058" y="3288"/>
                    </a:lnTo>
                    <a:lnTo>
                      <a:pt x="6111" y="3618"/>
                    </a:lnTo>
                    <a:lnTo>
                      <a:pt x="7833" y="2611"/>
                    </a:lnTo>
                    <a:lnTo>
                      <a:pt x="7779" y="2281"/>
                    </a:lnTo>
                    <a:close/>
                    <a:moveTo>
                      <a:pt x="6982" y="3240"/>
                    </a:moveTo>
                    <a:lnTo>
                      <a:pt x="6600" y="3463"/>
                    </a:lnTo>
                    <a:lnTo>
                      <a:pt x="6653" y="3794"/>
                    </a:lnTo>
                    <a:lnTo>
                      <a:pt x="7036" y="3570"/>
                    </a:lnTo>
                    <a:lnTo>
                      <a:pt x="6982" y="3240"/>
                    </a:lnTo>
                    <a:close/>
                    <a:moveTo>
                      <a:pt x="5999" y="2026"/>
                    </a:moveTo>
                    <a:lnTo>
                      <a:pt x="3464" y="3508"/>
                    </a:lnTo>
                    <a:lnTo>
                      <a:pt x="3522" y="3866"/>
                    </a:lnTo>
                    <a:lnTo>
                      <a:pt x="6055" y="2384"/>
                    </a:lnTo>
                    <a:lnTo>
                      <a:pt x="5999" y="2026"/>
                    </a:lnTo>
                    <a:close/>
                    <a:moveTo>
                      <a:pt x="5814" y="3427"/>
                    </a:moveTo>
                    <a:lnTo>
                      <a:pt x="5545" y="3586"/>
                    </a:lnTo>
                    <a:lnTo>
                      <a:pt x="5599" y="3916"/>
                    </a:lnTo>
                    <a:lnTo>
                      <a:pt x="5868" y="3759"/>
                    </a:lnTo>
                    <a:lnTo>
                      <a:pt x="5814" y="3427"/>
                    </a:lnTo>
                    <a:close/>
                    <a:moveTo>
                      <a:pt x="9490" y="2760"/>
                    </a:moveTo>
                    <a:lnTo>
                      <a:pt x="7865" y="3711"/>
                    </a:lnTo>
                    <a:lnTo>
                      <a:pt x="7918" y="4041"/>
                    </a:lnTo>
                    <a:lnTo>
                      <a:pt x="9544" y="3091"/>
                    </a:lnTo>
                    <a:lnTo>
                      <a:pt x="9490" y="2760"/>
                    </a:lnTo>
                    <a:close/>
                    <a:moveTo>
                      <a:pt x="6513" y="3514"/>
                    </a:moveTo>
                    <a:lnTo>
                      <a:pt x="6130" y="3737"/>
                    </a:lnTo>
                    <a:lnTo>
                      <a:pt x="6184" y="4068"/>
                    </a:lnTo>
                    <a:lnTo>
                      <a:pt x="6566" y="3844"/>
                    </a:lnTo>
                    <a:lnTo>
                      <a:pt x="6513" y="3514"/>
                    </a:lnTo>
                    <a:close/>
                    <a:moveTo>
                      <a:pt x="8154" y="3046"/>
                    </a:moveTo>
                    <a:lnTo>
                      <a:pt x="6899" y="3780"/>
                    </a:lnTo>
                    <a:lnTo>
                      <a:pt x="6952" y="4111"/>
                    </a:lnTo>
                    <a:lnTo>
                      <a:pt x="8208" y="3377"/>
                    </a:lnTo>
                    <a:lnTo>
                      <a:pt x="8154" y="3046"/>
                    </a:lnTo>
                    <a:close/>
                    <a:moveTo>
                      <a:pt x="9322" y="3351"/>
                    </a:moveTo>
                    <a:lnTo>
                      <a:pt x="8300" y="3949"/>
                    </a:lnTo>
                    <a:lnTo>
                      <a:pt x="8353" y="4279"/>
                    </a:lnTo>
                    <a:lnTo>
                      <a:pt x="9374" y="3682"/>
                    </a:lnTo>
                    <a:lnTo>
                      <a:pt x="9322" y="3351"/>
                    </a:lnTo>
                    <a:close/>
                    <a:moveTo>
                      <a:pt x="5887" y="3879"/>
                    </a:moveTo>
                    <a:lnTo>
                      <a:pt x="5618" y="4036"/>
                    </a:lnTo>
                    <a:lnTo>
                      <a:pt x="5672" y="4367"/>
                    </a:lnTo>
                    <a:lnTo>
                      <a:pt x="5941" y="4211"/>
                    </a:lnTo>
                    <a:lnTo>
                      <a:pt x="5887" y="3879"/>
                    </a:lnTo>
                    <a:close/>
                    <a:moveTo>
                      <a:pt x="6768" y="3857"/>
                    </a:moveTo>
                    <a:lnTo>
                      <a:pt x="6203" y="4189"/>
                    </a:lnTo>
                    <a:lnTo>
                      <a:pt x="6256" y="4519"/>
                    </a:lnTo>
                    <a:lnTo>
                      <a:pt x="6821" y="4189"/>
                    </a:lnTo>
                    <a:lnTo>
                      <a:pt x="6768" y="3857"/>
                    </a:lnTo>
                    <a:close/>
                    <a:moveTo>
                      <a:pt x="8882" y="4102"/>
                    </a:moveTo>
                    <a:lnTo>
                      <a:pt x="8509" y="4320"/>
                    </a:lnTo>
                    <a:lnTo>
                      <a:pt x="8563" y="4650"/>
                    </a:lnTo>
                    <a:lnTo>
                      <a:pt x="8936" y="4433"/>
                    </a:lnTo>
                    <a:lnTo>
                      <a:pt x="8882" y="4102"/>
                    </a:lnTo>
                    <a:close/>
                    <a:moveTo>
                      <a:pt x="8067" y="4084"/>
                    </a:moveTo>
                    <a:lnTo>
                      <a:pt x="7608" y="4352"/>
                    </a:lnTo>
                    <a:lnTo>
                      <a:pt x="7661" y="4683"/>
                    </a:lnTo>
                    <a:lnTo>
                      <a:pt x="8121" y="4415"/>
                    </a:lnTo>
                    <a:lnTo>
                      <a:pt x="8067" y="4084"/>
                    </a:lnTo>
                    <a:close/>
                    <a:moveTo>
                      <a:pt x="5959" y="4330"/>
                    </a:moveTo>
                    <a:lnTo>
                      <a:pt x="5689" y="4488"/>
                    </a:lnTo>
                    <a:lnTo>
                      <a:pt x="5743" y="4819"/>
                    </a:lnTo>
                    <a:lnTo>
                      <a:pt x="6012" y="4660"/>
                    </a:lnTo>
                    <a:lnTo>
                      <a:pt x="5959" y="4330"/>
                    </a:lnTo>
                    <a:close/>
                    <a:moveTo>
                      <a:pt x="7639" y="3842"/>
                    </a:moveTo>
                    <a:lnTo>
                      <a:pt x="6274" y="4640"/>
                    </a:lnTo>
                    <a:lnTo>
                      <a:pt x="6328" y="4970"/>
                    </a:lnTo>
                    <a:lnTo>
                      <a:pt x="7692" y="4173"/>
                    </a:lnTo>
                    <a:lnTo>
                      <a:pt x="7639" y="3842"/>
                    </a:lnTo>
                    <a:close/>
                    <a:moveTo>
                      <a:pt x="6031" y="4781"/>
                    </a:moveTo>
                    <a:lnTo>
                      <a:pt x="5762" y="4939"/>
                    </a:lnTo>
                    <a:lnTo>
                      <a:pt x="5816" y="5269"/>
                    </a:lnTo>
                    <a:lnTo>
                      <a:pt x="6085" y="5112"/>
                    </a:lnTo>
                    <a:lnTo>
                      <a:pt x="6031" y="4781"/>
                    </a:lnTo>
                    <a:close/>
                    <a:moveTo>
                      <a:pt x="7478" y="4429"/>
                    </a:moveTo>
                    <a:lnTo>
                      <a:pt x="6347" y="5091"/>
                    </a:lnTo>
                    <a:lnTo>
                      <a:pt x="6401" y="5422"/>
                    </a:lnTo>
                    <a:lnTo>
                      <a:pt x="7531" y="4761"/>
                    </a:lnTo>
                    <a:lnTo>
                      <a:pt x="7478" y="4429"/>
                    </a:lnTo>
                    <a:close/>
                    <a:moveTo>
                      <a:pt x="8238" y="4479"/>
                    </a:moveTo>
                    <a:lnTo>
                      <a:pt x="7118" y="5135"/>
                    </a:lnTo>
                    <a:lnTo>
                      <a:pt x="7171" y="5465"/>
                    </a:lnTo>
                    <a:lnTo>
                      <a:pt x="8291" y="4809"/>
                    </a:lnTo>
                    <a:lnTo>
                      <a:pt x="8238" y="4479"/>
                    </a:lnTo>
                    <a:close/>
                    <a:moveTo>
                      <a:pt x="6105" y="5232"/>
                    </a:moveTo>
                    <a:lnTo>
                      <a:pt x="5835" y="5391"/>
                    </a:lnTo>
                    <a:lnTo>
                      <a:pt x="5888" y="5721"/>
                    </a:lnTo>
                    <a:lnTo>
                      <a:pt x="6159" y="5564"/>
                    </a:lnTo>
                    <a:lnTo>
                      <a:pt x="6105" y="5232"/>
                    </a:lnTo>
                    <a:close/>
                    <a:moveTo>
                      <a:pt x="7857" y="5197"/>
                    </a:moveTo>
                    <a:lnTo>
                      <a:pt x="7460" y="5428"/>
                    </a:lnTo>
                    <a:lnTo>
                      <a:pt x="7513" y="5758"/>
                    </a:lnTo>
                    <a:lnTo>
                      <a:pt x="7910" y="5528"/>
                    </a:lnTo>
                    <a:lnTo>
                      <a:pt x="7857" y="5197"/>
                    </a:lnTo>
                    <a:close/>
                    <a:moveTo>
                      <a:pt x="7005" y="5201"/>
                    </a:moveTo>
                    <a:lnTo>
                      <a:pt x="6421" y="5542"/>
                    </a:lnTo>
                    <a:lnTo>
                      <a:pt x="6475" y="5873"/>
                    </a:lnTo>
                    <a:lnTo>
                      <a:pt x="7058" y="5531"/>
                    </a:lnTo>
                    <a:lnTo>
                      <a:pt x="7005" y="5201"/>
                    </a:lnTo>
                    <a:close/>
                    <a:moveTo>
                      <a:pt x="2535" y="4051"/>
                    </a:moveTo>
                    <a:lnTo>
                      <a:pt x="1" y="5531"/>
                    </a:lnTo>
                    <a:lnTo>
                      <a:pt x="57" y="5889"/>
                    </a:lnTo>
                    <a:lnTo>
                      <a:pt x="2593" y="4408"/>
                    </a:lnTo>
                    <a:lnTo>
                      <a:pt x="2535" y="4051"/>
                    </a:lnTo>
                    <a:close/>
                    <a:moveTo>
                      <a:pt x="6177" y="5684"/>
                    </a:moveTo>
                    <a:lnTo>
                      <a:pt x="5906" y="5841"/>
                    </a:lnTo>
                    <a:lnTo>
                      <a:pt x="5960" y="6172"/>
                    </a:lnTo>
                    <a:lnTo>
                      <a:pt x="6230" y="6014"/>
                    </a:lnTo>
                    <a:lnTo>
                      <a:pt x="6177" y="5684"/>
                    </a:lnTo>
                    <a:close/>
                    <a:moveTo>
                      <a:pt x="3291" y="4904"/>
                    </a:moveTo>
                    <a:lnTo>
                      <a:pt x="1554" y="5919"/>
                    </a:lnTo>
                    <a:lnTo>
                      <a:pt x="1608" y="6250"/>
                    </a:lnTo>
                    <a:lnTo>
                      <a:pt x="3345" y="5234"/>
                    </a:lnTo>
                    <a:lnTo>
                      <a:pt x="3291" y="4904"/>
                    </a:lnTo>
                    <a:close/>
                    <a:moveTo>
                      <a:pt x="7191" y="5585"/>
                    </a:moveTo>
                    <a:lnTo>
                      <a:pt x="6492" y="5994"/>
                    </a:lnTo>
                    <a:lnTo>
                      <a:pt x="6546" y="6324"/>
                    </a:lnTo>
                    <a:lnTo>
                      <a:pt x="7244" y="5916"/>
                    </a:lnTo>
                    <a:lnTo>
                      <a:pt x="7191" y="5585"/>
                    </a:lnTo>
                    <a:close/>
                    <a:moveTo>
                      <a:pt x="6249" y="6135"/>
                    </a:moveTo>
                    <a:lnTo>
                      <a:pt x="5980" y="6293"/>
                    </a:lnTo>
                    <a:lnTo>
                      <a:pt x="6034" y="6624"/>
                    </a:lnTo>
                    <a:lnTo>
                      <a:pt x="6303" y="6465"/>
                    </a:lnTo>
                    <a:lnTo>
                      <a:pt x="6249" y="6135"/>
                    </a:lnTo>
                    <a:close/>
                    <a:moveTo>
                      <a:pt x="2956" y="5591"/>
                    </a:moveTo>
                    <a:lnTo>
                      <a:pt x="1741" y="6302"/>
                    </a:lnTo>
                    <a:lnTo>
                      <a:pt x="1795" y="6632"/>
                    </a:lnTo>
                    <a:lnTo>
                      <a:pt x="3010" y="5922"/>
                    </a:lnTo>
                    <a:lnTo>
                      <a:pt x="2956" y="5591"/>
                    </a:lnTo>
                    <a:close/>
                    <a:moveTo>
                      <a:pt x="1286" y="6076"/>
                    </a:moveTo>
                    <a:lnTo>
                      <a:pt x="702" y="6417"/>
                    </a:lnTo>
                    <a:lnTo>
                      <a:pt x="756" y="6747"/>
                    </a:lnTo>
                    <a:lnTo>
                      <a:pt x="1340" y="6406"/>
                    </a:lnTo>
                    <a:lnTo>
                      <a:pt x="1286" y="6076"/>
                    </a:lnTo>
                    <a:close/>
                    <a:moveTo>
                      <a:pt x="1626" y="6370"/>
                    </a:moveTo>
                    <a:lnTo>
                      <a:pt x="1242" y="6593"/>
                    </a:lnTo>
                    <a:lnTo>
                      <a:pt x="1296" y="6924"/>
                    </a:lnTo>
                    <a:lnTo>
                      <a:pt x="1679" y="6701"/>
                    </a:lnTo>
                    <a:lnTo>
                      <a:pt x="1626" y="6370"/>
                    </a:lnTo>
                    <a:close/>
                    <a:moveTo>
                      <a:pt x="459" y="6560"/>
                    </a:moveTo>
                    <a:lnTo>
                      <a:pt x="190" y="6717"/>
                    </a:lnTo>
                    <a:lnTo>
                      <a:pt x="244" y="7048"/>
                    </a:lnTo>
                    <a:lnTo>
                      <a:pt x="513" y="6890"/>
                    </a:lnTo>
                    <a:lnTo>
                      <a:pt x="459" y="6560"/>
                    </a:lnTo>
                    <a:close/>
                    <a:moveTo>
                      <a:pt x="4707" y="6543"/>
                    </a:moveTo>
                    <a:lnTo>
                      <a:pt x="4334" y="6761"/>
                    </a:lnTo>
                    <a:lnTo>
                      <a:pt x="4387" y="7091"/>
                    </a:lnTo>
                    <a:lnTo>
                      <a:pt x="4760" y="6874"/>
                    </a:lnTo>
                    <a:lnTo>
                      <a:pt x="4707" y="6543"/>
                    </a:lnTo>
                    <a:close/>
                    <a:moveTo>
                      <a:pt x="1156" y="6644"/>
                    </a:moveTo>
                    <a:lnTo>
                      <a:pt x="774" y="6867"/>
                    </a:lnTo>
                    <a:lnTo>
                      <a:pt x="827" y="7198"/>
                    </a:lnTo>
                    <a:lnTo>
                      <a:pt x="1210" y="6974"/>
                    </a:lnTo>
                    <a:lnTo>
                      <a:pt x="1156" y="6644"/>
                    </a:lnTo>
                    <a:close/>
                    <a:moveTo>
                      <a:pt x="3967" y="6483"/>
                    </a:moveTo>
                    <a:lnTo>
                      <a:pt x="2944" y="7080"/>
                    </a:lnTo>
                    <a:lnTo>
                      <a:pt x="2998" y="7411"/>
                    </a:lnTo>
                    <a:lnTo>
                      <a:pt x="4020" y="6815"/>
                    </a:lnTo>
                    <a:lnTo>
                      <a:pt x="3967" y="6483"/>
                    </a:lnTo>
                    <a:close/>
                    <a:moveTo>
                      <a:pt x="532" y="7011"/>
                    </a:moveTo>
                    <a:lnTo>
                      <a:pt x="263" y="7168"/>
                    </a:lnTo>
                    <a:lnTo>
                      <a:pt x="316" y="7500"/>
                    </a:lnTo>
                    <a:lnTo>
                      <a:pt x="585" y="7341"/>
                    </a:lnTo>
                    <a:lnTo>
                      <a:pt x="532" y="7011"/>
                    </a:lnTo>
                    <a:close/>
                    <a:moveTo>
                      <a:pt x="1977" y="6660"/>
                    </a:moveTo>
                    <a:lnTo>
                      <a:pt x="846" y="7321"/>
                    </a:lnTo>
                    <a:lnTo>
                      <a:pt x="900" y="7651"/>
                    </a:lnTo>
                    <a:lnTo>
                      <a:pt x="2031" y="6990"/>
                    </a:lnTo>
                    <a:lnTo>
                      <a:pt x="1977" y="6660"/>
                    </a:lnTo>
                    <a:close/>
                    <a:moveTo>
                      <a:pt x="2712" y="7215"/>
                    </a:moveTo>
                    <a:lnTo>
                      <a:pt x="2253" y="7483"/>
                    </a:lnTo>
                    <a:lnTo>
                      <a:pt x="2307" y="7813"/>
                    </a:lnTo>
                    <a:lnTo>
                      <a:pt x="2766" y="7545"/>
                    </a:lnTo>
                    <a:lnTo>
                      <a:pt x="2712" y="7215"/>
                    </a:lnTo>
                    <a:close/>
                    <a:moveTo>
                      <a:pt x="603" y="7461"/>
                    </a:moveTo>
                    <a:lnTo>
                      <a:pt x="334" y="7619"/>
                    </a:lnTo>
                    <a:lnTo>
                      <a:pt x="388" y="7949"/>
                    </a:lnTo>
                    <a:lnTo>
                      <a:pt x="657" y="7791"/>
                    </a:lnTo>
                    <a:lnTo>
                      <a:pt x="603" y="7461"/>
                    </a:lnTo>
                    <a:close/>
                    <a:moveTo>
                      <a:pt x="4205" y="6836"/>
                    </a:moveTo>
                    <a:lnTo>
                      <a:pt x="2712" y="7708"/>
                    </a:lnTo>
                    <a:lnTo>
                      <a:pt x="2766" y="8038"/>
                    </a:lnTo>
                    <a:lnTo>
                      <a:pt x="4259" y="7167"/>
                    </a:lnTo>
                    <a:lnTo>
                      <a:pt x="4205" y="6836"/>
                    </a:lnTo>
                    <a:close/>
                    <a:moveTo>
                      <a:pt x="1268" y="7566"/>
                    </a:moveTo>
                    <a:lnTo>
                      <a:pt x="919" y="7770"/>
                    </a:lnTo>
                    <a:lnTo>
                      <a:pt x="973" y="8101"/>
                    </a:lnTo>
                    <a:lnTo>
                      <a:pt x="1322" y="7896"/>
                    </a:lnTo>
                    <a:lnTo>
                      <a:pt x="1268" y="7566"/>
                    </a:lnTo>
                    <a:close/>
                    <a:moveTo>
                      <a:pt x="676" y="7912"/>
                    </a:moveTo>
                    <a:lnTo>
                      <a:pt x="407" y="8069"/>
                    </a:lnTo>
                    <a:lnTo>
                      <a:pt x="460" y="8400"/>
                    </a:lnTo>
                    <a:lnTo>
                      <a:pt x="730" y="8242"/>
                    </a:lnTo>
                    <a:lnTo>
                      <a:pt x="676" y="7912"/>
                    </a:lnTo>
                    <a:close/>
                    <a:moveTo>
                      <a:pt x="2121" y="7560"/>
                    </a:moveTo>
                    <a:lnTo>
                      <a:pt x="991" y="8222"/>
                    </a:lnTo>
                    <a:lnTo>
                      <a:pt x="1044" y="8552"/>
                    </a:lnTo>
                    <a:lnTo>
                      <a:pt x="2175" y="7890"/>
                    </a:lnTo>
                    <a:lnTo>
                      <a:pt x="2121" y="7560"/>
                    </a:lnTo>
                    <a:close/>
                    <a:moveTo>
                      <a:pt x="750" y="8363"/>
                    </a:moveTo>
                    <a:lnTo>
                      <a:pt x="479" y="8519"/>
                    </a:lnTo>
                    <a:lnTo>
                      <a:pt x="533" y="8849"/>
                    </a:lnTo>
                    <a:lnTo>
                      <a:pt x="804" y="8692"/>
                    </a:lnTo>
                    <a:lnTo>
                      <a:pt x="750" y="8363"/>
                    </a:lnTo>
                    <a:close/>
                    <a:moveTo>
                      <a:pt x="5356" y="6657"/>
                    </a:moveTo>
                    <a:lnTo>
                      <a:pt x="2105" y="8558"/>
                    </a:lnTo>
                    <a:lnTo>
                      <a:pt x="2158" y="8889"/>
                    </a:lnTo>
                    <a:lnTo>
                      <a:pt x="5409" y="6988"/>
                    </a:lnTo>
                    <a:lnTo>
                      <a:pt x="5356" y="6657"/>
                    </a:lnTo>
                    <a:close/>
                    <a:moveTo>
                      <a:pt x="4069" y="8399"/>
                    </a:moveTo>
                    <a:lnTo>
                      <a:pt x="3663" y="8637"/>
                    </a:lnTo>
                    <a:lnTo>
                      <a:pt x="3715" y="8967"/>
                    </a:lnTo>
                    <a:lnTo>
                      <a:pt x="4123" y="8729"/>
                    </a:lnTo>
                    <a:lnTo>
                      <a:pt x="4069" y="8399"/>
                    </a:lnTo>
                    <a:close/>
                    <a:moveTo>
                      <a:pt x="2556" y="7801"/>
                    </a:moveTo>
                    <a:lnTo>
                      <a:pt x="1066" y="8672"/>
                    </a:lnTo>
                    <a:lnTo>
                      <a:pt x="1119" y="9003"/>
                    </a:lnTo>
                    <a:lnTo>
                      <a:pt x="2610" y="8132"/>
                    </a:lnTo>
                    <a:lnTo>
                      <a:pt x="2556" y="7801"/>
                    </a:lnTo>
                    <a:close/>
                    <a:moveTo>
                      <a:pt x="3509" y="8727"/>
                    </a:moveTo>
                    <a:lnTo>
                      <a:pt x="3103" y="8965"/>
                    </a:lnTo>
                    <a:lnTo>
                      <a:pt x="3157" y="9295"/>
                    </a:lnTo>
                    <a:lnTo>
                      <a:pt x="3563" y="9057"/>
                    </a:lnTo>
                    <a:lnTo>
                      <a:pt x="3509" y="8727"/>
                    </a:lnTo>
                    <a:close/>
                    <a:moveTo>
                      <a:pt x="821" y="8814"/>
                    </a:moveTo>
                    <a:lnTo>
                      <a:pt x="551" y="8972"/>
                    </a:lnTo>
                    <a:lnTo>
                      <a:pt x="605" y="9302"/>
                    </a:lnTo>
                    <a:lnTo>
                      <a:pt x="875" y="9145"/>
                    </a:lnTo>
                    <a:lnTo>
                      <a:pt x="821" y="8814"/>
                    </a:lnTo>
                    <a:close/>
                    <a:moveTo>
                      <a:pt x="1835" y="8716"/>
                    </a:moveTo>
                    <a:lnTo>
                      <a:pt x="1137" y="9123"/>
                    </a:lnTo>
                    <a:lnTo>
                      <a:pt x="1191" y="9455"/>
                    </a:lnTo>
                    <a:lnTo>
                      <a:pt x="1889" y="9046"/>
                    </a:lnTo>
                    <a:lnTo>
                      <a:pt x="1835" y="8716"/>
                    </a:lnTo>
                    <a:close/>
                    <a:moveTo>
                      <a:pt x="894" y="9265"/>
                    </a:moveTo>
                    <a:lnTo>
                      <a:pt x="625" y="9424"/>
                    </a:lnTo>
                    <a:lnTo>
                      <a:pt x="678" y="9754"/>
                    </a:lnTo>
                    <a:lnTo>
                      <a:pt x="948" y="9596"/>
                    </a:lnTo>
                    <a:lnTo>
                      <a:pt x="894" y="9265"/>
                    </a:lnTo>
                    <a:close/>
                    <a:moveTo>
                      <a:pt x="5269" y="8685"/>
                    </a:moveTo>
                    <a:lnTo>
                      <a:pt x="3450" y="9748"/>
                    </a:lnTo>
                    <a:lnTo>
                      <a:pt x="3503" y="10079"/>
                    </a:lnTo>
                    <a:lnTo>
                      <a:pt x="5322" y="9015"/>
                    </a:lnTo>
                    <a:lnTo>
                      <a:pt x="5269" y="8685"/>
                    </a:lnTo>
                    <a:close/>
                    <a:moveTo>
                      <a:pt x="4743" y="8498"/>
                    </a:moveTo>
                    <a:lnTo>
                      <a:pt x="2323" y="9913"/>
                    </a:lnTo>
                    <a:lnTo>
                      <a:pt x="2376" y="10243"/>
                    </a:lnTo>
                    <a:lnTo>
                      <a:pt x="4797" y="8829"/>
                    </a:lnTo>
                    <a:lnTo>
                      <a:pt x="4743" y="8498"/>
                    </a:lnTo>
                    <a:close/>
                    <a:moveTo>
                      <a:pt x="2931" y="9064"/>
                    </a:moveTo>
                    <a:lnTo>
                      <a:pt x="1281" y="10029"/>
                    </a:lnTo>
                    <a:lnTo>
                      <a:pt x="1335" y="10360"/>
                    </a:lnTo>
                    <a:lnTo>
                      <a:pt x="2985" y="9395"/>
                    </a:lnTo>
                    <a:lnTo>
                      <a:pt x="2931" y="9064"/>
                    </a:lnTo>
                    <a:close/>
                    <a:moveTo>
                      <a:pt x="2206" y="9981"/>
                    </a:moveTo>
                    <a:lnTo>
                      <a:pt x="1823" y="10205"/>
                    </a:lnTo>
                    <a:lnTo>
                      <a:pt x="1877" y="10535"/>
                    </a:lnTo>
                    <a:lnTo>
                      <a:pt x="2259" y="10312"/>
                    </a:lnTo>
                    <a:lnTo>
                      <a:pt x="2206" y="9981"/>
                    </a:lnTo>
                    <a:close/>
                    <a:moveTo>
                      <a:pt x="1039" y="10169"/>
                    </a:moveTo>
                    <a:lnTo>
                      <a:pt x="770" y="10327"/>
                    </a:lnTo>
                    <a:lnTo>
                      <a:pt x="824" y="10658"/>
                    </a:lnTo>
                    <a:lnTo>
                      <a:pt x="1093" y="10499"/>
                    </a:lnTo>
                    <a:lnTo>
                      <a:pt x="1039" y="10169"/>
                    </a:lnTo>
                    <a:close/>
                    <a:moveTo>
                      <a:pt x="1736" y="10255"/>
                    </a:moveTo>
                    <a:lnTo>
                      <a:pt x="1354" y="10479"/>
                    </a:lnTo>
                    <a:lnTo>
                      <a:pt x="1408" y="10809"/>
                    </a:lnTo>
                    <a:lnTo>
                      <a:pt x="1790" y="10586"/>
                    </a:lnTo>
                    <a:lnTo>
                      <a:pt x="1736" y="10255"/>
                    </a:lnTo>
                    <a:close/>
                    <a:moveTo>
                      <a:pt x="4771" y="9469"/>
                    </a:moveTo>
                    <a:lnTo>
                      <a:pt x="2545" y="10770"/>
                    </a:lnTo>
                    <a:lnTo>
                      <a:pt x="2599" y="11100"/>
                    </a:lnTo>
                    <a:lnTo>
                      <a:pt x="4824" y="9800"/>
                    </a:lnTo>
                    <a:lnTo>
                      <a:pt x="4771" y="9469"/>
                    </a:lnTo>
                    <a:close/>
                    <a:moveTo>
                      <a:pt x="1111" y="10621"/>
                    </a:moveTo>
                    <a:lnTo>
                      <a:pt x="842" y="10778"/>
                    </a:lnTo>
                    <a:lnTo>
                      <a:pt x="895" y="11109"/>
                    </a:lnTo>
                    <a:lnTo>
                      <a:pt x="1165" y="10951"/>
                    </a:lnTo>
                    <a:lnTo>
                      <a:pt x="1111" y="10621"/>
                    </a:lnTo>
                    <a:close/>
                    <a:moveTo>
                      <a:pt x="3247" y="9867"/>
                    </a:moveTo>
                    <a:lnTo>
                      <a:pt x="1427" y="10932"/>
                    </a:lnTo>
                    <a:lnTo>
                      <a:pt x="1480" y="11262"/>
                    </a:lnTo>
                    <a:lnTo>
                      <a:pt x="3301" y="10199"/>
                    </a:lnTo>
                    <a:lnTo>
                      <a:pt x="3247" y="9867"/>
                    </a:lnTo>
                    <a:close/>
                    <a:moveTo>
                      <a:pt x="3159" y="10905"/>
                    </a:moveTo>
                    <a:lnTo>
                      <a:pt x="2860" y="11080"/>
                    </a:lnTo>
                    <a:lnTo>
                      <a:pt x="2913" y="11410"/>
                    </a:lnTo>
                    <a:lnTo>
                      <a:pt x="3211" y="11236"/>
                    </a:lnTo>
                    <a:lnTo>
                      <a:pt x="3159" y="10905"/>
                    </a:lnTo>
                    <a:close/>
                    <a:moveTo>
                      <a:pt x="1185" y="11071"/>
                    </a:moveTo>
                    <a:lnTo>
                      <a:pt x="914" y="11230"/>
                    </a:lnTo>
                    <a:lnTo>
                      <a:pt x="968" y="11560"/>
                    </a:lnTo>
                    <a:lnTo>
                      <a:pt x="1238" y="11403"/>
                    </a:lnTo>
                    <a:lnTo>
                      <a:pt x="1185" y="11071"/>
                    </a:lnTo>
                    <a:close/>
                    <a:moveTo>
                      <a:pt x="3915" y="10956"/>
                    </a:moveTo>
                    <a:lnTo>
                      <a:pt x="3294" y="11319"/>
                    </a:lnTo>
                    <a:lnTo>
                      <a:pt x="3347" y="11649"/>
                    </a:lnTo>
                    <a:lnTo>
                      <a:pt x="3969" y="11286"/>
                    </a:lnTo>
                    <a:lnTo>
                      <a:pt x="3915" y="10956"/>
                    </a:lnTo>
                    <a:close/>
                    <a:moveTo>
                      <a:pt x="2389" y="10860"/>
                    </a:moveTo>
                    <a:lnTo>
                      <a:pt x="1498" y="11380"/>
                    </a:lnTo>
                    <a:lnTo>
                      <a:pt x="1552" y="11711"/>
                    </a:lnTo>
                    <a:lnTo>
                      <a:pt x="2443" y="11189"/>
                    </a:lnTo>
                    <a:lnTo>
                      <a:pt x="2389" y="10860"/>
                    </a:lnTo>
                    <a:close/>
                    <a:moveTo>
                      <a:pt x="2693" y="11177"/>
                    </a:moveTo>
                    <a:lnTo>
                      <a:pt x="2233" y="11445"/>
                    </a:lnTo>
                    <a:lnTo>
                      <a:pt x="2287" y="11777"/>
                    </a:lnTo>
                    <a:lnTo>
                      <a:pt x="2747" y="11509"/>
                    </a:lnTo>
                    <a:lnTo>
                      <a:pt x="2693" y="11177"/>
                    </a:lnTo>
                    <a:close/>
                    <a:moveTo>
                      <a:pt x="3081" y="11442"/>
                    </a:moveTo>
                    <a:lnTo>
                      <a:pt x="2707" y="11661"/>
                    </a:lnTo>
                    <a:lnTo>
                      <a:pt x="2761" y="11992"/>
                    </a:lnTo>
                    <a:lnTo>
                      <a:pt x="3135" y="11773"/>
                    </a:lnTo>
                    <a:lnTo>
                      <a:pt x="3081" y="11442"/>
                    </a:lnTo>
                    <a:close/>
                    <a:moveTo>
                      <a:pt x="1256" y="11523"/>
                    </a:moveTo>
                    <a:lnTo>
                      <a:pt x="986" y="11681"/>
                    </a:lnTo>
                    <a:lnTo>
                      <a:pt x="1039" y="12011"/>
                    </a:lnTo>
                    <a:lnTo>
                      <a:pt x="1310" y="11854"/>
                    </a:lnTo>
                    <a:lnTo>
                      <a:pt x="1256" y="11523"/>
                    </a:lnTo>
                    <a:close/>
                    <a:moveTo>
                      <a:pt x="2040" y="11559"/>
                    </a:moveTo>
                    <a:lnTo>
                      <a:pt x="1572" y="11833"/>
                    </a:lnTo>
                    <a:lnTo>
                      <a:pt x="1626" y="12164"/>
                    </a:lnTo>
                    <a:lnTo>
                      <a:pt x="2094" y="11890"/>
                    </a:lnTo>
                    <a:lnTo>
                      <a:pt x="2040" y="11559"/>
                    </a:lnTo>
                    <a:close/>
                    <a:moveTo>
                      <a:pt x="1329" y="11974"/>
                    </a:moveTo>
                    <a:lnTo>
                      <a:pt x="1060" y="12132"/>
                    </a:lnTo>
                    <a:lnTo>
                      <a:pt x="1113" y="12463"/>
                    </a:lnTo>
                    <a:lnTo>
                      <a:pt x="1383" y="12304"/>
                    </a:lnTo>
                    <a:lnTo>
                      <a:pt x="1329" y="11974"/>
                    </a:lnTo>
                    <a:close/>
                    <a:moveTo>
                      <a:pt x="3366" y="11771"/>
                    </a:moveTo>
                    <a:lnTo>
                      <a:pt x="2684" y="12170"/>
                    </a:lnTo>
                    <a:lnTo>
                      <a:pt x="2737" y="12500"/>
                    </a:lnTo>
                    <a:lnTo>
                      <a:pt x="3420" y="12101"/>
                    </a:lnTo>
                    <a:lnTo>
                      <a:pt x="3366" y="11771"/>
                    </a:lnTo>
                    <a:close/>
                    <a:moveTo>
                      <a:pt x="2496" y="11786"/>
                    </a:moveTo>
                    <a:lnTo>
                      <a:pt x="1645" y="12284"/>
                    </a:lnTo>
                    <a:lnTo>
                      <a:pt x="1698" y="12614"/>
                    </a:lnTo>
                    <a:lnTo>
                      <a:pt x="2550" y="12117"/>
                    </a:lnTo>
                    <a:lnTo>
                      <a:pt x="2496" y="11786"/>
                    </a:lnTo>
                    <a:close/>
                    <a:moveTo>
                      <a:pt x="1402" y="12425"/>
                    </a:moveTo>
                    <a:lnTo>
                      <a:pt x="1132" y="12583"/>
                    </a:lnTo>
                    <a:lnTo>
                      <a:pt x="1186" y="12914"/>
                    </a:lnTo>
                    <a:lnTo>
                      <a:pt x="1455" y="12756"/>
                    </a:lnTo>
                    <a:lnTo>
                      <a:pt x="1402" y="12425"/>
                    </a:lnTo>
                    <a:close/>
                    <a:moveTo>
                      <a:pt x="2414" y="12327"/>
                    </a:moveTo>
                    <a:lnTo>
                      <a:pt x="1716" y="12736"/>
                    </a:lnTo>
                    <a:lnTo>
                      <a:pt x="1770" y="13066"/>
                    </a:lnTo>
                    <a:lnTo>
                      <a:pt x="2468" y="12658"/>
                    </a:lnTo>
                    <a:lnTo>
                      <a:pt x="2414" y="12327"/>
                    </a:lnTo>
                    <a:close/>
                    <a:moveTo>
                      <a:pt x="1474" y="12875"/>
                    </a:moveTo>
                    <a:lnTo>
                      <a:pt x="1205" y="13034"/>
                    </a:lnTo>
                    <a:lnTo>
                      <a:pt x="1259" y="13364"/>
                    </a:lnTo>
                    <a:lnTo>
                      <a:pt x="1528" y="13206"/>
                    </a:lnTo>
                    <a:lnTo>
                      <a:pt x="1474" y="12875"/>
                    </a:lnTo>
                    <a:close/>
                  </a:path>
                </a:pathLst>
              </a:custGeom>
              <a:solidFill>
                <a:srgbClr val="20F8FD">
                  <a:alpha val="286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85" name="Google Shape;1185;p41"/>
              <p:cNvSpPr/>
              <p:nvPr/>
            </p:nvSpPr>
            <p:spPr>
              <a:xfrm>
                <a:off x="2300875" y="3863850"/>
                <a:ext cx="238600" cy="334150"/>
              </a:xfrm>
              <a:custGeom>
                <a:avLst/>
                <a:gdLst/>
                <a:ahLst/>
                <a:cxnLst/>
                <a:rect l="l" t="t" r="r" b="b"/>
                <a:pathLst>
                  <a:path w="9544" h="13366" extrusionOk="0">
                    <a:moveTo>
                      <a:pt x="9463" y="0"/>
                    </a:moveTo>
                    <a:lnTo>
                      <a:pt x="6928" y="1482"/>
                    </a:lnTo>
                    <a:lnTo>
                      <a:pt x="6986" y="1840"/>
                    </a:lnTo>
                    <a:lnTo>
                      <a:pt x="9520" y="358"/>
                    </a:lnTo>
                    <a:lnTo>
                      <a:pt x="9463" y="0"/>
                    </a:lnTo>
                    <a:close/>
                    <a:moveTo>
                      <a:pt x="8482" y="1869"/>
                    </a:moveTo>
                    <a:lnTo>
                      <a:pt x="7951" y="2180"/>
                    </a:lnTo>
                    <a:lnTo>
                      <a:pt x="8005" y="2512"/>
                    </a:lnTo>
                    <a:lnTo>
                      <a:pt x="8536" y="2201"/>
                    </a:lnTo>
                    <a:lnTo>
                      <a:pt x="8482" y="1869"/>
                    </a:lnTo>
                    <a:close/>
                    <a:moveTo>
                      <a:pt x="7494" y="2940"/>
                    </a:moveTo>
                    <a:lnTo>
                      <a:pt x="7098" y="3173"/>
                    </a:lnTo>
                    <a:lnTo>
                      <a:pt x="7152" y="3503"/>
                    </a:lnTo>
                    <a:lnTo>
                      <a:pt x="7547" y="3273"/>
                    </a:lnTo>
                    <a:lnTo>
                      <a:pt x="7494" y="2940"/>
                    </a:lnTo>
                    <a:close/>
                    <a:moveTo>
                      <a:pt x="7778" y="2280"/>
                    </a:moveTo>
                    <a:lnTo>
                      <a:pt x="6057" y="3287"/>
                    </a:lnTo>
                    <a:lnTo>
                      <a:pt x="6110" y="3618"/>
                    </a:lnTo>
                    <a:lnTo>
                      <a:pt x="7832" y="2612"/>
                    </a:lnTo>
                    <a:lnTo>
                      <a:pt x="7778" y="2280"/>
                    </a:lnTo>
                    <a:close/>
                    <a:moveTo>
                      <a:pt x="6982" y="3239"/>
                    </a:moveTo>
                    <a:lnTo>
                      <a:pt x="6600" y="3463"/>
                    </a:lnTo>
                    <a:lnTo>
                      <a:pt x="6654" y="3793"/>
                    </a:lnTo>
                    <a:lnTo>
                      <a:pt x="7036" y="3571"/>
                    </a:lnTo>
                    <a:lnTo>
                      <a:pt x="6982" y="3239"/>
                    </a:lnTo>
                    <a:close/>
                    <a:moveTo>
                      <a:pt x="5998" y="2025"/>
                    </a:moveTo>
                    <a:lnTo>
                      <a:pt x="3464" y="3508"/>
                    </a:lnTo>
                    <a:lnTo>
                      <a:pt x="3521" y="3866"/>
                    </a:lnTo>
                    <a:lnTo>
                      <a:pt x="6057" y="2383"/>
                    </a:lnTo>
                    <a:lnTo>
                      <a:pt x="5998" y="2025"/>
                    </a:lnTo>
                    <a:close/>
                    <a:moveTo>
                      <a:pt x="5815" y="3429"/>
                    </a:moveTo>
                    <a:lnTo>
                      <a:pt x="5546" y="3586"/>
                    </a:lnTo>
                    <a:lnTo>
                      <a:pt x="5599" y="3917"/>
                    </a:lnTo>
                    <a:lnTo>
                      <a:pt x="5869" y="3759"/>
                    </a:lnTo>
                    <a:lnTo>
                      <a:pt x="5815" y="3429"/>
                    </a:lnTo>
                    <a:close/>
                    <a:moveTo>
                      <a:pt x="9490" y="2761"/>
                    </a:moveTo>
                    <a:lnTo>
                      <a:pt x="7866" y="3710"/>
                    </a:lnTo>
                    <a:lnTo>
                      <a:pt x="7920" y="4041"/>
                    </a:lnTo>
                    <a:lnTo>
                      <a:pt x="9544" y="3091"/>
                    </a:lnTo>
                    <a:lnTo>
                      <a:pt x="9490" y="2761"/>
                    </a:lnTo>
                    <a:close/>
                    <a:moveTo>
                      <a:pt x="6514" y="3514"/>
                    </a:moveTo>
                    <a:lnTo>
                      <a:pt x="6131" y="3736"/>
                    </a:lnTo>
                    <a:lnTo>
                      <a:pt x="6184" y="4067"/>
                    </a:lnTo>
                    <a:lnTo>
                      <a:pt x="6568" y="3845"/>
                    </a:lnTo>
                    <a:lnTo>
                      <a:pt x="6514" y="3514"/>
                    </a:lnTo>
                    <a:close/>
                    <a:moveTo>
                      <a:pt x="8155" y="3048"/>
                    </a:moveTo>
                    <a:lnTo>
                      <a:pt x="6899" y="3782"/>
                    </a:lnTo>
                    <a:lnTo>
                      <a:pt x="6953" y="4113"/>
                    </a:lnTo>
                    <a:lnTo>
                      <a:pt x="8208" y="3378"/>
                    </a:lnTo>
                    <a:lnTo>
                      <a:pt x="8155" y="3048"/>
                    </a:lnTo>
                    <a:close/>
                    <a:moveTo>
                      <a:pt x="9322" y="3351"/>
                    </a:moveTo>
                    <a:lnTo>
                      <a:pt x="8301" y="3948"/>
                    </a:lnTo>
                    <a:lnTo>
                      <a:pt x="8355" y="4280"/>
                    </a:lnTo>
                    <a:lnTo>
                      <a:pt x="9376" y="3681"/>
                    </a:lnTo>
                    <a:lnTo>
                      <a:pt x="9322" y="3351"/>
                    </a:lnTo>
                    <a:close/>
                    <a:moveTo>
                      <a:pt x="5886" y="3880"/>
                    </a:moveTo>
                    <a:lnTo>
                      <a:pt x="5617" y="4038"/>
                    </a:lnTo>
                    <a:lnTo>
                      <a:pt x="5671" y="4369"/>
                    </a:lnTo>
                    <a:lnTo>
                      <a:pt x="5940" y="4210"/>
                    </a:lnTo>
                    <a:lnTo>
                      <a:pt x="5886" y="3880"/>
                    </a:lnTo>
                    <a:close/>
                    <a:moveTo>
                      <a:pt x="6767" y="3859"/>
                    </a:moveTo>
                    <a:lnTo>
                      <a:pt x="6202" y="4190"/>
                    </a:lnTo>
                    <a:lnTo>
                      <a:pt x="6256" y="4520"/>
                    </a:lnTo>
                    <a:lnTo>
                      <a:pt x="6822" y="4190"/>
                    </a:lnTo>
                    <a:lnTo>
                      <a:pt x="6767" y="3859"/>
                    </a:lnTo>
                    <a:close/>
                    <a:moveTo>
                      <a:pt x="8885" y="4100"/>
                    </a:moveTo>
                    <a:lnTo>
                      <a:pt x="8511" y="4319"/>
                    </a:lnTo>
                    <a:lnTo>
                      <a:pt x="8565" y="4650"/>
                    </a:lnTo>
                    <a:lnTo>
                      <a:pt x="8938" y="4431"/>
                    </a:lnTo>
                    <a:lnTo>
                      <a:pt x="8885" y="4100"/>
                    </a:lnTo>
                    <a:close/>
                    <a:moveTo>
                      <a:pt x="8069" y="4084"/>
                    </a:moveTo>
                    <a:lnTo>
                      <a:pt x="7608" y="4352"/>
                    </a:lnTo>
                    <a:lnTo>
                      <a:pt x="7662" y="4682"/>
                    </a:lnTo>
                    <a:lnTo>
                      <a:pt x="8123" y="4414"/>
                    </a:lnTo>
                    <a:lnTo>
                      <a:pt x="8069" y="4084"/>
                    </a:lnTo>
                    <a:close/>
                    <a:moveTo>
                      <a:pt x="5960" y="4330"/>
                    </a:moveTo>
                    <a:lnTo>
                      <a:pt x="5690" y="4488"/>
                    </a:lnTo>
                    <a:lnTo>
                      <a:pt x="5743" y="4818"/>
                    </a:lnTo>
                    <a:lnTo>
                      <a:pt x="6014" y="4661"/>
                    </a:lnTo>
                    <a:lnTo>
                      <a:pt x="5960" y="4330"/>
                    </a:lnTo>
                    <a:close/>
                    <a:moveTo>
                      <a:pt x="7638" y="3842"/>
                    </a:moveTo>
                    <a:lnTo>
                      <a:pt x="6274" y="4639"/>
                    </a:lnTo>
                    <a:lnTo>
                      <a:pt x="6327" y="4971"/>
                    </a:lnTo>
                    <a:lnTo>
                      <a:pt x="7691" y="4174"/>
                    </a:lnTo>
                    <a:lnTo>
                      <a:pt x="7638" y="3842"/>
                    </a:lnTo>
                    <a:close/>
                    <a:moveTo>
                      <a:pt x="6033" y="4782"/>
                    </a:moveTo>
                    <a:lnTo>
                      <a:pt x="5764" y="4941"/>
                    </a:lnTo>
                    <a:lnTo>
                      <a:pt x="5817" y="5271"/>
                    </a:lnTo>
                    <a:lnTo>
                      <a:pt x="6087" y="5114"/>
                    </a:lnTo>
                    <a:lnTo>
                      <a:pt x="6033" y="4782"/>
                    </a:lnTo>
                    <a:close/>
                    <a:moveTo>
                      <a:pt x="7477" y="4431"/>
                    </a:moveTo>
                    <a:lnTo>
                      <a:pt x="6347" y="5092"/>
                    </a:lnTo>
                    <a:lnTo>
                      <a:pt x="6401" y="5423"/>
                    </a:lnTo>
                    <a:lnTo>
                      <a:pt x="7531" y="4762"/>
                    </a:lnTo>
                    <a:lnTo>
                      <a:pt x="7477" y="4431"/>
                    </a:lnTo>
                    <a:close/>
                    <a:moveTo>
                      <a:pt x="8238" y="4479"/>
                    </a:moveTo>
                    <a:lnTo>
                      <a:pt x="7118" y="5134"/>
                    </a:lnTo>
                    <a:lnTo>
                      <a:pt x="7172" y="5465"/>
                    </a:lnTo>
                    <a:lnTo>
                      <a:pt x="8292" y="4810"/>
                    </a:lnTo>
                    <a:lnTo>
                      <a:pt x="8238" y="4479"/>
                    </a:lnTo>
                    <a:close/>
                    <a:moveTo>
                      <a:pt x="6104" y="5233"/>
                    </a:moveTo>
                    <a:lnTo>
                      <a:pt x="5835" y="5390"/>
                    </a:lnTo>
                    <a:lnTo>
                      <a:pt x="5889" y="5721"/>
                    </a:lnTo>
                    <a:lnTo>
                      <a:pt x="6158" y="5563"/>
                    </a:lnTo>
                    <a:lnTo>
                      <a:pt x="6104" y="5233"/>
                    </a:lnTo>
                    <a:close/>
                    <a:moveTo>
                      <a:pt x="7856" y="5195"/>
                    </a:moveTo>
                    <a:lnTo>
                      <a:pt x="7461" y="5427"/>
                    </a:lnTo>
                    <a:lnTo>
                      <a:pt x="7513" y="5758"/>
                    </a:lnTo>
                    <a:lnTo>
                      <a:pt x="7909" y="5526"/>
                    </a:lnTo>
                    <a:lnTo>
                      <a:pt x="7856" y="5195"/>
                    </a:lnTo>
                    <a:close/>
                    <a:moveTo>
                      <a:pt x="7004" y="5201"/>
                    </a:moveTo>
                    <a:lnTo>
                      <a:pt x="6420" y="5542"/>
                    </a:lnTo>
                    <a:lnTo>
                      <a:pt x="6474" y="5872"/>
                    </a:lnTo>
                    <a:lnTo>
                      <a:pt x="7058" y="5532"/>
                    </a:lnTo>
                    <a:lnTo>
                      <a:pt x="7004" y="5201"/>
                    </a:lnTo>
                    <a:close/>
                    <a:moveTo>
                      <a:pt x="2536" y="4050"/>
                    </a:moveTo>
                    <a:lnTo>
                      <a:pt x="1" y="5532"/>
                    </a:lnTo>
                    <a:lnTo>
                      <a:pt x="58" y="5889"/>
                    </a:lnTo>
                    <a:lnTo>
                      <a:pt x="2592" y="4407"/>
                    </a:lnTo>
                    <a:lnTo>
                      <a:pt x="2536" y="4050"/>
                    </a:lnTo>
                    <a:close/>
                    <a:moveTo>
                      <a:pt x="6177" y="5683"/>
                    </a:moveTo>
                    <a:lnTo>
                      <a:pt x="5908" y="5841"/>
                    </a:lnTo>
                    <a:lnTo>
                      <a:pt x="5961" y="6171"/>
                    </a:lnTo>
                    <a:lnTo>
                      <a:pt x="6231" y="6014"/>
                    </a:lnTo>
                    <a:lnTo>
                      <a:pt x="6177" y="5683"/>
                    </a:lnTo>
                    <a:close/>
                    <a:moveTo>
                      <a:pt x="3293" y="4903"/>
                    </a:moveTo>
                    <a:lnTo>
                      <a:pt x="1555" y="5919"/>
                    </a:lnTo>
                    <a:lnTo>
                      <a:pt x="1608" y="6249"/>
                    </a:lnTo>
                    <a:lnTo>
                      <a:pt x="3346" y="5234"/>
                    </a:lnTo>
                    <a:lnTo>
                      <a:pt x="3293" y="4903"/>
                    </a:lnTo>
                    <a:close/>
                    <a:moveTo>
                      <a:pt x="7190" y="5585"/>
                    </a:moveTo>
                    <a:lnTo>
                      <a:pt x="6492" y="5993"/>
                    </a:lnTo>
                    <a:lnTo>
                      <a:pt x="6545" y="6324"/>
                    </a:lnTo>
                    <a:lnTo>
                      <a:pt x="7243" y="5915"/>
                    </a:lnTo>
                    <a:lnTo>
                      <a:pt x="7190" y="5585"/>
                    </a:lnTo>
                    <a:close/>
                    <a:moveTo>
                      <a:pt x="6250" y="6135"/>
                    </a:moveTo>
                    <a:lnTo>
                      <a:pt x="5981" y="6293"/>
                    </a:lnTo>
                    <a:lnTo>
                      <a:pt x="6034" y="6623"/>
                    </a:lnTo>
                    <a:lnTo>
                      <a:pt x="6303" y="6466"/>
                    </a:lnTo>
                    <a:lnTo>
                      <a:pt x="6250" y="6135"/>
                    </a:lnTo>
                    <a:close/>
                    <a:moveTo>
                      <a:pt x="2958" y="5592"/>
                    </a:moveTo>
                    <a:lnTo>
                      <a:pt x="1743" y="6303"/>
                    </a:lnTo>
                    <a:lnTo>
                      <a:pt x="1796" y="6634"/>
                    </a:lnTo>
                    <a:lnTo>
                      <a:pt x="3012" y="5924"/>
                    </a:lnTo>
                    <a:lnTo>
                      <a:pt x="2958" y="5592"/>
                    </a:lnTo>
                    <a:close/>
                    <a:moveTo>
                      <a:pt x="1286" y="6076"/>
                    </a:moveTo>
                    <a:lnTo>
                      <a:pt x="703" y="6418"/>
                    </a:lnTo>
                    <a:lnTo>
                      <a:pt x="756" y="6748"/>
                    </a:lnTo>
                    <a:lnTo>
                      <a:pt x="1340" y="6407"/>
                    </a:lnTo>
                    <a:lnTo>
                      <a:pt x="1286" y="6076"/>
                    </a:lnTo>
                    <a:close/>
                    <a:moveTo>
                      <a:pt x="1627" y="6369"/>
                    </a:moveTo>
                    <a:lnTo>
                      <a:pt x="1245" y="6593"/>
                    </a:lnTo>
                    <a:lnTo>
                      <a:pt x="1298" y="6924"/>
                    </a:lnTo>
                    <a:lnTo>
                      <a:pt x="1680" y="6700"/>
                    </a:lnTo>
                    <a:lnTo>
                      <a:pt x="1627" y="6369"/>
                    </a:lnTo>
                    <a:close/>
                    <a:moveTo>
                      <a:pt x="460" y="6559"/>
                    </a:moveTo>
                    <a:lnTo>
                      <a:pt x="190" y="6717"/>
                    </a:lnTo>
                    <a:lnTo>
                      <a:pt x="244" y="7047"/>
                    </a:lnTo>
                    <a:lnTo>
                      <a:pt x="513" y="6890"/>
                    </a:lnTo>
                    <a:lnTo>
                      <a:pt x="460" y="6559"/>
                    </a:lnTo>
                    <a:close/>
                    <a:moveTo>
                      <a:pt x="4707" y="6543"/>
                    </a:moveTo>
                    <a:lnTo>
                      <a:pt x="4334" y="6761"/>
                    </a:lnTo>
                    <a:lnTo>
                      <a:pt x="4389" y="7091"/>
                    </a:lnTo>
                    <a:lnTo>
                      <a:pt x="4761" y="6873"/>
                    </a:lnTo>
                    <a:lnTo>
                      <a:pt x="4707" y="6543"/>
                    </a:lnTo>
                    <a:close/>
                    <a:moveTo>
                      <a:pt x="1157" y="6644"/>
                    </a:moveTo>
                    <a:lnTo>
                      <a:pt x="774" y="6867"/>
                    </a:lnTo>
                    <a:lnTo>
                      <a:pt x="828" y="7198"/>
                    </a:lnTo>
                    <a:lnTo>
                      <a:pt x="1210" y="6974"/>
                    </a:lnTo>
                    <a:lnTo>
                      <a:pt x="1157" y="6644"/>
                    </a:lnTo>
                    <a:close/>
                    <a:moveTo>
                      <a:pt x="3966" y="6484"/>
                    </a:moveTo>
                    <a:lnTo>
                      <a:pt x="2944" y="7081"/>
                    </a:lnTo>
                    <a:lnTo>
                      <a:pt x="2997" y="7411"/>
                    </a:lnTo>
                    <a:lnTo>
                      <a:pt x="4019" y="6814"/>
                    </a:lnTo>
                    <a:lnTo>
                      <a:pt x="3966" y="6484"/>
                    </a:lnTo>
                    <a:close/>
                    <a:moveTo>
                      <a:pt x="531" y="7010"/>
                    </a:moveTo>
                    <a:lnTo>
                      <a:pt x="262" y="7169"/>
                    </a:lnTo>
                    <a:lnTo>
                      <a:pt x="315" y="7499"/>
                    </a:lnTo>
                    <a:lnTo>
                      <a:pt x="585" y="7341"/>
                    </a:lnTo>
                    <a:lnTo>
                      <a:pt x="531" y="7010"/>
                    </a:lnTo>
                    <a:close/>
                    <a:moveTo>
                      <a:pt x="1977" y="6659"/>
                    </a:moveTo>
                    <a:lnTo>
                      <a:pt x="847" y="7320"/>
                    </a:lnTo>
                    <a:lnTo>
                      <a:pt x="900" y="7651"/>
                    </a:lnTo>
                    <a:lnTo>
                      <a:pt x="2031" y="6990"/>
                    </a:lnTo>
                    <a:lnTo>
                      <a:pt x="1977" y="6659"/>
                    </a:lnTo>
                    <a:close/>
                    <a:moveTo>
                      <a:pt x="2711" y="7216"/>
                    </a:moveTo>
                    <a:lnTo>
                      <a:pt x="2253" y="7484"/>
                    </a:lnTo>
                    <a:lnTo>
                      <a:pt x="2306" y="7814"/>
                    </a:lnTo>
                    <a:lnTo>
                      <a:pt x="2765" y="7546"/>
                    </a:lnTo>
                    <a:lnTo>
                      <a:pt x="2711" y="7216"/>
                    </a:lnTo>
                    <a:close/>
                    <a:moveTo>
                      <a:pt x="605" y="7462"/>
                    </a:moveTo>
                    <a:lnTo>
                      <a:pt x="335" y="7619"/>
                    </a:lnTo>
                    <a:lnTo>
                      <a:pt x="388" y="7950"/>
                    </a:lnTo>
                    <a:lnTo>
                      <a:pt x="659" y="7792"/>
                    </a:lnTo>
                    <a:lnTo>
                      <a:pt x="605" y="7462"/>
                    </a:lnTo>
                    <a:close/>
                    <a:moveTo>
                      <a:pt x="4205" y="6836"/>
                    </a:moveTo>
                    <a:lnTo>
                      <a:pt x="2715" y="7707"/>
                    </a:lnTo>
                    <a:lnTo>
                      <a:pt x="2769" y="8038"/>
                    </a:lnTo>
                    <a:lnTo>
                      <a:pt x="4259" y="7166"/>
                    </a:lnTo>
                    <a:lnTo>
                      <a:pt x="4205" y="6836"/>
                    </a:lnTo>
                    <a:close/>
                    <a:moveTo>
                      <a:pt x="1267" y="7565"/>
                    </a:moveTo>
                    <a:lnTo>
                      <a:pt x="918" y="7769"/>
                    </a:lnTo>
                    <a:lnTo>
                      <a:pt x="972" y="8100"/>
                    </a:lnTo>
                    <a:lnTo>
                      <a:pt x="1321" y="7897"/>
                    </a:lnTo>
                    <a:lnTo>
                      <a:pt x="1267" y="7565"/>
                    </a:lnTo>
                    <a:close/>
                    <a:moveTo>
                      <a:pt x="678" y="7913"/>
                    </a:moveTo>
                    <a:lnTo>
                      <a:pt x="408" y="8071"/>
                    </a:lnTo>
                    <a:lnTo>
                      <a:pt x="462" y="8402"/>
                    </a:lnTo>
                    <a:lnTo>
                      <a:pt x="731" y="8243"/>
                    </a:lnTo>
                    <a:lnTo>
                      <a:pt x="678" y="7913"/>
                    </a:lnTo>
                    <a:close/>
                    <a:moveTo>
                      <a:pt x="2122" y="7562"/>
                    </a:moveTo>
                    <a:lnTo>
                      <a:pt x="992" y="8223"/>
                    </a:lnTo>
                    <a:lnTo>
                      <a:pt x="1045" y="8553"/>
                    </a:lnTo>
                    <a:lnTo>
                      <a:pt x="2175" y="7892"/>
                    </a:lnTo>
                    <a:lnTo>
                      <a:pt x="2122" y="7562"/>
                    </a:lnTo>
                    <a:close/>
                    <a:moveTo>
                      <a:pt x="749" y="8364"/>
                    </a:moveTo>
                    <a:lnTo>
                      <a:pt x="480" y="8522"/>
                    </a:lnTo>
                    <a:lnTo>
                      <a:pt x="533" y="8852"/>
                    </a:lnTo>
                    <a:lnTo>
                      <a:pt x="803" y="8695"/>
                    </a:lnTo>
                    <a:lnTo>
                      <a:pt x="749" y="8364"/>
                    </a:lnTo>
                    <a:close/>
                    <a:moveTo>
                      <a:pt x="5355" y="6658"/>
                    </a:moveTo>
                    <a:lnTo>
                      <a:pt x="2104" y="8558"/>
                    </a:lnTo>
                    <a:lnTo>
                      <a:pt x="2157" y="8888"/>
                    </a:lnTo>
                    <a:lnTo>
                      <a:pt x="5409" y="6988"/>
                    </a:lnTo>
                    <a:lnTo>
                      <a:pt x="5355" y="6658"/>
                    </a:lnTo>
                    <a:close/>
                    <a:moveTo>
                      <a:pt x="4070" y="8398"/>
                    </a:moveTo>
                    <a:lnTo>
                      <a:pt x="3663" y="8636"/>
                    </a:lnTo>
                    <a:lnTo>
                      <a:pt x="3717" y="8968"/>
                    </a:lnTo>
                    <a:lnTo>
                      <a:pt x="4123" y="8729"/>
                    </a:lnTo>
                    <a:lnTo>
                      <a:pt x="4070" y="8398"/>
                    </a:lnTo>
                    <a:close/>
                    <a:moveTo>
                      <a:pt x="2555" y="7801"/>
                    </a:moveTo>
                    <a:lnTo>
                      <a:pt x="1065" y="8672"/>
                    </a:lnTo>
                    <a:lnTo>
                      <a:pt x="1118" y="9003"/>
                    </a:lnTo>
                    <a:lnTo>
                      <a:pt x="2609" y="8131"/>
                    </a:lnTo>
                    <a:lnTo>
                      <a:pt x="2555" y="7801"/>
                    </a:lnTo>
                    <a:close/>
                    <a:moveTo>
                      <a:pt x="3508" y="8726"/>
                    </a:moveTo>
                    <a:lnTo>
                      <a:pt x="3102" y="8964"/>
                    </a:lnTo>
                    <a:lnTo>
                      <a:pt x="3156" y="9295"/>
                    </a:lnTo>
                    <a:lnTo>
                      <a:pt x="3562" y="9057"/>
                    </a:lnTo>
                    <a:lnTo>
                      <a:pt x="3508" y="8726"/>
                    </a:lnTo>
                    <a:close/>
                    <a:moveTo>
                      <a:pt x="822" y="8815"/>
                    </a:moveTo>
                    <a:lnTo>
                      <a:pt x="553" y="8974"/>
                    </a:lnTo>
                    <a:lnTo>
                      <a:pt x="606" y="9304"/>
                    </a:lnTo>
                    <a:lnTo>
                      <a:pt x="875" y="9146"/>
                    </a:lnTo>
                    <a:lnTo>
                      <a:pt x="822" y="8815"/>
                    </a:lnTo>
                    <a:close/>
                    <a:moveTo>
                      <a:pt x="1834" y="8715"/>
                    </a:moveTo>
                    <a:lnTo>
                      <a:pt x="1138" y="9124"/>
                    </a:lnTo>
                    <a:lnTo>
                      <a:pt x="1191" y="9454"/>
                    </a:lnTo>
                    <a:lnTo>
                      <a:pt x="1889" y="9046"/>
                    </a:lnTo>
                    <a:lnTo>
                      <a:pt x="1834" y="8715"/>
                    </a:lnTo>
                    <a:close/>
                    <a:moveTo>
                      <a:pt x="894" y="9266"/>
                    </a:moveTo>
                    <a:lnTo>
                      <a:pt x="625" y="9423"/>
                    </a:lnTo>
                    <a:lnTo>
                      <a:pt x="679" y="9754"/>
                    </a:lnTo>
                    <a:lnTo>
                      <a:pt x="948" y="9596"/>
                    </a:lnTo>
                    <a:lnTo>
                      <a:pt x="894" y="9266"/>
                    </a:lnTo>
                    <a:close/>
                    <a:moveTo>
                      <a:pt x="5270" y="8683"/>
                    </a:moveTo>
                    <a:lnTo>
                      <a:pt x="3450" y="9748"/>
                    </a:lnTo>
                    <a:lnTo>
                      <a:pt x="3504" y="10078"/>
                    </a:lnTo>
                    <a:lnTo>
                      <a:pt x="5324" y="9013"/>
                    </a:lnTo>
                    <a:lnTo>
                      <a:pt x="5270" y="8683"/>
                    </a:lnTo>
                    <a:close/>
                    <a:moveTo>
                      <a:pt x="4743" y="8498"/>
                    </a:moveTo>
                    <a:lnTo>
                      <a:pt x="2322" y="9912"/>
                    </a:lnTo>
                    <a:lnTo>
                      <a:pt x="2375" y="10244"/>
                    </a:lnTo>
                    <a:lnTo>
                      <a:pt x="4796" y="8828"/>
                    </a:lnTo>
                    <a:lnTo>
                      <a:pt x="4743" y="8498"/>
                    </a:lnTo>
                    <a:close/>
                    <a:moveTo>
                      <a:pt x="2932" y="9064"/>
                    </a:moveTo>
                    <a:lnTo>
                      <a:pt x="1282" y="10029"/>
                    </a:lnTo>
                    <a:lnTo>
                      <a:pt x="1335" y="10359"/>
                    </a:lnTo>
                    <a:lnTo>
                      <a:pt x="2985" y="9394"/>
                    </a:lnTo>
                    <a:lnTo>
                      <a:pt x="2932" y="9064"/>
                    </a:lnTo>
                    <a:close/>
                    <a:moveTo>
                      <a:pt x="2205" y="9982"/>
                    </a:moveTo>
                    <a:lnTo>
                      <a:pt x="1823" y="10204"/>
                    </a:lnTo>
                    <a:lnTo>
                      <a:pt x="1876" y="10536"/>
                    </a:lnTo>
                    <a:lnTo>
                      <a:pt x="2259" y="10312"/>
                    </a:lnTo>
                    <a:lnTo>
                      <a:pt x="2205" y="9982"/>
                    </a:lnTo>
                    <a:close/>
                    <a:moveTo>
                      <a:pt x="1040" y="10171"/>
                    </a:moveTo>
                    <a:lnTo>
                      <a:pt x="769" y="10328"/>
                    </a:lnTo>
                    <a:lnTo>
                      <a:pt x="822" y="10659"/>
                    </a:lnTo>
                    <a:lnTo>
                      <a:pt x="1091" y="10501"/>
                    </a:lnTo>
                    <a:lnTo>
                      <a:pt x="1040" y="10171"/>
                    </a:lnTo>
                    <a:close/>
                    <a:moveTo>
                      <a:pt x="1738" y="10256"/>
                    </a:moveTo>
                    <a:lnTo>
                      <a:pt x="1356" y="10481"/>
                    </a:lnTo>
                    <a:lnTo>
                      <a:pt x="1409" y="10811"/>
                    </a:lnTo>
                    <a:lnTo>
                      <a:pt x="1792" y="10588"/>
                    </a:lnTo>
                    <a:lnTo>
                      <a:pt x="1738" y="10256"/>
                    </a:lnTo>
                    <a:close/>
                    <a:moveTo>
                      <a:pt x="4770" y="9470"/>
                    </a:moveTo>
                    <a:lnTo>
                      <a:pt x="2545" y="10770"/>
                    </a:lnTo>
                    <a:lnTo>
                      <a:pt x="2598" y="11101"/>
                    </a:lnTo>
                    <a:lnTo>
                      <a:pt x="4824" y="9802"/>
                    </a:lnTo>
                    <a:lnTo>
                      <a:pt x="4770" y="9470"/>
                    </a:lnTo>
                    <a:close/>
                    <a:moveTo>
                      <a:pt x="1112" y="10621"/>
                    </a:moveTo>
                    <a:lnTo>
                      <a:pt x="843" y="10780"/>
                    </a:lnTo>
                    <a:lnTo>
                      <a:pt x="897" y="11110"/>
                    </a:lnTo>
                    <a:lnTo>
                      <a:pt x="1166" y="10953"/>
                    </a:lnTo>
                    <a:lnTo>
                      <a:pt x="1112" y="10621"/>
                    </a:lnTo>
                    <a:close/>
                    <a:moveTo>
                      <a:pt x="3246" y="9867"/>
                    </a:moveTo>
                    <a:lnTo>
                      <a:pt x="1427" y="10930"/>
                    </a:lnTo>
                    <a:lnTo>
                      <a:pt x="1481" y="11261"/>
                    </a:lnTo>
                    <a:lnTo>
                      <a:pt x="3300" y="10197"/>
                    </a:lnTo>
                    <a:lnTo>
                      <a:pt x="3246" y="9867"/>
                    </a:lnTo>
                    <a:close/>
                    <a:moveTo>
                      <a:pt x="3158" y="10905"/>
                    </a:moveTo>
                    <a:lnTo>
                      <a:pt x="2859" y="11079"/>
                    </a:lnTo>
                    <a:lnTo>
                      <a:pt x="2913" y="11410"/>
                    </a:lnTo>
                    <a:lnTo>
                      <a:pt x="3212" y="11235"/>
                    </a:lnTo>
                    <a:lnTo>
                      <a:pt x="3158" y="10905"/>
                    </a:lnTo>
                    <a:close/>
                    <a:moveTo>
                      <a:pt x="1184" y="11072"/>
                    </a:moveTo>
                    <a:lnTo>
                      <a:pt x="915" y="11229"/>
                    </a:lnTo>
                    <a:lnTo>
                      <a:pt x="968" y="11560"/>
                    </a:lnTo>
                    <a:lnTo>
                      <a:pt x="1238" y="11402"/>
                    </a:lnTo>
                    <a:lnTo>
                      <a:pt x="1184" y="11072"/>
                    </a:lnTo>
                    <a:close/>
                    <a:moveTo>
                      <a:pt x="3917" y="10955"/>
                    </a:moveTo>
                    <a:lnTo>
                      <a:pt x="3294" y="11318"/>
                    </a:lnTo>
                    <a:lnTo>
                      <a:pt x="3348" y="11650"/>
                    </a:lnTo>
                    <a:lnTo>
                      <a:pt x="3971" y="11286"/>
                    </a:lnTo>
                    <a:lnTo>
                      <a:pt x="3917" y="10955"/>
                    </a:lnTo>
                    <a:close/>
                    <a:moveTo>
                      <a:pt x="2390" y="10862"/>
                    </a:moveTo>
                    <a:lnTo>
                      <a:pt x="1500" y="11383"/>
                    </a:lnTo>
                    <a:lnTo>
                      <a:pt x="1553" y="11714"/>
                    </a:lnTo>
                    <a:lnTo>
                      <a:pt x="2443" y="11193"/>
                    </a:lnTo>
                    <a:lnTo>
                      <a:pt x="2390" y="10862"/>
                    </a:lnTo>
                    <a:close/>
                    <a:moveTo>
                      <a:pt x="2691" y="11178"/>
                    </a:moveTo>
                    <a:lnTo>
                      <a:pt x="2232" y="11446"/>
                    </a:lnTo>
                    <a:lnTo>
                      <a:pt x="2286" y="11776"/>
                    </a:lnTo>
                    <a:lnTo>
                      <a:pt x="2745" y="11508"/>
                    </a:lnTo>
                    <a:lnTo>
                      <a:pt x="2691" y="11178"/>
                    </a:lnTo>
                    <a:close/>
                    <a:moveTo>
                      <a:pt x="3083" y="11443"/>
                    </a:moveTo>
                    <a:lnTo>
                      <a:pt x="2710" y="11663"/>
                    </a:lnTo>
                    <a:lnTo>
                      <a:pt x="2763" y="11991"/>
                    </a:lnTo>
                    <a:lnTo>
                      <a:pt x="3137" y="11775"/>
                    </a:lnTo>
                    <a:lnTo>
                      <a:pt x="3083" y="11443"/>
                    </a:lnTo>
                    <a:close/>
                    <a:moveTo>
                      <a:pt x="1257" y="11523"/>
                    </a:moveTo>
                    <a:lnTo>
                      <a:pt x="987" y="11680"/>
                    </a:lnTo>
                    <a:lnTo>
                      <a:pt x="1041" y="12012"/>
                    </a:lnTo>
                    <a:lnTo>
                      <a:pt x="1310" y="11853"/>
                    </a:lnTo>
                    <a:lnTo>
                      <a:pt x="1257" y="11523"/>
                    </a:lnTo>
                    <a:close/>
                    <a:moveTo>
                      <a:pt x="2042" y="11559"/>
                    </a:moveTo>
                    <a:lnTo>
                      <a:pt x="1572" y="11833"/>
                    </a:lnTo>
                    <a:lnTo>
                      <a:pt x="1626" y="12163"/>
                    </a:lnTo>
                    <a:lnTo>
                      <a:pt x="2095" y="11889"/>
                    </a:lnTo>
                    <a:lnTo>
                      <a:pt x="2042" y="11559"/>
                    </a:lnTo>
                    <a:close/>
                    <a:moveTo>
                      <a:pt x="1329" y="11974"/>
                    </a:moveTo>
                    <a:lnTo>
                      <a:pt x="1060" y="12132"/>
                    </a:lnTo>
                    <a:lnTo>
                      <a:pt x="1114" y="12462"/>
                    </a:lnTo>
                    <a:lnTo>
                      <a:pt x="1383" y="12305"/>
                    </a:lnTo>
                    <a:lnTo>
                      <a:pt x="1329" y="11974"/>
                    </a:lnTo>
                    <a:close/>
                    <a:moveTo>
                      <a:pt x="3367" y="11770"/>
                    </a:moveTo>
                    <a:lnTo>
                      <a:pt x="2685" y="12169"/>
                    </a:lnTo>
                    <a:lnTo>
                      <a:pt x="2739" y="12500"/>
                    </a:lnTo>
                    <a:lnTo>
                      <a:pt x="3420" y="12101"/>
                    </a:lnTo>
                    <a:lnTo>
                      <a:pt x="3367" y="11770"/>
                    </a:lnTo>
                    <a:close/>
                    <a:moveTo>
                      <a:pt x="2496" y="11785"/>
                    </a:moveTo>
                    <a:lnTo>
                      <a:pt x="1644" y="12283"/>
                    </a:lnTo>
                    <a:lnTo>
                      <a:pt x="1697" y="12615"/>
                    </a:lnTo>
                    <a:lnTo>
                      <a:pt x="2549" y="12115"/>
                    </a:lnTo>
                    <a:lnTo>
                      <a:pt x="2496" y="11785"/>
                    </a:lnTo>
                    <a:close/>
                    <a:moveTo>
                      <a:pt x="1401" y="12425"/>
                    </a:moveTo>
                    <a:lnTo>
                      <a:pt x="1132" y="12584"/>
                    </a:lnTo>
                    <a:lnTo>
                      <a:pt x="1185" y="12914"/>
                    </a:lnTo>
                    <a:lnTo>
                      <a:pt x="1454" y="12756"/>
                    </a:lnTo>
                    <a:lnTo>
                      <a:pt x="1401" y="12425"/>
                    </a:lnTo>
                    <a:close/>
                    <a:moveTo>
                      <a:pt x="2416" y="12327"/>
                    </a:moveTo>
                    <a:lnTo>
                      <a:pt x="1717" y="12735"/>
                    </a:lnTo>
                    <a:lnTo>
                      <a:pt x="1770" y="13066"/>
                    </a:lnTo>
                    <a:lnTo>
                      <a:pt x="2469" y="12657"/>
                    </a:lnTo>
                    <a:lnTo>
                      <a:pt x="2416" y="12327"/>
                    </a:lnTo>
                    <a:close/>
                    <a:moveTo>
                      <a:pt x="1475" y="12877"/>
                    </a:moveTo>
                    <a:lnTo>
                      <a:pt x="1204" y="13034"/>
                    </a:lnTo>
                    <a:lnTo>
                      <a:pt x="1258" y="13365"/>
                    </a:lnTo>
                    <a:lnTo>
                      <a:pt x="1528" y="13207"/>
                    </a:lnTo>
                    <a:lnTo>
                      <a:pt x="1475" y="12877"/>
                    </a:lnTo>
                    <a:close/>
                  </a:path>
                </a:pathLst>
              </a:custGeom>
              <a:solidFill>
                <a:srgbClr val="20F8FD">
                  <a:alpha val="286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86" name="Google Shape;1186;p41"/>
              <p:cNvSpPr/>
              <p:nvPr/>
            </p:nvSpPr>
            <p:spPr>
              <a:xfrm>
                <a:off x="2573475" y="3475250"/>
                <a:ext cx="238600" cy="334100"/>
              </a:xfrm>
              <a:custGeom>
                <a:avLst/>
                <a:gdLst/>
                <a:ahLst/>
                <a:cxnLst/>
                <a:rect l="l" t="t" r="r" b="b"/>
                <a:pathLst>
                  <a:path w="9544" h="13364" extrusionOk="0">
                    <a:moveTo>
                      <a:pt x="9463" y="0"/>
                    </a:moveTo>
                    <a:lnTo>
                      <a:pt x="6928" y="1482"/>
                    </a:lnTo>
                    <a:lnTo>
                      <a:pt x="6986" y="1840"/>
                    </a:lnTo>
                    <a:lnTo>
                      <a:pt x="9521" y="357"/>
                    </a:lnTo>
                    <a:lnTo>
                      <a:pt x="9463" y="0"/>
                    </a:lnTo>
                    <a:close/>
                    <a:moveTo>
                      <a:pt x="8483" y="1869"/>
                    </a:moveTo>
                    <a:lnTo>
                      <a:pt x="7951" y="2180"/>
                    </a:lnTo>
                    <a:lnTo>
                      <a:pt x="8004" y="2510"/>
                    </a:lnTo>
                    <a:lnTo>
                      <a:pt x="8537" y="2199"/>
                    </a:lnTo>
                    <a:lnTo>
                      <a:pt x="8483" y="1869"/>
                    </a:lnTo>
                    <a:close/>
                    <a:moveTo>
                      <a:pt x="7494" y="2939"/>
                    </a:moveTo>
                    <a:lnTo>
                      <a:pt x="7098" y="3170"/>
                    </a:lnTo>
                    <a:lnTo>
                      <a:pt x="7151" y="3502"/>
                    </a:lnTo>
                    <a:lnTo>
                      <a:pt x="7548" y="3270"/>
                    </a:lnTo>
                    <a:lnTo>
                      <a:pt x="7494" y="2939"/>
                    </a:lnTo>
                    <a:close/>
                    <a:moveTo>
                      <a:pt x="7778" y="2280"/>
                    </a:moveTo>
                    <a:lnTo>
                      <a:pt x="6056" y="3287"/>
                    </a:lnTo>
                    <a:lnTo>
                      <a:pt x="6110" y="3617"/>
                    </a:lnTo>
                    <a:lnTo>
                      <a:pt x="7832" y="2610"/>
                    </a:lnTo>
                    <a:lnTo>
                      <a:pt x="7778" y="2280"/>
                    </a:lnTo>
                    <a:close/>
                    <a:moveTo>
                      <a:pt x="6982" y="3241"/>
                    </a:moveTo>
                    <a:lnTo>
                      <a:pt x="6598" y="3463"/>
                    </a:lnTo>
                    <a:lnTo>
                      <a:pt x="6652" y="3795"/>
                    </a:lnTo>
                    <a:lnTo>
                      <a:pt x="7036" y="3571"/>
                    </a:lnTo>
                    <a:lnTo>
                      <a:pt x="6982" y="3241"/>
                    </a:lnTo>
                    <a:close/>
                    <a:moveTo>
                      <a:pt x="6000" y="2025"/>
                    </a:moveTo>
                    <a:lnTo>
                      <a:pt x="3465" y="3507"/>
                    </a:lnTo>
                    <a:lnTo>
                      <a:pt x="3522" y="3865"/>
                    </a:lnTo>
                    <a:lnTo>
                      <a:pt x="6056" y="2383"/>
                    </a:lnTo>
                    <a:lnTo>
                      <a:pt x="6000" y="2025"/>
                    </a:lnTo>
                    <a:close/>
                    <a:moveTo>
                      <a:pt x="5816" y="3428"/>
                    </a:moveTo>
                    <a:lnTo>
                      <a:pt x="5548" y="3586"/>
                    </a:lnTo>
                    <a:lnTo>
                      <a:pt x="5601" y="3916"/>
                    </a:lnTo>
                    <a:lnTo>
                      <a:pt x="5870" y="3759"/>
                    </a:lnTo>
                    <a:lnTo>
                      <a:pt x="5816" y="3428"/>
                    </a:lnTo>
                    <a:close/>
                    <a:moveTo>
                      <a:pt x="9491" y="2759"/>
                    </a:moveTo>
                    <a:lnTo>
                      <a:pt x="7865" y="3710"/>
                    </a:lnTo>
                    <a:lnTo>
                      <a:pt x="7918" y="4040"/>
                    </a:lnTo>
                    <a:lnTo>
                      <a:pt x="9544" y="3090"/>
                    </a:lnTo>
                    <a:lnTo>
                      <a:pt x="9491" y="2759"/>
                    </a:lnTo>
                    <a:close/>
                    <a:moveTo>
                      <a:pt x="6513" y="3515"/>
                    </a:moveTo>
                    <a:lnTo>
                      <a:pt x="6130" y="3737"/>
                    </a:lnTo>
                    <a:lnTo>
                      <a:pt x="6184" y="4069"/>
                    </a:lnTo>
                    <a:lnTo>
                      <a:pt x="6566" y="3845"/>
                    </a:lnTo>
                    <a:lnTo>
                      <a:pt x="6513" y="3515"/>
                    </a:lnTo>
                    <a:close/>
                    <a:moveTo>
                      <a:pt x="8156" y="3046"/>
                    </a:moveTo>
                    <a:lnTo>
                      <a:pt x="6900" y="3780"/>
                    </a:lnTo>
                    <a:lnTo>
                      <a:pt x="6953" y="4112"/>
                    </a:lnTo>
                    <a:lnTo>
                      <a:pt x="8209" y="3378"/>
                    </a:lnTo>
                    <a:lnTo>
                      <a:pt x="8156" y="3046"/>
                    </a:lnTo>
                    <a:close/>
                    <a:moveTo>
                      <a:pt x="9323" y="3351"/>
                    </a:moveTo>
                    <a:lnTo>
                      <a:pt x="8301" y="3949"/>
                    </a:lnTo>
                    <a:lnTo>
                      <a:pt x="8355" y="4279"/>
                    </a:lnTo>
                    <a:lnTo>
                      <a:pt x="9377" y="3683"/>
                    </a:lnTo>
                    <a:lnTo>
                      <a:pt x="9323" y="3351"/>
                    </a:lnTo>
                    <a:close/>
                    <a:moveTo>
                      <a:pt x="5887" y="3879"/>
                    </a:moveTo>
                    <a:lnTo>
                      <a:pt x="5617" y="4038"/>
                    </a:lnTo>
                    <a:lnTo>
                      <a:pt x="5672" y="4368"/>
                    </a:lnTo>
                    <a:lnTo>
                      <a:pt x="5941" y="4212"/>
                    </a:lnTo>
                    <a:lnTo>
                      <a:pt x="5887" y="3879"/>
                    </a:lnTo>
                    <a:close/>
                    <a:moveTo>
                      <a:pt x="6768" y="3859"/>
                    </a:moveTo>
                    <a:lnTo>
                      <a:pt x="6202" y="4189"/>
                    </a:lnTo>
                    <a:lnTo>
                      <a:pt x="6255" y="4520"/>
                    </a:lnTo>
                    <a:lnTo>
                      <a:pt x="6821" y="4189"/>
                    </a:lnTo>
                    <a:lnTo>
                      <a:pt x="6768" y="3859"/>
                    </a:lnTo>
                    <a:close/>
                    <a:moveTo>
                      <a:pt x="8885" y="4103"/>
                    </a:moveTo>
                    <a:lnTo>
                      <a:pt x="8511" y="4320"/>
                    </a:lnTo>
                    <a:lnTo>
                      <a:pt x="8564" y="4651"/>
                    </a:lnTo>
                    <a:lnTo>
                      <a:pt x="8938" y="4433"/>
                    </a:lnTo>
                    <a:lnTo>
                      <a:pt x="8885" y="4103"/>
                    </a:lnTo>
                    <a:close/>
                    <a:moveTo>
                      <a:pt x="8067" y="4085"/>
                    </a:moveTo>
                    <a:lnTo>
                      <a:pt x="7609" y="4353"/>
                    </a:lnTo>
                    <a:lnTo>
                      <a:pt x="7662" y="4683"/>
                    </a:lnTo>
                    <a:lnTo>
                      <a:pt x="8121" y="4415"/>
                    </a:lnTo>
                    <a:lnTo>
                      <a:pt x="8067" y="4085"/>
                    </a:lnTo>
                    <a:close/>
                    <a:moveTo>
                      <a:pt x="5960" y="4331"/>
                    </a:moveTo>
                    <a:lnTo>
                      <a:pt x="5691" y="4488"/>
                    </a:lnTo>
                    <a:lnTo>
                      <a:pt x="5744" y="4819"/>
                    </a:lnTo>
                    <a:lnTo>
                      <a:pt x="6013" y="4661"/>
                    </a:lnTo>
                    <a:lnTo>
                      <a:pt x="5960" y="4331"/>
                    </a:lnTo>
                    <a:close/>
                    <a:moveTo>
                      <a:pt x="7639" y="3842"/>
                    </a:moveTo>
                    <a:lnTo>
                      <a:pt x="6274" y="4639"/>
                    </a:lnTo>
                    <a:lnTo>
                      <a:pt x="6328" y="4969"/>
                    </a:lnTo>
                    <a:lnTo>
                      <a:pt x="7692" y="4172"/>
                    </a:lnTo>
                    <a:lnTo>
                      <a:pt x="7639" y="3842"/>
                    </a:lnTo>
                    <a:close/>
                    <a:moveTo>
                      <a:pt x="6033" y="4782"/>
                    </a:moveTo>
                    <a:lnTo>
                      <a:pt x="5763" y="4940"/>
                    </a:lnTo>
                    <a:lnTo>
                      <a:pt x="5817" y="5271"/>
                    </a:lnTo>
                    <a:lnTo>
                      <a:pt x="6086" y="5112"/>
                    </a:lnTo>
                    <a:lnTo>
                      <a:pt x="6033" y="4782"/>
                    </a:lnTo>
                    <a:close/>
                    <a:moveTo>
                      <a:pt x="7478" y="4431"/>
                    </a:moveTo>
                    <a:lnTo>
                      <a:pt x="6347" y="5092"/>
                    </a:lnTo>
                    <a:lnTo>
                      <a:pt x="6401" y="5422"/>
                    </a:lnTo>
                    <a:lnTo>
                      <a:pt x="7531" y="4761"/>
                    </a:lnTo>
                    <a:lnTo>
                      <a:pt x="7478" y="4431"/>
                    </a:lnTo>
                    <a:close/>
                    <a:moveTo>
                      <a:pt x="8237" y="4477"/>
                    </a:moveTo>
                    <a:lnTo>
                      <a:pt x="7117" y="5133"/>
                    </a:lnTo>
                    <a:lnTo>
                      <a:pt x="7170" y="5464"/>
                    </a:lnTo>
                    <a:lnTo>
                      <a:pt x="8290" y="4808"/>
                    </a:lnTo>
                    <a:lnTo>
                      <a:pt x="8237" y="4477"/>
                    </a:lnTo>
                    <a:close/>
                    <a:moveTo>
                      <a:pt x="6104" y="5233"/>
                    </a:moveTo>
                    <a:lnTo>
                      <a:pt x="5835" y="5391"/>
                    </a:lnTo>
                    <a:lnTo>
                      <a:pt x="5888" y="5721"/>
                    </a:lnTo>
                    <a:lnTo>
                      <a:pt x="6158" y="5564"/>
                    </a:lnTo>
                    <a:lnTo>
                      <a:pt x="6104" y="5233"/>
                    </a:lnTo>
                    <a:close/>
                    <a:moveTo>
                      <a:pt x="7855" y="5194"/>
                    </a:moveTo>
                    <a:lnTo>
                      <a:pt x="7460" y="5427"/>
                    </a:lnTo>
                    <a:lnTo>
                      <a:pt x="7513" y="5757"/>
                    </a:lnTo>
                    <a:lnTo>
                      <a:pt x="7909" y="5525"/>
                    </a:lnTo>
                    <a:lnTo>
                      <a:pt x="7855" y="5194"/>
                    </a:lnTo>
                    <a:close/>
                    <a:moveTo>
                      <a:pt x="7003" y="5200"/>
                    </a:moveTo>
                    <a:lnTo>
                      <a:pt x="6420" y="5541"/>
                    </a:lnTo>
                    <a:lnTo>
                      <a:pt x="6473" y="5872"/>
                    </a:lnTo>
                    <a:lnTo>
                      <a:pt x="7057" y="5530"/>
                    </a:lnTo>
                    <a:lnTo>
                      <a:pt x="7003" y="5200"/>
                    </a:lnTo>
                    <a:close/>
                    <a:moveTo>
                      <a:pt x="2535" y="4051"/>
                    </a:moveTo>
                    <a:lnTo>
                      <a:pt x="1" y="5533"/>
                    </a:lnTo>
                    <a:lnTo>
                      <a:pt x="57" y="5890"/>
                    </a:lnTo>
                    <a:lnTo>
                      <a:pt x="2592" y="4408"/>
                    </a:lnTo>
                    <a:lnTo>
                      <a:pt x="2535" y="4051"/>
                    </a:lnTo>
                    <a:close/>
                    <a:moveTo>
                      <a:pt x="6178" y="5684"/>
                    </a:moveTo>
                    <a:lnTo>
                      <a:pt x="5907" y="5843"/>
                    </a:lnTo>
                    <a:lnTo>
                      <a:pt x="5961" y="6173"/>
                    </a:lnTo>
                    <a:lnTo>
                      <a:pt x="6231" y="6015"/>
                    </a:lnTo>
                    <a:lnTo>
                      <a:pt x="6178" y="5684"/>
                    </a:lnTo>
                    <a:close/>
                    <a:moveTo>
                      <a:pt x="3292" y="4904"/>
                    </a:moveTo>
                    <a:lnTo>
                      <a:pt x="1554" y="5919"/>
                    </a:lnTo>
                    <a:lnTo>
                      <a:pt x="1608" y="6250"/>
                    </a:lnTo>
                    <a:lnTo>
                      <a:pt x="3346" y="5234"/>
                    </a:lnTo>
                    <a:lnTo>
                      <a:pt x="3292" y="4904"/>
                    </a:lnTo>
                    <a:close/>
                    <a:moveTo>
                      <a:pt x="7191" y="5584"/>
                    </a:moveTo>
                    <a:lnTo>
                      <a:pt x="6491" y="5993"/>
                    </a:lnTo>
                    <a:lnTo>
                      <a:pt x="6545" y="6323"/>
                    </a:lnTo>
                    <a:lnTo>
                      <a:pt x="7244" y="5915"/>
                    </a:lnTo>
                    <a:lnTo>
                      <a:pt x="7191" y="5584"/>
                    </a:lnTo>
                    <a:close/>
                    <a:moveTo>
                      <a:pt x="6251" y="6134"/>
                    </a:moveTo>
                    <a:lnTo>
                      <a:pt x="5981" y="6292"/>
                    </a:lnTo>
                    <a:lnTo>
                      <a:pt x="6035" y="6623"/>
                    </a:lnTo>
                    <a:lnTo>
                      <a:pt x="6304" y="6465"/>
                    </a:lnTo>
                    <a:lnTo>
                      <a:pt x="6251" y="6134"/>
                    </a:lnTo>
                    <a:close/>
                    <a:moveTo>
                      <a:pt x="2958" y="5592"/>
                    </a:moveTo>
                    <a:lnTo>
                      <a:pt x="1742" y="6302"/>
                    </a:lnTo>
                    <a:lnTo>
                      <a:pt x="1796" y="6632"/>
                    </a:lnTo>
                    <a:lnTo>
                      <a:pt x="3011" y="5922"/>
                    </a:lnTo>
                    <a:lnTo>
                      <a:pt x="2958" y="5592"/>
                    </a:lnTo>
                    <a:close/>
                    <a:moveTo>
                      <a:pt x="1285" y="6076"/>
                    </a:moveTo>
                    <a:lnTo>
                      <a:pt x="701" y="6417"/>
                    </a:lnTo>
                    <a:lnTo>
                      <a:pt x="755" y="6748"/>
                    </a:lnTo>
                    <a:lnTo>
                      <a:pt x="1338" y="6406"/>
                    </a:lnTo>
                    <a:lnTo>
                      <a:pt x="1285" y="6076"/>
                    </a:lnTo>
                    <a:close/>
                    <a:moveTo>
                      <a:pt x="1626" y="6369"/>
                    </a:moveTo>
                    <a:lnTo>
                      <a:pt x="1243" y="6592"/>
                    </a:lnTo>
                    <a:lnTo>
                      <a:pt x="1297" y="6923"/>
                    </a:lnTo>
                    <a:lnTo>
                      <a:pt x="1680" y="6700"/>
                    </a:lnTo>
                    <a:lnTo>
                      <a:pt x="1626" y="6369"/>
                    </a:lnTo>
                    <a:close/>
                    <a:moveTo>
                      <a:pt x="460" y="6559"/>
                    </a:moveTo>
                    <a:lnTo>
                      <a:pt x="191" y="6716"/>
                    </a:lnTo>
                    <a:lnTo>
                      <a:pt x="245" y="7047"/>
                    </a:lnTo>
                    <a:lnTo>
                      <a:pt x="514" y="6889"/>
                    </a:lnTo>
                    <a:lnTo>
                      <a:pt x="460" y="6559"/>
                    </a:lnTo>
                    <a:close/>
                    <a:moveTo>
                      <a:pt x="4708" y="6543"/>
                    </a:moveTo>
                    <a:lnTo>
                      <a:pt x="4334" y="6761"/>
                    </a:lnTo>
                    <a:lnTo>
                      <a:pt x="4388" y="7091"/>
                    </a:lnTo>
                    <a:lnTo>
                      <a:pt x="4761" y="6874"/>
                    </a:lnTo>
                    <a:lnTo>
                      <a:pt x="4708" y="6543"/>
                    </a:lnTo>
                    <a:close/>
                    <a:moveTo>
                      <a:pt x="1157" y="6644"/>
                    </a:moveTo>
                    <a:lnTo>
                      <a:pt x="775" y="6868"/>
                    </a:lnTo>
                    <a:lnTo>
                      <a:pt x="829" y="7198"/>
                    </a:lnTo>
                    <a:lnTo>
                      <a:pt x="1211" y="6976"/>
                    </a:lnTo>
                    <a:lnTo>
                      <a:pt x="1157" y="6644"/>
                    </a:lnTo>
                    <a:close/>
                    <a:moveTo>
                      <a:pt x="3965" y="6482"/>
                    </a:moveTo>
                    <a:lnTo>
                      <a:pt x="2944" y="7079"/>
                    </a:lnTo>
                    <a:lnTo>
                      <a:pt x="2998" y="7410"/>
                    </a:lnTo>
                    <a:lnTo>
                      <a:pt x="4019" y="6814"/>
                    </a:lnTo>
                    <a:lnTo>
                      <a:pt x="3965" y="6482"/>
                    </a:lnTo>
                    <a:close/>
                    <a:moveTo>
                      <a:pt x="532" y="7009"/>
                    </a:moveTo>
                    <a:lnTo>
                      <a:pt x="263" y="7167"/>
                    </a:lnTo>
                    <a:lnTo>
                      <a:pt x="316" y="7499"/>
                    </a:lnTo>
                    <a:lnTo>
                      <a:pt x="585" y="7340"/>
                    </a:lnTo>
                    <a:lnTo>
                      <a:pt x="532" y="7009"/>
                    </a:lnTo>
                    <a:close/>
                    <a:moveTo>
                      <a:pt x="1978" y="6659"/>
                    </a:moveTo>
                    <a:lnTo>
                      <a:pt x="848" y="7320"/>
                    </a:lnTo>
                    <a:lnTo>
                      <a:pt x="901" y="7650"/>
                    </a:lnTo>
                    <a:lnTo>
                      <a:pt x="2031" y="6989"/>
                    </a:lnTo>
                    <a:lnTo>
                      <a:pt x="1978" y="6659"/>
                    </a:lnTo>
                    <a:close/>
                    <a:moveTo>
                      <a:pt x="2712" y="7215"/>
                    </a:moveTo>
                    <a:lnTo>
                      <a:pt x="2253" y="7483"/>
                    </a:lnTo>
                    <a:lnTo>
                      <a:pt x="2307" y="7813"/>
                    </a:lnTo>
                    <a:lnTo>
                      <a:pt x="2766" y="7545"/>
                    </a:lnTo>
                    <a:lnTo>
                      <a:pt x="2712" y="7215"/>
                    </a:lnTo>
                    <a:close/>
                    <a:moveTo>
                      <a:pt x="605" y="7461"/>
                    </a:moveTo>
                    <a:lnTo>
                      <a:pt x="335" y="7618"/>
                    </a:lnTo>
                    <a:lnTo>
                      <a:pt x="389" y="7948"/>
                    </a:lnTo>
                    <a:lnTo>
                      <a:pt x="658" y="7791"/>
                    </a:lnTo>
                    <a:lnTo>
                      <a:pt x="605" y="7461"/>
                    </a:lnTo>
                    <a:close/>
                    <a:moveTo>
                      <a:pt x="4205" y="6836"/>
                    </a:moveTo>
                    <a:lnTo>
                      <a:pt x="2715" y="7708"/>
                    </a:lnTo>
                    <a:lnTo>
                      <a:pt x="2768" y="8038"/>
                    </a:lnTo>
                    <a:lnTo>
                      <a:pt x="4259" y="7167"/>
                    </a:lnTo>
                    <a:lnTo>
                      <a:pt x="4205" y="6836"/>
                    </a:lnTo>
                    <a:close/>
                    <a:moveTo>
                      <a:pt x="1267" y="7567"/>
                    </a:moveTo>
                    <a:lnTo>
                      <a:pt x="919" y="7770"/>
                    </a:lnTo>
                    <a:lnTo>
                      <a:pt x="973" y="8101"/>
                    </a:lnTo>
                    <a:lnTo>
                      <a:pt x="1321" y="7898"/>
                    </a:lnTo>
                    <a:lnTo>
                      <a:pt x="1267" y="7567"/>
                    </a:lnTo>
                    <a:close/>
                    <a:moveTo>
                      <a:pt x="676" y="7912"/>
                    </a:moveTo>
                    <a:lnTo>
                      <a:pt x="407" y="8071"/>
                    </a:lnTo>
                    <a:lnTo>
                      <a:pt x="460" y="8401"/>
                    </a:lnTo>
                    <a:lnTo>
                      <a:pt x="730" y="8243"/>
                    </a:lnTo>
                    <a:lnTo>
                      <a:pt x="676" y="7912"/>
                    </a:lnTo>
                    <a:close/>
                    <a:moveTo>
                      <a:pt x="2122" y="7561"/>
                    </a:moveTo>
                    <a:lnTo>
                      <a:pt x="992" y="8222"/>
                    </a:lnTo>
                    <a:lnTo>
                      <a:pt x="1045" y="8553"/>
                    </a:lnTo>
                    <a:lnTo>
                      <a:pt x="2176" y="7892"/>
                    </a:lnTo>
                    <a:lnTo>
                      <a:pt x="2122" y="7561"/>
                    </a:lnTo>
                    <a:close/>
                    <a:moveTo>
                      <a:pt x="749" y="8364"/>
                    </a:moveTo>
                    <a:lnTo>
                      <a:pt x="479" y="8521"/>
                    </a:lnTo>
                    <a:lnTo>
                      <a:pt x="533" y="8852"/>
                    </a:lnTo>
                    <a:lnTo>
                      <a:pt x="802" y="8694"/>
                    </a:lnTo>
                    <a:lnTo>
                      <a:pt x="749" y="8364"/>
                    </a:lnTo>
                    <a:close/>
                    <a:moveTo>
                      <a:pt x="5356" y="6658"/>
                    </a:moveTo>
                    <a:lnTo>
                      <a:pt x="2105" y="8558"/>
                    </a:lnTo>
                    <a:lnTo>
                      <a:pt x="2158" y="8889"/>
                    </a:lnTo>
                    <a:lnTo>
                      <a:pt x="5409" y="6989"/>
                    </a:lnTo>
                    <a:lnTo>
                      <a:pt x="5356" y="6658"/>
                    </a:lnTo>
                    <a:close/>
                    <a:moveTo>
                      <a:pt x="4070" y="8398"/>
                    </a:moveTo>
                    <a:lnTo>
                      <a:pt x="3663" y="8636"/>
                    </a:lnTo>
                    <a:lnTo>
                      <a:pt x="3718" y="8966"/>
                    </a:lnTo>
                    <a:lnTo>
                      <a:pt x="4124" y="8728"/>
                    </a:lnTo>
                    <a:lnTo>
                      <a:pt x="4070" y="8398"/>
                    </a:lnTo>
                    <a:close/>
                    <a:moveTo>
                      <a:pt x="2556" y="7800"/>
                    </a:moveTo>
                    <a:lnTo>
                      <a:pt x="1064" y="8672"/>
                    </a:lnTo>
                    <a:lnTo>
                      <a:pt x="1118" y="9002"/>
                    </a:lnTo>
                    <a:lnTo>
                      <a:pt x="2610" y="8131"/>
                    </a:lnTo>
                    <a:lnTo>
                      <a:pt x="2556" y="7800"/>
                    </a:lnTo>
                    <a:close/>
                    <a:moveTo>
                      <a:pt x="3509" y="8727"/>
                    </a:moveTo>
                    <a:lnTo>
                      <a:pt x="3102" y="8965"/>
                    </a:lnTo>
                    <a:lnTo>
                      <a:pt x="3155" y="9295"/>
                    </a:lnTo>
                    <a:lnTo>
                      <a:pt x="3563" y="9057"/>
                    </a:lnTo>
                    <a:lnTo>
                      <a:pt x="3509" y="8727"/>
                    </a:lnTo>
                    <a:close/>
                    <a:moveTo>
                      <a:pt x="823" y="8815"/>
                    </a:moveTo>
                    <a:lnTo>
                      <a:pt x="552" y="8972"/>
                    </a:lnTo>
                    <a:lnTo>
                      <a:pt x="606" y="9304"/>
                    </a:lnTo>
                    <a:lnTo>
                      <a:pt x="876" y="9145"/>
                    </a:lnTo>
                    <a:lnTo>
                      <a:pt x="823" y="8815"/>
                    </a:lnTo>
                    <a:close/>
                    <a:moveTo>
                      <a:pt x="1835" y="8716"/>
                    </a:moveTo>
                    <a:lnTo>
                      <a:pt x="1136" y="9124"/>
                    </a:lnTo>
                    <a:lnTo>
                      <a:pt x="1190" y="9455"/>
                    </a:lnTo>
                    <a:lnTo>
                      <a:pt x="1889" y="9047"/>
                    </a:lnTo>
                    <a:lnTo>
                      <a:pt x="1835" y="8716"/>
                    </a:lnTo>
                    <a:close/>
                    <a:moveTo>
                      <a:pt x="894" y="9265"/>
                    </a:moveTo>
                    <a:lnTo>
                      <a:pt x="624" y="9424"/>
                    </a:lnTo>
                    <a:lnTo>
                      <a:pt x="677" y="9754"/>
                    </a:lnTo>
                    <a:lnTo>
                      <a:pt x="948" y="9597"/>
                    </a:lnTo>
                    <a:lnTo>
                      <a:pt x="894" y="9265"/>
                    </a:lnTo>
                    <a:close/>
                    <a:moveTo>
                      <a:pt x="5270" y="8684"/>
                    </a:moveTo>
                    <a:lnTo>
                      <a:pt x="3451" y="9747"/>
                    </a:lnTo>
                    <a:lnTo>
                      <a:pt x="3504" y="10078"/>
                    </a:lnTo>
                    <a:lnTo>
                      <a:pt x="5324" y="9014"/>
                    </a:lnTo>
                    <a:lnTo>
                      <a:pt x="5270" y="8684"/>
                    </a:lnTo>
                    <a:close/>
                    <a:moveTo>
                      <a:pt x="4743" y="8498"/>
                    </a:moveTo>
                    <a:lnTo>
                      <a:pt x="2321" y="9914"/>
                    </a:lnTo>
                    <a:lnTo>
                      <a:pt x="2375" y="10245"/>
                    </a:lnTo>
                    <a:lnTo>
                      <a:pt x="4797" y="8829"/>
                    </a:lnTo>
                    <a:lnTo>
                      <a:pt x="4743" y="8498"/>
                    </a:lnTo>
                    <a:close/>
                    <a:moveTo>
                      <a:pt x="2933" y="9063"/>
                    </a:moveTo>
                    <a:lnTo>
                      <a:pt x="1282" y="10028"/>
                    </a:lnTo>
                    <a:lnTo>
                      <a:pt x="1336" y="10359"/>
                    </a:lnTo>
                    <a:lnTo>
                      <a:pt x="2986" y="9394"/>
                    </a:lnTo>
                    <a:lnTo>
                      <a:pt x="2933" y="9063"/>
                    </a:lnTo>
                    <a:close/>
                    <a:moveTo>
                      <a:pt x="2207" y="9980"/>
                    </a:moveTo>
                    <a:lnTo>
                      <a:pt x="1825" y="10205"/>
                    </a:lnTo>
                    <a:lnTo>
                      <a:pt x="1878" y="10534"/>
                    </a:lnTo>
                    <a:lnTo>
                      <a:pt x="2261" y="10312"/>
                    </a:lnTo>
                    <a:lnTo>
                      <a:pt x="2207" y="9980"/>
                    </a:lnTo>
                    <a:close/>
                    <a:moveTo>
                      <a:pt x="1039" y="10170"/>
                    </a:moveTo>
                    <a:lnTo>
                      <a:pt x="770" y="10328"/>
                    </a:lnTo>
                    <a:lnTo>
                      <a:pt x="824" y="10658"/>
                    </a:lnTo>
                    <a:lnTo>
                      <a:pt x="1093" y="10501"/>
                    </a:lnTo>
                    <a:lnTo>
                      <a:pt x="1039" y="10170"/>
                    </a:lnTo>
                    <a:close/>
                    <a:moveTo>
                      <a:pt x="1738" y="10254"/>
                    </a:moveTo>
                    <a:lnTo>
                      <a:pt x="1355" y="10478"/>
                    </a:lnTo>
                    <a:lnTo>
                      <a:pt x="1409" y="10808"/>
                    </a:lnTo>
                    <a:lnTo>
                      <a:pt x="1791" y="10586"/>
                    </a:lnTo>
                    <a:lnTo>
                      <a:pt x="1738" y="10254"/>
                    </a:lnTo>
                    <a:close/>
                    <a:moveTo>
                      <a:pt x="4768" y="9470"/>
                    </a:moveTo>
                    <a:lnTo>
                      <a:pt x="2545" y="10770"/>
                    </a:lnTo>
                    <a:lnTo>
                      <a:pt x="2599" y="11100"/>
                    </a:lnTo>
                    <a:lnTo>
                      <a:pt x="4822" y="9800"/>
                    </a:lnTo>
                    <a:lnTo>
                      <a:pt x="4768" y="9470"/>
                    </a:lnTo>
                    <a:close/>
                    <a:moveTo>
                      <a:pt x="1112" y="10621"/>
                    </a:moveTo>
                    <a:lnTo>
                      <a:pt x="843" y="10779"/>
                    </a:lnTo>
                    <a:lnTo>
                      <a:pt x="896" y="11110"/>
                    </a:lnTo>
                    <a:lnTo>
                      <a:pt x="1166" y="10951"/>
                    </a:lnTo>
                    <a:lnTo>
                      <a:pt x="1112" y="10621"/>
                    </a:lnTo>
                    <a:close/>
                    <a:moveTo>
                      <a:pt x="3246" y="9866"/>
                    </a:moveTo>
                    <a:lnTo>
                      <a:pt x="1427" y="10930"/>
                    </a:lnTo>
                    <a:lnTo>
                      <a:pt x="1480" y="11260"/>
                    </a:lnTo>
                    <a:lnTo>
                      <a:pt x="3301" y="10197"/>
                    </a:lnTo>
                    <a:lnTo>
                      <a:pt x="3246" y="9866"/>
                    </a:lnTo>
                    <a:close/>
                    <a:moveTo>
                      <a:pt x="3159" y="10906"/>
                    </a:moveTo>
                    <a:lnTo>
                      <a:pt x="2859" y="11080"/>
                    </a:lnTo>
                    <a:lnTo>
                      <a:pt x="2913" y="11410"/>
                    </a:lnTo>
                    <a:lnTo>
                      <a:pt x="3213" y="11236"/>
                    </a:lnTo>
                    <a:lnTo>
                      <a:pt x="3159" y="10906"/>
                    </a:lnTo>
                    <a:close/>
                    <a:moveTo>
                      <a:pt x="1184" y="11073"/>
                    </a:moveTo>
                    <a:lnTo>
                      <a:pt x="914" y="11230"/>
                    </a:lnTo>
                    <a:lnTo>
                      <a:pt x="968" y="11561"/>
                    </a:lnTo>
                    <a:lnTo>
                      <a:pt x="1237" y="11403"/>
                    </a:lnTo>
                    <a:lnTo>
                      <a:pt x="1184" y="11073"/>
                    </a:lnTo>
                    <a:close/>
                    <a:moveTo>
                      <a:pt x="3917" y="10956"/>
                    </a:moveTo>
                    <a:lnTo>
                      <a:pt x="3295" y="11319"/>
                    </a:lnTo>
                    <a:lnTo>
                      <a:pt x="3348" y="11651"/>
                    </a:lnTo>
                    <a:lnTo>
                      <a:pt x="3970" y="11287"/>
                    </a:lnTo>
                    <a:lnTo>
                      <a:pt x="3917" y="10956"/>
                    </a:lnTo>
                    <a:close/>
                    <a:moveTo>
                      <a:pt x="2390" y="10861"/>
                    </a:moveTo>
                    <a:lnTo>
                      <a:pt x="1499" y="11383"/>
                    </a:lnTo>
                    <a:lnTo>
                      <a:pt x="1553" y="11713"/>
                    </a:lnTo>
                    <a:lnTo>
                      <a:pt x="2444" y="11192"/>
                    </a:lnTo>
                    <a:lnTo>
                      <a:pt x="2390" y="10861"/>
                    </a:lnTo>
                    <a:close/>
                    <a:moveTo>
                      <a:pt x="2693" y="11178"/>
                    </a:moveTo>
                    <a:lnTo>
                      <a:pt x="2232" y="11446"/>
                    </a:lnTo>
                    <a:lnTo>
                      <a:pt x="2286" y="11777"/>
                    </a:lnTo>
                    <a:lnTo>
                      <a:pt x="2747" y="11509"/>
                    </a:lnTo>
                    <a:lnTo>
                      <a:pt x="2693" y="11178"/>
                    </a:lnTo>
                    <a:close/>
                    <a:moveTo>
                      <a:pt x="3083" y="11443"/>
                    </a:moveTo>
                    <a:lnTo>
                      <a:pt x="2709" y="11660"/>
                    </a:lnTo>
                    <a:lnTo>
                      <a:pt x="2762" y="11991"/>
                    </a:lnTo>
                    <a:lnTo>
                      <a:pt x="3136" y="11773"/>
                    </a:lnTo>
                    <a:lnTo>
                      <a:pt x="3083" y="11443"/>
                    </a:lnTo>
                    <a:close/>
                    <a:moveTo>
                      <a:pt x="1257" y="11523"/>
                    </a:moveTo>
                    <a:lnTo>
                      <a:pt x="987" y="11682"/>
                    </a:lnTo>
                    <a:lnTo>
                      <a:pt x="1041" y="12012"/>
                    </a:lnTo>
                    <a:lnTo>
                      <a:pt x="1311" y="11854"/>
                    </a:lnTo>
                    <a:lnTo>
                      <a:pt x="1257" y="11523"/>
                    </a:lnTo>
                    <a:close/>
                    <a:moveTo>
                      <a:pt x="2041" y="11558"/>
                    </a:moveTo>
                    <a:lnTo>
                      <a:pt x="1573" y="11832"/>
                    </a:lnTo>
                    <a:lnTo>
                      <a:pt x="1627" y="12163"/>
                    </a:lnTo>
                    <a:lnTo>
                      <a:pt x="2095" y="11889"/>
                    </a:lnTo>
                    <a:lnTo>
                      <a:pt x="2041" y="11558"/>
                    </a:lnTo>
                    <a:close/>
                    <a:moveTo>
                      <a:pt x="1329" y="11975"/>
                    </a:moveTo>
                    <a:lnTo>
                      <a:pt x="1058" y="12133"/>
                    </a:lnTo>
                    <a:lnTo>
                      <a:pt x="1112" y="12463"/>
                    </a:lnTo>
                    <a:lnTo>
                      <a:pt x="1383" y="12306"/>
                    </a:lnTo>
                    <a:lnTo>
                      <a:pt x="1329" y="11975"/>
                    </a:lnTo>
                    <a:close/>
                    <a:moveTo>
                      <a:pt x="3367" y="11770"/>
                    </a:moveTo>
                    <a:lnTo>
                      <a:pt x="2685" y="12169"/>
                    </a:lnTo>
                    <a:lnTo>
                      <a:pt x="2738" y="12499"/>
                    </a:lnTo>
                    <a:lnTo>
                      <a:pt x="3421" y="12100"/>
                    </a:lnTo>
                    <a:lnTo>
                      <a:pt x="3367" y="11770"/>
                    </a:lnTo>
                    <a:close/>
                    <a:moveTo>
                      <a:pt x="2496" y="11785"/>
                    </a:moveTo>
                    <a:lnTo>
                      <a:pt x="1645" y="12283"/>
                    </a:lnTo>
                    <a:lnTo>
                      <a:pt x="1698" y="12613"/>
                    </a:lnTo>
                    <a:lnTo>
                      <a:pt x="2550" y="12116"/>
                    </a:lnTo>
                    <a:lnTo>
                      <a:pt x="2496" y="11785"/>
                    </a:lnTo>
                    <a:close/>
                    <a:moveTo>
                      <a:pt x="1402" y="12426"/>
                    </a:moveTo>
                    <a:lnTo>
                      <a:pt x="1132" y="12583"/>
                    </a:lnTo>
                    <a:lnTo>
                      <a:pt x="1186" y="12915"/>
                    </a:lnTo>
                    <a:lnTo>
                      <a:pt x="1455" y="12756"/>
                    </a:lnTo>
                    <a:lnTo>
                      <a:pt x="1402" y="12426"/>
                    </a:lnTo>
                    <a:close/>
                    <a:moveTo>
                      <a:pt x="2415" y="12326"/>
                    </a:moveTo>
                    <a:lnTo>
                      <a:pt x="1717" y="12735"/>
                    </a:lnTo>
                    <a:lnTo>
                      <a:pt x="1771" y="13065"/>
                    </a:lnTo>
                    <a:lnTo>
                      <a:pt x="2469" y="12657"/>
                    </a:lnTo>
                    <a:lnTo>
                      <a:pt x="2415" y="12326"/>
                    </a:lnTo>
                    <a:close/>
                    <a:moveTo>
                      <a:pt x="1474" y="12875"/>
                    </a:moveTo>
                    <a:lnTo>
                      <a:pt x="1205" y="13034"/>
                    </a:lnTo>
                    <a:lnTo>
                      <a:pt x="1259" y="13364"/>
                    </a:lnTo>
                    <a:lnTo>
                      <a:pt x="1528" y="13207"/>
                    </a:lnTo>
                    <a:lnTo>
                      <a:pt x="1474" y="12875"/>
                    </a:lnTo>
                    <a:close/>
                  </a:path>
                </a:pathLst>
              </a:custGeom>
              <a:solidFill>
                <a:srgbClr val="20F8FD">
                  <a:alpha val="286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187" name="Google Shape;1187;p41"/>
            <p:cNvGrpSpPr/>
            <p:nvPr/>
          </p:nvGrpSpPr>
          <p:grpSpPr>
            <a:xfrm>
              <a:off x="2758325" y="4138175"/>
              <a:ext cx="814325" cy="880250"/>
              <a:chOff x="3215525" y="3376175"/>
              <a:chExt cx="814325" cy="880250"/>
            </a:xfrm>
          </p:grpSpPr>
          <p:sp>
            <p:nvSpPr>
              <p:cNvPr id="1188" name="Google Shape;1188;p41"/>
              <p:cNvSpPr/>
              <p:nvPr/>
            </p:nvSpPr>
            <p:spPr>
              <a:xfrm>
                <a:off x="3215525" y="3376175"/>
                <a:ext cx="814325" cy="880250"/>
              </a:xfrm>
              <a:custGeom>
                <a:avLst/>
                <a:gdLst/>
                <a:ahLst/>
                <a:cxnLst/>
                <a:rect l="l" t="t" r="r" b="b"/>
                <a:pathLst>
                  <a:path w="32573" h="35210" extrusionOk="0">
                    <a:moveTo>
                      <a:pt x="347" y="16144"/>
                    </a:moveTo>
                    <a:lnTo>
                      <a:pt x="27949" y="209"/>
                    </a:lnTo>
                    <a:cubicBezTo>
                      <a:pt x="28309" y="0"/>
                      <a:pt x="28769" y="207"/>
                      <a:pt x="28854" y="615"/>
                    </a:cubicBezTo>
                    <a:lnTo>
                      <a:pt x="32519" y="18413"/>
                    </a:lnTo>
                    <a:cubicBezTo>
                      <a:pt x="32573" y="18671"/>
                      <a:pt x="32454" y="18934"/>
                      <a:pt x="32226" y="19066"/>
                    </a:cubicBezTo>
                    <a:lnTo>
                      <a:pt x="4625" y="35001"/>
                    </a:lnTo>
                    <a:cubicBezTo>
                      <a:pt x="4264" y="35210"/>
                      <a:pt x="3803" y="35004"/>
                      <a:pt x="3720" y="34595"/>
                    </a:cubicBezTo>
                    <a:lnTo>
                      <a:pt x="55" y="16799"/>
                    </a:lnTo>
                    <a:cubicBezTo>
                      <a:pt x="0" y="16538"/>
                      <a:pt x="118" y="16276"/>
                      <a:pt x="347" y="16144"/>
                    </a:cubicBezTo>
                    <a:close/>
                  </a:path>
                </a:pathLst>
              </a:custGeom>
              <a:gradFill>
                <a:gsLst>
                  <a:gs pos="0">
                    <a:srgbClr val="20F8FD">
                      <a:alpha val="54901"/>
                    </a:srgbClr>
                  </a:gs>
                  <a:gs pos="100000">
                    <a:srgbClr val="0182AA">
                      <a:alpha val="59607"/>
                    </a:srgbClr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89" name="Google Shape;1189;p41"/>
              <p:cNvSpPr/>
              <p:nvPr/>
            </p:nvSpPr>
            <p:spPr>
              <a:xfrm>
                <a:off x="3353525" y="3633000"/>
                <a:ext cx="600250" cy="493725"/>
              </a:xfrm>
              <a:custGeom>
                <a:avLst/>
                <a:gdLst/>
                <a:ahLst/>
                <a:cxnLst/>
                <a:rect l="l" t="t" r="r" b="b"/>
                <a:pathLst>
                  <a:path w="24010" h="19749" extrusionOk="0">
                    <a:moveTo>
                      <a:pt x="22706" y="1"/>
                    </a:moveTo>
                    <a:lnTo>
                      <a:pt x="1" y="12915"/>
                    </a:lnTo>
                    <a:lnTo>
                      <a:pt x="1303" y="19748"/>
                    </a:lnTo>
                    <a:lnTo>
                      <a:pt x="24010" y="6833"/>
                    </a:lnTo>
                    <a:lnTo>
                      <a:pt x="22706" y="1"/>
                    </a:lnTo>
                    <a:close/>
                  </a:path>
                </a:pathLst>
              </a:custGeom>
              <a:solidFill>
                <a:srgbClr val="F3F3F3">
                  <a:alpha val="346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90" name="Google Shape;1190;p41"/>
              <p:cNvSpPr/>
              <p:nvPr/>
            </p:nvSpPr>
            <p:spPr>
              <a:xfrm>
                <a:off x="3402750" y="3889275"/>
                <a:ext cx="105325" cy="86675"/>
              </a:xfrm>
              <a:custGeom>
                <a:avLst/>
                <a:gdLst/>
                <a:ahLst/>
                <a:cxnLst/>
                <a:rect l="l" t="t" r="r" b="b"/>
                <a:pathLst>
                  <a:path w="4213" h="3467" extrusionOk="0">
                    <a:moveTo>
                      <a:pt x="3985" y="1"/>
                    </a:moveTo>
                    <a:lnTo>
                      <a:pt x="0" y="2265"/>
                    </a:lnTo>
                    <a:lnTo>
                      <a:pt x="230" y="3466"/>
                    </a:lnTo>
                    <a:lnTo>
                      <a:pt x="4213" y="1199"/>
                    </a:lnTo>
                    <a:lnTo>
                      <a:pt x="3985" y="1"/>
                    </a:lnTo>
                    <a:close/>
                  </a:path>
                </a:pathLst>
              </a:custGeom>
              <a:solidFill>
                <a:srgbClr val="000000">
                  <a:alpha val="167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91" name="Google Shape;1191;p41"/>
              <p:cNvSpPr/>
              <p:nvPr/>
            </p:nvSpPr>
            <p:spPr>
              <a:xfrm>
                <a:off x="3411925" y="3937250"/>
                <a:ext cx="105325" cy="86675"/>
              </a:xfrm>
              <a:custGeom>
                <a:avLst/>
                <a:gdLst/>
                <a:ahLst/>
                <a:cxnLst/>
                <a:rect l="l" t="t" r="r" b="b"/>
                <a:pathLst>
                  <a:path w="4213" h="3467" extrusionOk="0">
                    <a:moveTo>
                      <a:pt x="3985" y="1"/>
                    </a:moveTo>
                    <a:lnTo>
                      <a:pt x="0" y="2268"/>
                    </a:lnTo>
                    <a:lnTo>
                      <a:pt x="229" y="3467"/>
                    </a:lnTo>
                    <a:lnTo>
                      <a:pt x="4213" y="1202"/>
                    </a:lnTo>
                    <a:lnTo>
                      <a:pt x="3985" y="1"/>
                    </a:lnTo>
                    <a:close/>
                  </a:path>
                </a:pathLst>
              </a:custGeom>
              <a:solidFill>
                <a:srgbClr val="000000">
                  <a:alpha val="167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92" name="Google Shape;1192;p41"/>
              <p:cNvSpPr/>
              <p:nvPr/>
            </p:nvSpPr>
            <p:spPr>
              <a:xfrm>
                <a:off x="3421050" y="3985300"/>
                <a:ext cx="105350" cy="86675"/>
              </a:xfrm>
              <a:custGeom>
                <a:avLst/>
                <a:gdLst/>
                <a:ahLst/>
                <a:cxnLst/>
                <a:rect l="l" t="t" r="r" b="b"/>
                <a:pathLst>
                  <a:path w="4214" h="3467" extrusionOk="0">
                    <a:moveTo>
                      <a:pt x="3986" y="1"/>
                    </a:moveTo>
                    <a:lnTo>
                      <a:pt x="1" y="2267"/>
                    </a:lnTo>
                    <a:lnTo>
                      <a:pt x="231" y="3466"/>
                    </a:lnTo>
                    <a:lnTo>
                      <a:pt x="4214" y="1199"/>
                    </a:lnTo>
                    <a:lnTo>
                      <a:pt x="3986" y="1"/>
                    </a:lnTo>
                    <a:close/>
                  </a:path>
                </a:pathLst>
              </a:custGeom>
              <a:solidFill>
                <a:srgbClr val="000000">
                  <a:alpha val="167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93" name="Google Shape;1193;p41"/>
              <p:cNvSpPr/>
              <p:nvPr/>
            </p:nvSpPr>
            <p:spPr>
              <a:xfrm>
                <a:off x="3555350" y="3671250"/>
                <a:ext cx="332425" cy="198775"/>
              </a:xfrm>
              <a:custGeom>
                <a:avLst/>
                <a:gdLst/>
                <a:ahLst/>
                <a:cxnLst/>
                <a:rect l="l" t="t" r="r" b="b"/>
                <a:pathLst>
                  <a:path w="13297" h="7951" extrusionOk="0">
                    <a:moveTo>
                      <a:pt x="13213" y="1"/>
                    </a:moveTo>
                    <a:lnTo>
                      <a:pt x="1" y="7516"/>
                    </a:lnTo>
                    <a:lnTo>
                      <a:pt x="83" y="7951"/>
                    </a:lnTo>
                    <a:lnTo>
                      <a:pt x="13297" y="434"/>
                    </a:lnTo>
                    <a:lnTo>
                      <a:pt x="13213" y="1"/>
                    </a:lnTo>
                    <a:close/>
                  </a:path>
                </a:pathLst>
              </a:custGeom>
              <a:solidFill>
                <a:srgbClr val="000000">
                  <a:alpha val="167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94" name="Google Shape;1194;p41"/>
              <p:cNvSpPr/>
              <p:nvPr/>
            </p:nvSpPr>
            <p:spPr>
              <a:xfrm>
                <a:off x="3560025" y="3695825"/>
                <a:ext cx="332425" cy="198725"/>
              </a:xfrm>
              <a:custGeom>
                <a:avLst/>
                <a:gdLst/>
                <a:ahLst/>
                <a:cxnLst/>
                <a:rect l="l" t="t" r="r" b="b"/>
                <a:pathLst>
                  <a:path w="13297" h="7949" extrusionOk="0">
                    <a:moveTo>
                      <a:pt x="13213" y="0"/>
                    </a:moveTo>
                    <a:lnTo>
                      <a:pt x="1" y="7516"/>
                    </a:lnTo>
                    <a:lnTo>
                      <a:pt x="83" y="7948"/>
                    </a:lnTo>
                    <a:lnTo>
                      <a:pt x="13297" y="434"/>
                    </a:lnTo>
                    <a:lnTo>
                      <a:pt x="13213" y="0"/>
                    </a:lnTo>
                    <a:close/>
                  </a:path>
                </a:pathLst>
              </a:custGeom>
              <a:solidFill>
                <a:srgbClr val="000000">
                  <a:alpha val="167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95" name="Google Shape;1195;p41"/>
              <p:cNvSpPr/>
              <p:nvPr/>
            </p:nvSpPr>
            <p:spPr>
              <a:xfrm>
                <a:off x="3564700" y="3720375"/>
                <a:ext cx="332425" cy="198750"/>
              </a:xfrm>
              <a:custGeom>
                <a:avLst/>
                <a:gdLst/>
                <a:ahLst/>
                <a:cxnLst/>
                <a:rect l="l" t="t" r="r" b="b"/>
                <a:pathLst>
                  <a:path w="13297" h="7950" extrusionOk="0">
                    <a:moveTo>
                      <a:pt x="13215" y="0"/>
                    </a:moveTo>
                    <a:lnTo>
                      <a:pt x="1" y="7514"/>
                    </a:lnTo>
                    <a:lnTo>
                      <a:pt x="84" y="7949"/>
                    </a:lnTo>
                    <a:lnTo>
                      <a:pt x="13297" y="435"/>
                    </a:lnTo>
                    <a:lnTo>
                      <a:pt x="13215" y="0"/>
                    </a:lnTo>
                    <a:close/>
                  </a:path>
                </a:pathLst>
              </a:custGeom>
              <a:solidFill>
                <a:srgbClr val="000000">
                  <a:alpha val="167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96" name="Google Shape;1196;p41"/>
              <p:cNvSpPr/>
              <p:nvPr/>
            </p:nvSpPr>
            <p:spPr>
              <a:xfrm>
                <a:off x="3569375" y="3744950"/>
                <a:ext cx="332425" cy="198700"/>
              </a:xfrm>
              <a:custGeom>
                <a:avLst/>
                <a:gdLst/>
                <a:ahLst/>
                <a:cxnLst/>
                <a:rect l="l" t="t" r="r" b="b"/>
                <a:pathLst>
                  <a:path w="13297" h="7948" extrusionOk="0">
                    <a:moveTo>
                      <a:pt x="13213" y="0"/>
                    </a:moveTo>
                    <a:lnTo>
                      <a:pt x="1" y="7514"/>
                    </a:lnTo>
                    <a:lnTo>
                      <a:pt x="84" y="7948"/>
                    </a:lnTo>
                    <a:lnTo>
                      <a:pt x="13297" y="434"/>
                    </a:lnTo>
                    <a:lnTo>
                      <a:pt x="13213" y="0"/>
                    </a:lnTo>
                    <a:close/>
                  </a:path>
                </a:pathLst>
              </a:custGeom>
              <a:solidFill>
                <a:srgbClr val="000000">
                  <a:alpha val="167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97" name="Google Shape;1197;p41"/>
              <p:cNvSpPr/>
              <p:nvPr/>
            </p:nvSpPr>
            <p:spPr>
              <a:xfrm>
                <a:off x="3574100" y="3769475"/>
                <a:ext cx="332425" cy="198750"/>
              </a:xfrm>
              <a:custGeom>
                <a:avLst/>
                <a:gdLst/>
                <a:ahLst/>
                <a:cxnLst/>
                <a:rect l="l" t="t" r="r" b="b"/>
                <a:pathLst>
                  <a:path w="13297" h="7950" extrusionOk="0">
                    <a:moveTo>
                      <a:pt x="13213" y="1"/>
                    </a:moveTo>
                    <a:lnTo>
                      <a:pt x="0" y="7515"/>
                    </a:lnTo>
                    <a:lnTo>
                      <a:pt x="81" y="7950"/>
                    </a:lnTo>
                    <a:lnTo>
                      <a:pt x="13296" y="436"/>
                    </a:lnTo>
                    <a:lnTo>
                      <a:pt x="13213" y="1"/>
                    </a:lnTo>
                    <a:close/>
                  </a:path>
                </a:pathLst>
              </a:custGeom>
              <a:solidFill>
                <a:srgbClr val="000000">
                  <a:alpha val="167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98" name="Google Shape;1198;p41"/>
              <p:cNvSpPr/>
              <p:nvPr/>
            </p:nvSpPr>
            <p:spPr>
              <a:xfrm>
                <a:off x="3578775" y="3794050"/>
                <a:ext cx="332425" cy="198725"/>
              </a:xfrm>
              <a:custGeom>
                <a:avLst/>
                <a:gdLst/>
                <a:ahLst/>
                <a:cxnLst/>
                <a:rect l="l" t="t" r="r" b="b"/>
                <a:pathLst>
                  <a:path w="13297" h="7949" extrusionOk="0">
                    <a:moveTo>
                      <a:pt x="13213" y="1"/>
                    </a:moveTo>
                    <a:lnTo>
                      <a:pt x="0" y="7515"/>
                    </a:lnTo>
                    <a:lnTo>
                      <a:pt x="82" y="7948"/>
                    </a:lnTo>
                    <a:lnTo>
                      <a:pt x="13296" y="433"/>
                    </a:lnTo>
                    <a:lnTo>
                      <a:pt x="13213" y="1"/>
                    </a:lnTo>
                    <a:close/>
                  </a:path>
                </a:pathLst>
              </a:custGeom>
              <a:solidFill>
                <a:srgbClr val="000000">
                  <a:alpha val="167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99" name="Google Shape;1199;p41"/>
              <p:cNvSpPr/>
              <p:nvPr/>
            </p:nvSpPr>
            <p:spPr>
              <a:xfrm>
                <a:off x="3338675" y="3584750"/>
                <a:ext cx="585625" cy="357750"/>
              </a:xfrm>
              <a:custGeom>
                <a:avLst/>
                <a:gdLst/>
                <a:ahLst/>
                <a:cxnLst/>
                <a:rect l="l" t="t" r="r" b="b"/>
                <a:pathLst>
                  <a:path w="23425" h="14310" extrusionOk="0">
                    <a:moveTo>
                      <a:pt x="23213" y="1"/>
                    </a:moveTo>
                    <a:lnTo>
                      <a:pt x="0" y="13205"/>
                    </a:lnTo>
                    <a:lnTo>
                      <a:pt x="211" y="14309"/>
                    </a:lnTo>
                    <a:lnTo>
                      <a:pt x="23424" y="1108"/>
                    </a:lnTo>
                    <a:lnTo>
                      <a:pt x="23213" y="1"/>
                    </a:lnTo>
                    <a:close/>
                  </a:path>
                </a:pathLst>
              </a:custGeom>
              <a:solidFill>
                <a:srgbClr val="F3F3F3">
                  <a:alpha val="346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0" name="Google Shape;1200;p41"/>
              <p:cNvSpPr/>
              <p:nvPr/>
            </p:nvSpPr>
            <p:spPr>
              <a:xfrm>
                <a:off x="3352125" y="3883175"/>
                <a:ext cx="56975" cy="46675"/>
              </a:xfrm>
              <a:custGeom>
                <a:avLst/>
                <a:gdLst/>
                <a:ahLst/>
                <a:cxnLst/>
                <a:rect l="l" t="t" r="r" b="b"/>
                <a:pathLst>
                  <a:path w="2279" h="1867" extrusionOk="0">
                    <a:moveTo>
                      <a:pt x="2156" y="0"/>
                    </a:moveTo>
                    <a:lnTo>
                      <a:pt x="1" y="1226"/>
                    </a:lnTo>
                    <a:lnTo>
                      <a:pt x="124" y="1866"/>
                    </a:lnTo>
                    <a:lnTo>
                      <a:pt x="2279" y="640"/>
                    </a:lnTo>
                    <a:lnTo>
                      <a:pt x="2156" y="0"/>
                    </a:lnTo>
                    <a:close/>
                  </a:path>
                </a:pathLst>
              </a:custGeom>
              <a:solidFill>
                <a:srgbClr val="000000">
                  <a:alpha val="167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1" name="Google Shape;1201;p41"/>
              <p:cNvSpPr/>
              <p:nvPr/>
            </p:nvSpPr>
            <p:spPr>
              <a:xfrm>
                <a:off x="3734650" y="3603125"/>
                <a:ext cx="176275" cy="103775"/>
              </a:xfrm>
              <a:custGeom>
                <a:avLst/>
                <a:gdLst/>
                <a:ahLst/>
                <a:cxnLst/>
                <a:rect l="l" t="t" r="r" b="b"/>
                <a:pathLst>
                  <a:path w="7051" h="4151" extrusionOk="0">
                    <a:moveTo>
                      <a:pt x="7021" y="1"/>
                    </a:moveTo>
                    <a:lnTo>
                      <a:pt x="1" y="3994"/>
                    </a:lnTo>
                    <a:lnTo>
                      <a:pt x="31" y="4150"/>
                    </a:lnTo>
                    <a:lnTo>
                      <a:pt x="7050" y="157"/>
                    </a:lnTo>
                    <a:lnTo>
                      <a:pt x="7021" y="1"/>
                    </a:lnTo>
                    <a:close/>
                  </a:path>
                </a:pathLst>
              </a:custGeom>
              <a:solidFill>
                <a:srgbClr val="000000">
                  <a:alpha val="167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cxnSp>
        <p:nvCxnSpPr>
          <p:cNvPr id="88" name="Прямая соединительная линия 87"/>
          <p:cNvCxnSpPr/>
          <p:nvPr/>
        </p:nvCxnSpPr>
        <p:spPr>
          <a:xfrm>
            <a:off x="666951" y="2419987"/>
            <a:ext cx="4229727" cy="0"/>
          </a:xfrm>
          <a:prstGeom prst="line">
            <a:avLst/>
          </a:prstGeom>
          <a:ln w="76200" cap="rnd">
            <a:solidFill>
              <a:schemeClr val="accent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Google Shape;1118;p41"/>
          <p:cNvSpPr txBox="1">
            <a:spLocks/>
          </p:cNvSpPr>
          <p:nvPr/>
        </p:nvSpPr>
        <p:spPr>
          <a:xfrm rot="-615">
            <a:off x="667004" y="2301195"/>
            <a:ext cx="4427095" cy="5867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Overpass"/>
              <a:buNone/>
              <a:defRPr sz="1400" b="0" i="0" u="none" strike="noStrike" cap="none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Overpass"/>
              <a:buNone/>
              <a:defRPr sz="1800" b="0" i="0" u="none" strike="noStrike" cap="none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Overpass"/>
              <a:buNone/>
              <a:defRPr sz="1800" b="0" i="0" u="none" strike="noStrike" cap="none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Overpass"/>
              <a:buNone/>
              <a:defRPr sz="1800" b="0" i="0" u="none" strike="noStrike" cap="none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Overpass"/>
              <a:buNone/>
              <a:defRPr sz="1800" b="0" i="0" u="none" strike="noStrike" cap="none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Overpass"/>
              <a:buNone/>
              <a:defRPr sz="1800" b="0" i="0" u="none" strike="noStrike" cap="none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Overpass"/>
              <a:buNone/>
              <a:defRPr sz="1800" b="0" i="0" u="none" strike="noStrike" cap="none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Overpass"/>
              <a:buNone/>
              <a:defRPr sz="1800" b="0" i="0" u="none" strike="noStrike" cap="none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Overpass"/>
              <a:buNone/>
              <a:defRPr sz="1800" b="0" i="0" u="none" strike="noStrike" cap="none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defRPr>
            </a:lvl9pPr>
          </a:lstStyle>
          <a:p>
            <a:pPr marL="0" indent="0"/>
            <a: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ЛИЧНОСТИ ЧЕЛОВЕКА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oogle Shape;1957;p75"/>
          <p:cNvGrpSpPr/>
          <p:nvPr/>
        </p:nvGrpSpPr>
        <p:grpSpPr>
          <a:xfrm flipH="1">
            <a:off x="5688365" y="1245705"/>
            <a:ext cx="3729152" cy="3417657"/>
            <a:chOff x="-2371508" y="0"/>
            <a:chExt cx="5715596" cy="5238174"/>
          </a:xfrm>
        </p:grpSpPr>
        <p:sp>
          <p:nvSpPr>
            <p:cNvPr id="7" name="Google Shape;1958;p75"/>
            <p:cNvSpPr/>
            <p:nvPr/>
          </p:nvSpPr>
          <p:spPr>
            <a:xfrm>
              <a:off x="-2371508" y="2729198"/>
              <a:ext cx="5106709" cy="2466918"/>
            </a:xfrm>
            <a:custGeom>
              <a:avLst/>
              <a:gdLst/>
              <a:ahLst/>
              <a:cxnLst/>
              <a:rect l="l" t="t" r="r" b="b"/>
              <a:pathLst>
                <a:path w="55004" h="26571" extrusionOk="0">
                  <a:moveTo>
                    <a:pt x="18277" y="4"/>
                  </a:moveTo>
                  <a:lnTo>
                    <a:pt x="16471" y="48"/>
                  </a:lnTo>
                  <a:cubicBezTo>
                    <a:pt x="15874" y="36"/>
                    <a:pt x="15327" y="143"/>
                    <a:pt x="14977" y="371"/>
                  </a:cubicBezTo>
                  <a:lnTo>
                    <a:pt x="692" y="9722"/>
                  </a:lnTo>
                  <a:cubicBezTo>
                    <a:pt x="1" y="10175"/>
                    <a:pt x="332" y="10931"/>
                    <a:pt x="1430" y="11410"/>
                  </a:cubicBezTo>
                  <a:lnTo>
                    <a:pt x="34735" y="26162"/>
                  </a:lnTo>
                  <a:cubicBezTo>
                    <a:pt x="35395" y="26449"/>
                    <a:pt x="36180" y="26571"/>
                    <a:pt x="36850" y="26527"/>
                  </a:cubicBezTo>
                  <a:lnTo>
                    <a:pt x="36854" y="26528"/>
                  </a:lnTo>
                  <a:lnTo>
                    <a:pt x="38036" y="26499"/>
                  </a:lnTo>
                  <a:lnTo>
                    <a:pt x="38036" y="26499"/>
                  </a:lnTo>
                  <a:lnTo>
                    <a:pt x="38491" y="26490"/>
                  </a:lnTo>
                  <a:cubicBezTo>
                    <a:pt x="38654" y="26493"/>
                    <a:pt x="38815" y="26491"/>
                    <a:pt x="38970" y="26478"/>
                  </a:cubicBezTo>
                  <a:lnTo>
                    <a:pt x="38975" y="26478"/>
                  </a:lnTo>
                  <a:lnTo>
                    <a:pt x="38975" y="26478"/>
                  </a:lnTo>
                  <a:cubicBezTo>
                    <a:pt x="39065" y="26470"/>
                    <a:pt x="39152" y="26458"/>
                    <a:pt x="39237" y="26445"/>
                  </a:cubicBezTo>
                  <a:cubicBezTo>
                    <a:pt x="39250" y="26442"/>
                    <a:pt x="39263" y="26439"/>
                    <a:pt x="39277" y="26437"/>
                  </a:cubicBezTo>
                  <a:cubicBezTo>
                    <a:pt x="39333" y="26427"/>
                    <a:pt x="39390" y="26415"/>
                    <a:pt x="39444" y="26402"/>
                  </a:cubicBezTo>
                  <a:cubicBezTo>
                    <a:pt x="39463" y="26397"/>
                    <a:pt x="39482" y="26392"/>
                    <a:pt x="39501" y="26386"/>
                  </a:cubicBezTo>
                  <a:cubicBezTo>
                    <a:pt x="39549" y="26374"/>
                    <a:pt x="39594" y="26361"/>
                    <a:pt x="39638" y="26347"/>
                  </a:cubicBezTo>
                  <a:cubicBezTo>
                    <a:pt x="39660" y="26338"/>
                    <a:pt x="39679" y="26333"/>
                    <a:pt x="39700" y="26327"/>
                  </a:cubicBezTo>
                  <a:cubicBezTo>
                    <a:pt x="39743" y="26311"/>
                    <a:pt x="39784" y="26294"/>
                    <a:pt x="39823" y="26275"/>
                  </a:cubicBezTo>
                  <a:cubicBezTo>
                    <a:pt x="39840" y="26267"/>
                    <a:pt x="39858" y="26260"/>
                    <a:pt x="39874" y="26253"/>
                  </a:cubicBezTo>
                  <a:cubicBezTo>
                    <a:pt x="39929" y="26225"/>
                    <a:pt x="39981" y="26198"/>
                    <a:pt x="40028" y="26166"/>
                  </a:cubicBezTo>
                  <a:lnTo>
                    <a:pt x="54313" y="16816"/>
                  </a:lnTo>
                  <a:cubicBezTo>
                    <a:pt x="55004" y="16363"/>
                    <a:pt x="54672" y="15608"/>
                    <a:pt x="53574" y="15126"/>
                  </a:cubicBezTo>
                  <a:lnTo>
                    <a:pt x="20270" y="376"/>
                  </a:lnTo>
                  <a:cubicBezTo>
                    <a:pt x="20203" y="347"/>
                    <a:pt x="20134" y="319"/>
                    <a:pt x="20066" y="293"/>
                  </a:cubicBezTo>
                  <a:cubicBezTo>
                    <a:pt x="20033" y="282"/>
                    <a:pt x="20001" y="271"/>
                    <a:pt x="19967" y="259"/>
                  </a:cubicBezTo>
                  <a:cubicBezTo>
                    <a:pt x="19930" y="247"/>
                    <a:pt x="19895" y="234"/>
                    <a:pt x="19858" y="221"/>
                  </a:cubicBezTo>
                  <a:cubicBezTo>
                    <a:pt x="19811" y="205"/>
                    <a:pt x="19765" y="193"/>
                    <a:pt x="19718" y="180"/>
                  </a:cubicBezTo>
                  <a:cubicBezTo>
                    <a:pt x="19693" y="174"/>
                    <a:pt x="19669" y="167"/>
                    <a:pt x="19646" y="160"/>
                  </a:cubicBezTo>
                  <a:cubicBezTo>
                    <a:pt x="19590" y="145"/>
                    <a:pt x="19532" y="133"/>
                    <a:pt x="19478" y="120"/>
                  </a:cubicBezTo>
                  <a:cubicBezTo>
                    <a:pt x="19462" y="116"/>
                    <a:pt x="19448" y="112"/>
                    <a:pt x="19432" y="109"/>
                  </a:cubicBezTo>
                  <a:cubicBezTo>
                    <a:pt x="19369" y="96"/>
                    <a:pt x="19305" y="84"/>
                    <a:pt x="19241" y="72"/>
                  </a:cubicBezTo>
                  <a:cubicBezTo>
                    <a:pt x="19233" y="72"/>
                    <a:pt x="19226" y="71"/>
                    <a:pt x="19220" y="68"/>
                  </a:cubicBezTo>
                  <a:cubicBezTo>
                    <a:pt x="19150" y="56"/>
                    <a:pt x="19081" y="47"/>
                    <a:pt x="19012" y="39"/>
                  </a:cubicBezTo>
                  <a:cubicBezTo>
                    <a:pt x="19009" y="39"/>
                    <a:pt x="19008" y="37"/>
                    <a:pt x="19006" y="37"/>
                  </a:cubicBezTo>
                  <a:cubicBezTo>
                    <a:pt x="18860" y="19"/>
                    <a:pt x="18718" y="8"/>
                    <a:pt x="18578" y="5"/>
                  </a:cubicBezTo>
                  <a:lnTo>
                    <a:pt x="18578" y="5"/>
                  </a:lnTo>
                  <a:lnTo>
                    <a:pt x="18578" y="5"/>
                  </a:lnTo>
                  <a:cubicBezTo>
                    <a:pt x="18501" y="2"/>
                    <a:pt x="18423" y="2"/>
                    <a:pt x="18347" y="2"/>
                  </a:cubicBezTo>
                  <a:lnTo>
                    <a:pt x="18346" y="0"/>
                  </a:lnTo>
                  <a:lnTo>
                    <a:pt x="18285" y="2"/>
                  </a:lnTo>
                  <a:lnTo>
                    <a:pt x="18309" y="2"/>
                  </a:lnTo>
                </a:path>
              </a:pathLst>
            </a:custGeom>
            <a:gradFill>
              <a:gsLst>
                <a:gs pos="0">
                  <a:srgbClr val="748BFF">
                    <a:alpha val="0"/>
                  </a:srgbClr>
                </a:gs>
                <a:gs pos="50000">
                  <a:srgbClr val="F3F3F3">
                    <a:alpha val="0"/>
                  </a:srgbClr>
                </a:gs>
                <a:gs pos="100000">
                  <a:schemeClr val="dk1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1959;p75"/>
            <p:cNvSpPr/>
            <p:nvPr/>
          </p:nvSpPr>
          <p:spPr>
            <a:xfrm>
              <a:off x="297621" y="34723"/>
              <a:ext cx="2527544" cy="5203451"/>
            </a:xfrm>
            <a:custGeom>
              <a:avLst/>
              <a:gdLst/>
              <a:ahLst/>
              <a:cxnLst/>
              <a:rect l="l" t="t" r="r" b="b"/>
              <a:pathLst>
                <a:path w="27224" h="56046" extrusionOk="0">
                  <a:moveTo>
                    <a:pt x="8927" y="54398"/>
                  </a:moveTo>
                  <a:lnTo>
                    <a:pt x="241" y="13530"/>
                  </a:lnTo>
                  <a:cubicBezTo>
                    <a:pt x="0" y="12399"/>
                    <a:pt x="409" y="11087"/>
                    <a:pt x="1152" y="10599"/>
                  </a:cubicBezTo>
                  <a:lnTo>
                    <a:pt x="16516" y="489"/>
                  </a:lnTo>
                  <a:cubicBezTo>
                    <a:pt x="17260" y="0"/>
                    <a:pt x="18055" y="518"/>
                    <a:pt x="18297" y="1649"/>
                  </a:cubicBezTo>
                  <a:lnTo>
                    <a:pt x="26984" y="42516"/>
                  </a:lnTo>
                  <a:cubicBezTo>
                    <a:pt x="27223" y="43647"/>
                    <a:pt x="26816" y="44958"/>
                    <a:pt x="26072" y="45447"/>
                  </a:cubicBezTo>
                  <a:lnTo>
                    <a:pt x="10709" y="55557"/>
                  </a:lnTo>
                  <a:cubicBezTo>
                    <a:pt x="9964" y="56046"/>
                    <a:pt x="9167" y="55526"/>
                    <a:pt x="8927" y="54398"/>
                  </a:cubicBez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50000">
                  <a:schemeClr val="accent3"/>
                </a:gs>
                <a:gs pos="100000">
                  <a:schemeClr val="lt2"/>
                </a:gs>
              </a:gsLst>
              <a:lin ang="16200038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1960;p75"/>
            <p:cNvSpPr/>
            <p:nvPr/>
          </p:nvSpPr>
          <p:spPr>
            <a:xfrm>
              <a:off x="1176376" y="80309"/>
              <a:ext cx="1648511" cy="5139018"/>
            </a:xfrm>
            <a:custGeom>
              <a:avLst/>
              <a:gdLst/>
              <a:ahLst/>
              <a:cxnLst/>
              <a:rect l="l" t="t" r="r" b="b"/>
              <a:pathLst>
                <a:path w="17756" h="55352" extrusionOk="0">
                  <a:moveTo>
                    <a:pt x="8170" y="0"/>
                  </a:moveTo>
                  <a:cubicBezTo>
                    <a:pt x="8417" y="230"/>
                    <a:pt x="8612" y="590"/>
                    <a:pt x="8710" y="1058"/>
                  </a:cubicBezTo>
                  <a:lnTo>
                    <a:pt x="17396" y="41925"/>
                  </a:lnTo>
                  <a:cubicBezTo>
                    <a:pt x="17637" y="43056"/>
                    <a:pt x="17229" y="44367"/>
                    <a:pt x="16485" y="44856"/>
                  </a:cubicBezTo>
                  <a:lnTo>
                    <a:pt x="1122" y="54967"/>
                  </a:lnTo>
                  <a:cubicBezTo>
                    <a:pt x="733" y="55221"/>
                    <a:pt x="332" y="55201"/>
                    <a:pt x="1" y="54962"/>
                  </a:cubicBezTo>
                  <a:cubicBezTo>
                    <a:pt x="351" y="55290"/>
                    <a:pt x="805" y="55352"/>
                    <a:pt x="1241" y="55065"/>
                  </a:cubicBezTo>
                  <a:lnTo>
                    <a:pt x="16604" y="44955"/>
                  </a:lnTo>
                  <a:cubicBezTo>
                    <a:pt x="17347" y="44466"/>
                    <a:pt x="17756" y="43153"/>
                    <a:pt x="17515" y="42024"/>
                  </a:cubicBezTo>
                  <a:lnTo>
                    <a:pt x="8829" y="1156"/>
                  </a:lnTo>
                  <a:cubicBezTo>
                    <a:pt x="8714" y="616"/>
                    <a:pt x="8471" y="218"/>
                    <a:pt x="817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1961;p75"/>
            <p:cNvSpPr/>
            <p:nvPr/>
          </p:nvSpPr>
          <p:spPr>
            <a:xfrm>
              <a:off x="187417" y="0"/>
              <a:ext cx="1735598" cy="5206143"/>
            </a:xfrm>
            <a:custGeom>
              <a:avLst/>
              <a:gdLst/>
              <a:ahLst/>
              <a:cxnLst/>
              <a:rect l="l" t="t" r="r" b="b"/>
              <a:pathLst>
                <a:path w="18694" h="56075" extrusionOk="0">
                  <a:moveTo>
                    <a:pt x="16514" y="249"/>
                  </a:moveTo>
                  <a:lnTo>
                    <a:pt x="1151" y="10359"/>
                  </a:lnTo>
                  <a:cubicBezTo>
                    <a:pt x="409" y="10848"/>
                    <a:pt x="0" y="12162"/>
                    <a:pt x="242" y="13290"/>
                  </a:cubicBezTo>
                  <a:lnTo>
                    <a:pt x="8929" y="54157"/>
                  </a:lnTo>
                  <a:cubicBezTo>
                    <a:pt x="9073" y="54835"/>
                    <a:pt x="9417" y="55291"/>
                    <a:pt x="9829" y="55443"/>
                  </a:cubicBezTo>
                  <a:lnTo>
                    <a:pt x="9829" y="55446"/>
                  </a:lnTo>
                  <a:lnTo>
                    <a:pt x="10779" y="55930"/>
                  </a:lnTo>
                  <a:cubicBezTo>
                    <a:pt x="10474" y="55714"/>
                    <a:pt x="10230" y="55314"/>
                    <a:pt x="10114" y="54769"/>
                  </a:cubicBezTo>
                  <a:lnTo>
                    <a:pt x="1426" y="13902"/>
                  </a:lnTo>
                  <a:cubicBezTo>
                    <a:pt x="1187" y="12772"/>
                    <a:pt x="1596" y="11460"/>
                    <a:pt x="2339" y="10972"/>
                  </a:cubicBezTo>
                  <a:lnTo>
                    <a:pt x="17703" y="861"/>
                  </a:lnTo>
                  <a:cubicBezTo>
                    <a:pt x="18027" y="647"/>
                    <a:pt x="18363" y="626"/>
                    <a:pt x="18658" y="764"/>
                  </a:cubicBezTo>
                  <a:lnTo>
                    <a:pt x="17609" y="232"/>
                  </a:lnTo>
                  <a:cubicBezTo>
                    <a:pt x="17281" y="12"/>
                    <a:pt x="16892" y="0"/>
                    <a:pt x="16514" y="249"/>
                  </a:cubicBezTo>
                  <a:close/>
                  <a:moveTo>
                    <a:pt x="11056" y="56073"/>
                  </a:moveTo>
                  <a:lnTo>
                    <a:pt x="11060" y="56074"/>
                  </a:lnTo>
                  <a:lnTo>
                    <a:pt x="11060" y="56074"/>
                  </a:lnTo>
                  <a:cubicBezTo>
                    <a:pt x="11058" y="56074"/>
                    <a:pt x="11058" y="56073"/>
                    <a:pt x="11056" y="56073"/>
                  </a:cubicBezTo>
                  <a:close/>
                  <a:moveTo>
                    <a:pt x="18659" y="766"/>
                  </a:moveTo>
                  <a:cubicBezTo>
                    <a:pt x="18671" y="772"/>
                    <a:pt x="18683" y="779"/>
                    <a:pt x="18693" y="785"/>
                  </a:cubicBezTo>
                  <a:lnTo>
                    <a:pt x="18693" y="783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50000">
                  <a:schemeClr val="accent3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1962;p75"/>
            <p:cNvSpPr/>
            <p:nvPr/>
          </p:nvSpPr>
          <p:spPr>
            <a:xfrm>
              <a:off x="282952" y="53941"/>
              <a:ext cx="1640063" cy="5152202"/>
            </a:xfrm>
            <a:custGeom>
              <a:avLst/>
              <a:gdLst/>
              <a:ahLst/>
              <a:cxnLst/>
              <a:rect l="l" t="t" r="r" b="b"/>
              <a:pathLst>
                <a:path w="17665" h="55494" extrusionOk="0">
                  <a:moveTo>
                    <a:pt x="10031" y="55493"/>
                  </a:moveTo>
                  <a:lnTo>
                    <a:pt x="10031" y="55493"/>
                  </a:lnTo>
                  <a:cubicBezTo>
                    <a:pt x="10029" y="55493"/>
                    <a:pt x="10029" y="55492"/>
                    <a:pt x="10027" y="55492"/>
                  </a:cubicBezTo>
                  <a:close/>
                  <a:moveTo>
                    <a:pt x="16515" y="229"/>
                  </a:moveTo>
                  <a:lnTo>
                    <a:pt x="1152" y="10339"/>
                  </a:lnTo>
                  <a:cubicBezTo>
                    <a:pt x="408" y="10830"/>
                    <a:pt x="1" y="12142"/>
                    <a:pt x="240" y="13270"/>
                  </a:cubicBezTo>
                  <a:lnTo>
                    <a:pt x="8927" y="54140"/>
                  </a:lnTo>
                  <a:cubicBezTo>
                    <a:pt x="9028" y="54617"/>
                    <a:pt x="9230" y="54985"/>
                    <a:pt x="9485" y="55213"/>
                  </a:cubicBezTo>
                  <a:lnTo>
                    <a:pt x="9749" y="55348"/>
                  </a:lnTo>
                  <a:cubicBezTo>
                    <a:pt x="9444" y="55132"/>
                    <a:pt x="9199" y="54731"/>
                    <a:pt x="9084" y="54187"/>
                  </a:cubicBezTo>
                  <a:lnTo>
                    <a:pt x="396" y="13320"/>
                  </a:lnTo>
                  <a:cubicBezTo>
                    <a:pt x="157" y="12190"/>
                    <a:pt x="565" y="10878"/>
                    <a:pt x="1308" y="10389"/>
                  </a:cubicBezTo>
                  <a:lnTo>
                    <a:pt x="16673" y="278"/>
                  </a:lnTo>
                  <a:cubicBezTo>
                    <a:pt x="16924" y="114"/>
                    <a:pt x="17182" y="64"/>
                    <a:pt x="17424" y="115"/>
                  </a:cubicBezTo>
                  <a:cubicBezTo>
                    <a:pt x="17139" y="0"/>
                    <a:pt x="16823" y="28"/>
                    <a:pt x="16515" y="229"/>
                  </a:cubicBezTo>
                  <a:close/>
                  <a:moveTo>
                    <a:pt x="17630" y="185"/>
                  </a:moveTo>
                  <a:cubicBezTo>
                    <a:pt x="17642" y="191"/>
                    <a:pt x="17654" y="198"/>
                    <a:pt x="17664" y="204"/>
                  </a:cubicBezTo>
                  <a:lnTo>
                    <a:pt x="17664" y="202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963;p75"/>
            <p:cNvSpPr/>
            <p:nvPr/>
          </p:nvSpPr>
          <p:spPr>
            <a:xfrm>
              <a:off x="359269" y="128680"/>
              <a:ext cx="2404064" cy="5015352"/>
            </a:xfrm>
            <a:custGeom>
              <a:avLst/>
              <a:gdLst/>
              <a:ahLst/>
              <a:cxnLst/>
              <a:rect l="l" t="t" r="r" b="b"/>
              <a:pathLst>
                <a:path w="25894" h="54020" extrusionOk="0">
                  <a:moveTo>
                    <a:pt x="15913" y="313"/>
                  </a:moveTo>
                  <a:lnTo>
                    <a:pt x="13262" y="2057"/>
                  </a:lnTo>
                  <a:lnTo>
                    <a:pt x="13051" y="3195"/>
                  </a:lnTo>
                  <a:cubicBezTo>
                    <a:pt x="12948" y="3749"/>
                    <a:pt x="12655" y="4239"/>
                    <a:pt x="12278" y="4488"/>
                  </a:cubicBezTo>
                  <a:lnTo>
                    <a:pt x="5052" y="9242"/>
                  </a:lnTo>
                  <a:cubicBezTo>
                    <a:pt x="4676" y="9491"/>
                    <a:pt x="4271" y="9460"/>
                    <a:pt x="3986" y="9163"/>
                  </a:cubicBezTo>
                  <a:lnTo>
                    <a:pt x="3402" y="8549"/>
                  </a:lnTo>
                  <a:lnTo>
                    <a:pt x="751" y="10292"/>
                  </a:lnTo>
                  <a:cubicBezTo>
                    <a:pt x="277" y="10604"/>
                    <a:pt x="1" y="11364"/>
                    <a:pt x="133" y="11989"/>
                  </a:cubicBezTo>
                  <a:lnTo>
                    <a:pt x="8880" y="53143"/>
                  </a:lnTo>
                  <a:cubicBezTo>
                    <a:pt x="9014" y="53766"/>
                    <a:pt x="9506" y="54020"/>
                    <a:pt x="9980" y="53706"/>
                  </a:cubicBezTo>
                  <a:lnTo>
                    <a:pt x="25141" y="43728"/>
                  </a:lnTo>
                  <a:cubicBezTo>
                    <a:pt x="25617" y="43416"/>
                    <a:pt x="25893" y="42656"/>
                    <a:pt x="25761" y="42033"/>
                  </a:cubicBezTo>
                  <a:lnTo>
                    <a:pt x="17014" y="880"/>
                  </a:lnTo>
                  <a:cubicBezTo>
                    <a:pt x="16882" y="253"/>
                    <a:pt x="16388" y="1"/>
                    <a:pt x="15913" y="313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50000">
                  <a:schemeClr val="accent3"/>
                </a:gs>
                <a:gs pos="7500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964;p75"/>
            <p:cNvSpPr/>
            <p:nvPr/>
          </p:nvSpPr>
          <p:spPr>
            <a:xfrm>
              <a:off x="912424" y="503949"/>
              <a:ext cx="469597" cy="334047"/>
            </a:xfrm>
            <a:custGeom>
              <a:avLst/>
              <a:gdLst/>
              <a:ahLst/>
              <a:cxnLst/>
              <a:rect l="l" t="t" r="r" b="b"/>
              <a:pathLst>
                <a:path w="5058" h="3598" extrusionOk="0">
                  <a:moveTo>
                    <a:pt x="4891" y="0"/>
                  </a:moveTo>
                  <a:cubicBezTo>
                    <a:pt x="4870" y="0"/>
                    <a:pt x="4848" y="7"/>
                    <a:pt x="4826" y="21"/>
                  </a:cubicBezTo>
                  <a:lnTo>
                    <a:pt x="132" y="3111"/>
                  </a:lnTo>
                  <a:cubicBezTo>
                    <a:pt x="47" y="3167"/>
                    <a:pt x="1" y="3317"/>
                    <a:pt x="28" y="3443"/>
                  </a:cubicBezTo>
                  <a:cubicBezTo>
                    <a:pt x="48" y="3539"/>
                    <a:pt x="103" y="3597"/>
                    <a:pt x="165" y="3597"/>
                  </a:cubicBezTo>
                  <a:cubicBezTo>
                    <a:pt x="186" y="3597"/>
                    <a:pt x="209" y="3590"/>
                    <a:pt x="231" y="3575"/>
                  </a:cubicBezTo>
                  <a:lnTo>
                    <a:pt x="4926" y="486"/>
                  </a:lnTo>
                  <a:cubicBezTo>
                    <a:pt x="5011" y="431"/>
                    <a:pt x="5057" y="282"/>
                    <a:pt x="5029" y="153"/>
                  </a:cubicBezTo>
                  <a:cubicBezTo>
                    <a:pt x="5009" y="58"/>
                    <a:pt x="4953" y="0"/>
                    <a:pt x="4891" y="0"/>
                  </a:cubicBezTo>
                  <a:close/>
                </a:path>
              </a:pathLst>
            </a:custGeom>
            <a:solidFill>
              <a:srgbClr val="0182A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965;p75"/>
            <p:cNvSpPr/>
            <p:nvPr/>
          </p:nvSpPr>
          <p:spPr>
            <a:xfrm>
              <a:off x="914653" y="503856"/>
              <a:ext cx="466441" cy="307866"/>
            </a:xfrm>
            <a:custGeom>
              <a:avLst/>
              <a:gdLst/>
              <a:ahLst/>
              <a:cxnLst/>
              <a:rect l="l" t="t" r="r" b="b"/>
              <a:pathLst>
                <a:path w="5024" h="3316" extrusionOk="0">
                  <a:moveTo>
                    <a:pt x="4868" y="1"/>
                  </a:moveTo>
                  <a:cubicBezTo>
                    <a:pt x="4846" y="1"/>
                    <a:pt x="4824" y="8"/>
                    <a:pt x="4802" y="22"/>
                  </a:cubicBezTo>
                  <a:lnTo>
                    <a:pt x="108" y="3113"/>
                  </a:lnTo>
                  <a:cubicBezTo>
                    <a:pt x="52" y="3150"/>
                    <a:pt x="13" y="3229"/>
                    <a:pt x="1" y="3315"/>
                  </a:cubicBezTo>
                  <a:cubicBezTo>
                    <a:pt x="19" y="3287"/>
                    <a:pt x="40" y="3262"/>
                    <a:pt x="64" y="3245"/>
                  </a:cubicBezTo>
                  <a:lnTo>
                    <a:pt x="4759" y="155"/>
                  </a:lnTo>
                  <a:cubicBezTo>
                    <a:pt x="4781" y="141"/>
                    <a:pt x="4802" y="134"/>
                    <a:pt x="4823" y="134"/>
                  </a:cubicBezTo>
                  <a:cubicBezTo>
                    <a:pt x="4886" y="134"/>
                    <a:pt x="4941" y="191"/>
                    <a:pt x="4962" y="286"/>
                  </a:cubicBezTo>
                  <a:cubicBezTo>
                    <a:pt x="4970" y="329"/>
                    <a:pt x="4970" y="374"/>
                    <a:pt x="4964" y="416"/>
                  </a:cubicBezTo>
                  <a:cubicBezTo>
                    <a:pt x="5006" y="344"/>
                    <a:pt x="5024" y="244"/>
                    <a:pt x="5005" y="154"/>
                  </a:cubicBezTo>
                  <a:cubicBezTo>
                    <a:pt x="4985" y="58"/>
                    <a:pt x="4930" y="1"/>
                    <a:pt x="486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966;p75"/>
            <p:cNvSpPr/>
            <p:nvPr/>
          </p:nvSpPr>
          <p:spPr>
            <a:xfrm>
              <a:off x="378301" y="128680"/>
              <a:ext cx="2380575" cy="4017016"/>
            </a:xfrm>
            <a:custGeom>
              <a:avLst/>
              <a:gdLst/>
              <a:ahLst/>
              <a:cxnLst/>
              <a:rect l="l" t="t" r="r" b="b"/>
              <a:pathLst>
                <a:path w="25641" h="43267" extrusionOk="0">
                  <a:moveTo>
                    <a:pt x="12073" y="4488"/>
                  </a:moveTo>
                  <a:lnTo>
                    <a:pt x="4847" y="9242"/>
                  </a:lnTo>
                  <a:cubicBezTo>
                    <a:pt x="4471" y="9491"/>
                    <a:pt x="4066" y="9460"/>
                    <a:pt x="3781" y="9163"/>
                  </a:cubicBezTo>
                  <a:lnTo>
                    <a:pt x="3197" y="8549"/>
                  </a:lnTo>
                  <a:lnTo>
                    <a:pt x="546" y="10292"/>
                  </a:lnTo>
                  <a:cubicBezTo>
                    <a:pt x="303" y="10452"/>
                    <a:pt x="113" y="10730"/>
                    <a:pt x="1" y="11046"/>
                  </a:cubicBezTo>
                  <a:cubicBezTo>
                    <a:pt x="109" y="10856"/>
                    <a:pt x="249" y="10695"/>
                    <a:pt x="412" y="10588"/>
                  </a:cubicBezTo>
                  <a:lnTo>
                    <a:pt x="3063" y="8843"/>
                  </a:lnTo>
                  <a:lnTo>
                    <a:pt x="3646" y="9457"/>
                  </a:lnTo>
                  <a:cubicBezTo>
                    <a:pt x="3931" y="9756"/>
                    <a:pt x="4336" y="9786"/>
                    <a:pt x="4713" y="9539"/>
                  </a:cubicBezTo>
                  <a:lnTo>
                    <a:pt x="11937" y="4784"/>
                  </a:lnTo>
                  <a:cubicBezTo>
                    <a:pt x="12224" y="4595"/>
                    <a:pt x="12463" y="4265"/>
                    <a:pt x="12606" y="3874"/>
                  </a:cubicBezTo>
                  <a:cubicBezTo>
                    <a:pt x="12466" y="4131"/>
                    <a:pt x="12283" y="4349"/>
                    <a:pt x="12073" y="4488"/>
                  </a:cubicBezTo>
                  <a:close/>
                  <a:moveTo>
                    <a:pt x="15708" y="313"/>
                  </a:moveTo>
                  <a:lnTo>
                    <a:pt x="13057" y="2057"/>
                  </a:lnTo>
                  <a:lnTo>
                    <a:pt x="13013" y="2293"/>
                  </a:lnTo>
                  <a:lnTo>
                    <a:pt x="15575" y="607"/>
                  </a:lnTo>
                  <a:cubicBezTo>
                    <a:pt x="16049" y="294"/>
                    <a:pt x="16541" y="548"/>
                    <a:pt x="16673" y="1173"/>
                  </a:cubicBezTo>
                  <a:lnTo>
                    <a:pt x="25419" y="42325"/>
                  </a:lnTo>
                  <a:cubicBezTo>
                    <a:pt x="25483" y="42629"/>
                    <a:pt x="25452" y="42965"/>
                    <a:pt x="25346" y="43266"/>
                  </a:cubicBezTo>
                  <a:cubicBezTo>
                    <a:pt x="25550" y="42905"/>
                    <a:pt x="25641" y="42438"/>
                    <a:pt x="25555" y="42029"/>
                  </a:cubicBezTo>
                  <a:lnTo>
                    <a:pt x="16808" y="878"/>
                  </a:lnTo>
                  <a:cubicBezTo>
                    <a:pt x="16677" y="253"/>
                    <a:pt x="16183" y="1"/>
                    <a:pt x="15708" y="31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967;p75"/>
            <p:cNvSpPr/>
            <p:nvPr/>
          </p:nvSpPr>
          <p:spPr>
            <a:xfrm>
              <a:off x="371710" y="1888973"/>
              <a:ext cx="118931" cy="403586"/>
            </a:xfrm>
            <a:custGeom>
              <a:avLst/>
              <a:gdLst/>
              <a:ahLst/>
              <a:cxnLst/>
              <a:rect l="l" t="t" r="r" b="b"/>
              <a:pathLst>
                <a:path w="1281" h="4347" extrusionOk="0">
                  <a:moveTo>
                    <a:pt x="1105" y="4291"/>
                  </a:moveTo>
                  <a:lnTo>
                    <a:pt x="1075" y="4275"/>
                  </a:lnTo>
                  <a:cubicBezTo>
                    <a:pt x="965" y="4219"/>
                    <a:pt x="854" y="4067"/>
                    <a:pt x="826" y="3938"/>
                  </a:cubicBezTo>
                  <a:lnTo>
                    <a:pt x="29" y="189"/>
                  </a:lnTo>
                  <a:cubicBezTo>
                    <a:pt x="0" y="60"/>
                    <a:pt x="68" y="1"/>
                    <a:pt x="178" y="57"/>
                  </a:cubicBezTo>
                  <a:lnTo>
                    <a:pt x="208" y="72"/>
                  </a:lnTo>
                  <a:cubicBezTo>
                    <a:pt x="316" y="128"/>
                    <a:pt x="428" y="281"/>
                    <a:pt x="457" y="409"/>
                  </a:cubicBezTo>
                  <a:lnTo>
                    <a:pt x="1254" y="4159"/>
                  </a:lnTo>
                  <a:cubicBezTo>
                    <a:pt x="1281" y="4287"/>
                    <a:pt x="1214" y="4347"/>
                    <a:pt x="1105" y="4291"/>
                  </a:cubicBezTo>
                  <a:close/>
                </a:path>
              </a:pathLst>
            </a:custGeom>
            <a:solidFill>
              <a:srgbClr val="01114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968;p75"/>
            <p:cNvSpPr/>
            <p:nvPr/>
          </p:nvSpPr>
          <p:spPr>
            <a:xfrm>
              <a:off x="371617" y="1889066"/>
              <a:ext cx="118931" cy="403494"/>
            </a:xfrm>
            <a:custGeom>
              <a:avLst/>
              <a:gdLst/>
              <a:ahLst/>
              <a:cxnLst/>
              <a:rect l="l" t="t" r="r" b="b"/>
              <a:pathLst>
                <a:path w="1281" h="4346" extrusionOk="0">
                  <a:moveTo>
                    <a:pt x="1103" y="4291"/>
                  </a:moveTo>
                  <a:lnTo>
                    <a:pt x="1073" y="4277"/>
                  </a:lnTo>
                  <a:cubicBezTo>
                    <a:pt x="965" y="4220"/>
                    <a:pt x="853" y="4068"/>
                    <a:pt x="826" y="3938"/>
                  </a:cubicBezTo>
                  <a:lnTo>
                    <a:pt x="29" y="190"/>
                  </a:lnTo>
                  <a:cubicBezTo>
                    <a:pt x="0" y="60"/>
                    <a:pt x="67" y="1"/>
                    <a:pt x="178" y="57"/>
                  </a:cubicBezTo>
                  <a:lnTo>
                    <a:pt x="207" y="72"/>
                  </a:lnTo>
                  <a:cubicBezTo>
                    <a:pt x="316" y="128"/>
                    <a:pt x="428" y="281"/>
                    <a:pt x="456" y="411"/>
                  </a:cubicBezTo>
                  <a:lnTo>
                    <a:pt x="1252" y="4159"/>
                  </a:lnTo>
                  <a:cubicBezTo>
                    <a:pt x="1281" y="4286"/>
                    <a:pt x="1214" y="4346"/>
                    <a:pt x="1103" y="4291"/>
                  </a:cubicBezTo>
                  <a:close/>
                </a:path>
              </a:pathLst>
            </a:custGeom>
            <a:solidFill>
              <a:srgbClr val="01114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969;p75"/>
            <p:cNvSpPr/>
            <p:nvPr/>
          </p:nvSpPr>
          <p:spPr>
            <a:xfrm>
              <a:off x="371431" y="1889066"/>
              <a:ext cx="119024" cy="403586"/>
            </a:xfrm>
            <a:custGeom>
              <a:avLst/>
              <a:gdLst/>
              <a:ahLst/>
              <a:cxnLst/>
              <a:rect l="l" t="t" r="r" b="b"/>
              <a:pathLst>
                <a:path w="1282" h="4347" extrusionOk="0">
                  <a:moveTo>
                    <a:pt x="1104" y="4291"/>
                  </a:moveTo>
                  <a:lnTo>
                    <a:pt x="1074" y="4277"/>
                  </a:lnTo>
                  <a:cubicBezTo>
                    <a:pt x="966" y="4220"/>
                    <a:pt x="854" y="4068"/>
                    <a:pt x="825" y="3938"/>
                  </a:cubicBezTo>
                  <a:lnTo>
                    <a:pt x="29" y="190"/>
                  </a:lnTo>
                  <a:cubicBezTo>
                    <a:pt x="1" y="60"/>
                    <a:pt x="68" y="1"/>
                    <a:pt x="178" y="57"/>
                  </a:cubicBezTo>
                  <a:lnTo>
                    <a:pt x="208" y="72"/>
                  </a:lnTo>
                  <a:cubicBezTo>
                    <a:pt x="317" y="128"/>
                    <a:pt x="427" y="281"/>
                    <a:pt x="456" y="411"/>
                  </a:cubicBezTo>
                  <a:lnTo>
                    <a:pt x="1253" y="4159"/>
                  </a:lnTo>
                  <a:cubicBezTo>
                    <a:pt x="1282" y="4287"/>
                    <a:pt x="1215" y="4347"/>
                    <a:pt x="1104" y="4291"/>
                  </a:cubicBezTo>
                  <a:close/>
                </a:path>
              </a:pathLst>
            </a:custGeom>
            <a:solidFill>
              <a:srgbClr val="01114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70;p75"/>
            <p:cNvSpPr/>
            <p:nvPr/>
          </p:nvSpPr>
          <p:spPr>
            <a:xfrm>
              <a:off x="371338" y="1889159"/>
              <a:ext cx="119024" cy="403494"/>
            </a:xfrm>
            <a:custGeom>
              <a:avLst/>
              <a:gdLst/>
              <a:ahLst/>
              <a:cxnLst/>
              <a:rect l="l" t="t" r="r" b="b"/>
              <a:pathLst>
                <a:path w="1282" h="4346" extrusionOk="0">
                  <a:moveTo>
                    <a:pt x="1104" y="4291"/>
                  </a:moveTo>
                  <a:lnTo>
                    <a:pt x="1074" y="4277"/>
                  </a:lnTo>
                  <a:cubicBezTo>
                    <a:pt x="966" y="4220"/>
                    <a:pt x="854" y="4068"/>
                    <a:pt x="825" y="3939"/>
                  </a:cubicBezTo>
                  <a:lnTo>
                    <a:pt x="28" y="190"/>
                  </a:lnTo>
                  <a:cubicBezTo>
                    <a:pt x="1" y="61"/>
                    <a:pt x="67" y="1"/>
                    <a:pt x="177" y="58"/>
                  </a:cubicBezTo>
                  <a:lnTo>
                    <a:pt x="207" y="72"/>
                  </a:lnTo>
                  <a:cubicBezTo>
                    <a:pt x="315" y="130"/>
                    <a:pt x="427" y="281"/>
                    <a:pt x="456" y="411"/>
                  </a:cubicBezTo>
                  <a:lnTo>
                    <a:pt x="1253" y="4159"/>
                  </a:lnTo>
                  <a:cubicBezTo>
                    <a:pt x="1281" y="4286"/>
                    <a:pt x="1213" y="4346"/>
                    <a:pt x="1104" y="4291"/>
                  </a:cubicBezTo>
                  <a:close/>
                </a:path>
              </a:pathLst>
            </a:custGeom>
            <a:solidFill>
              <a:srgbClr val="01114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1971;p75"/>
            <p:cNvSpPr/>
            <p:nvPr/>
          </p:nvSpPr>
          <p:spPr>
            <a:xfrm>
              <a:off x="371153" y="1889159"/>
              <a:ext cx="119024" cy="403772"/>
            </a:xfrm>
            <a:custGeom>
              <a:avLst/>
              <a:gdLst/>
              <a:ahLst/>
              <a:cxnLst/>
              <a:rect l="l" t="t" r="r" b="b"/>
              <a:pathLst>
                <a:path w="1282" h="4349" extrusionOk="0">
                  <a:moveTo>
                    <a:pt x="1105" y="4291"/>
                  </a:moveTo>
                  <a:lnTo>
                    <a:pt x="1075" y="4277"/>
                  </a:lnTo>
                  <a:cubicBezTo>
                    <a:pt x="965" y="4220"/>
                    <a:pt x="855" y="4068"/>
                    <a:pt x="826" y="3939"/>
                  </a:cubicBezTo>
                  <a:lnTo>
                    <a:pt x="29" y="190"/>
                  </a:lnTo>
                  <a:cubicBezTo>
                    <a:pt x="0" y="61"/>
                    <a:pt x="68" y="1"/>
                    <a:pt x="178" y="58"/>
                  </a:cubicBezTo>
                  <a:lnTo>
                    <a:pt x="208" y="72"/>
                  </a:lnTo>
                  <a:cubicBezTo>
                    <a:pt x="316" y="130"/>
                    <a:pt x="428" y="281"/>
                    <a:pt x="457" y="411"/>
                  </a:cubicBezTo>
                  <a:lnTo>
                    <a:pt x="1254" y="4159"/>
                  </a:lnTo>
                  <a:cubicBezTo>
                    <a:pt x="1281" y="4289"/>
                    <a:pt x="1214" y="4348"/>
                    <a:pt x="1105" y="4291"/>
                  </a:cubicBezTo>
                  <a:close/>
                </a:path>
              </a:pathLst>
            </a:custGeom>
            <a:solidFill>
              <a:srgbClr val="01114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1972;p75"/>
            <p:cNvSpPr/>
            <p:nvPr/>
          </p:nvSpPr>
          <p:spPr>
            <a:xfrm>
              <a:off x="371060" y="1889345"/>
              <a:ext cx="118931" cy="403586"/>
            </a:xfrm>
            <a:custGeom>
              <a:avLst/>
              <a:gdLst/>
              <a:ahLst/>
              <a:cxnLst/>
              <a:rect l="l" t="t" r="r" b="b"/>
              <a:pathLst>
                <a:path w="1281" h="4347" extrusionOk="0">
                  <a:moveTo>
                    <a:pt x="1103" y="4292"/>
                  </a:moveTo>
                  <a:lnTo>
                    <a:pt x="1074" y="4276"/>
                  </a:lnTo>
                  <a:cubicBezTo>
                    <a:pt x="965" y="4219"/>
                    <a:pt x="853" y="4068"/>
                    <a:pt x="826" y="3938"/>
                  </a:cubicBezTo>
                  <a:lnTo>
                    <a:pt x="29" y="190"/>
                  </a:lnTo>
                  <a:cubicBezTo>
                    <a:pt x="0" y="60"/>
                    <a:pt x="67" y="0"/>
                    <a:pt x="178" y="57"/>
                  </a:cubicBezTo>
                  <a:lnTo>
                    <a:pt x="207" y="72"/>
                  </a:lnTo>
                  <a:cubicBezTo>
                    <a:pt x="316" y="129"/>
                    <a:pt x="428" y="280"/>
                    <a:pt x="456" y="410"/>
                  </a:cubicBezTo>
                  <a:lnTo>
                    <a:pt x="1252" y="4158"/>
                  </a:lnTo>
                  <a:cubicBezTo>
                    <a:pt x="1281" y="4287"/>
                    <a:pt x="1214" y="4346"/>
                    <a:pt x="1103" y="4292"/>
                  </a:cubicBezTo>
                  <a:close/>
                </a:path>
              </a:pathLst>
            </a:custGeom>
            <a:solidFill>
              <a:srgbClr val="01114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1973;p75"/>
            <p:cNvSpPr/>
            <p:nvPr/>
          </p:nvSpPr>
          <p:spPr>
            <a:xfrm>
              <a:off x="370874" y="1889345"/>
              <a:ext cx="119024" cy="403679"/>
            </a:xfrm>
            <a:custGeom>
              <a:avLst/>
              <a:gdLst/>
              <a:ahLst/>
              <a:cxnLst/>
              <a:rect l="l" t="t" r="r" b="b"/>
              <a:pathLst>
                <a:path w="1282" h="4348" extrusionOk="0">
                  <a:moveTo>
                    <a:pt x="1104" y="4292"/>
                  </a:moveTo>
                  <a:lnTo>
                    <a:pt x="1074" y="4276"/>
                  </a:lnTo>
                  <a:cubicBezTo>
                    <a:pt x="966" y="4219"/>
                    <a:pt x="854" y="4068"/>
                    <a:pt x="825" y="3938"/>
                  </a:cubicBezTo>
                  <a:lnTo>
                    <a:pt x="29" y="190"/>
                  </a:lnTo>
                  <a:cubicBezTo>
                    <a:pt x="1" y="60"/>
                    <a:pt x="68" y="0"/>
                    <a:pt x="178" y="57"/>
                  </a:cubicBezTo>
                  <a:lnTo>
                    <a:pt x="208" y="72"/>
                  </a:lnTo>
                  <a:cubicBezTo>
                    <a:pt x="317" y="129"/>
                    <a:pt x="427" y="280"/>
                    <a:pt x="456" y="410"/>
                  </a:cubicBezTo>
                  <a:lnTo>
                    <a:pt x="1253" y="4158"/>
                  </a:lnTo>
                  <a:cubicBezTo>
                    <a:pt x="1282" y="4288"/>
                    <a:pt x="1215" y="4348"/>
                    <a:pt x="1104" y="4292"/>
                  </a:cubicBezTo>
                  <a:close/>
                </a:path>
              </a:pathLst>
            </a:custGeom>
            <a:solidFill>
              <a:srgbClr val="01114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1974;p75"/>
            <p:cNvSpPr/>
            <p:nvPr/>
          </p:nvSpPr>
          <p:spPr>
            <a:xfrm>
              <a:off x="370781" y="1889530"/>
              <a:ext cx="119024" cy="403494"/>
            </a:xfrm>
            <a:custGeom>
              <a:avLst/>
              <a:gdLst/>
              <a:ahLst/>
              <a:cxnLst/>
              <a:rect l="l" t="t" r="r" b="b"/>
              <a:pathLst>
                <a:path w="1282" h="4346" extrusionOk="0">
                  <a:moveTo>
                    <a:pt x="1104" y="4291"/>
                  </a:moveTo>
                  <a:lnTo>
                    <a:pt x="1074" y="4275"/>
                  </a:lnTo>
                  <a:cubicBezTo>
                    <a:pt x="966" y="4219"/>
                    <a:pt x="854" y="4067"/>
                    <a:pt x="825" y="3938"/>
                  </a:cubicBezTo>
                  <a:lnTo>
                    <a:pt x="28" y="189"/>
                  </a:lnTo>
                  <a:cubicBezTo>
                    <a:pt x="1" y="60"/>
                    <a:pt x="67" y="1"/>
                    <a:pt x="177" y="57"/>
                  </a:cubicBezTo>
                  <a:lnTo>
                    <a:pt x="207" y="72"/>
                  </a:lnTo>
                  <a:cubicBezTo>
                    <a:pt x="315" y="128"/>
                    <a:pt x="427" y="281"/>
                    <a:pt x="456" y="409"/>
                  </a:cubicBezTo>
                  <a:lnTo>
                    <a:pt x="1253" y="4157"/>
                  </a:lnTo>
                  <a:cubicBezTo>
                    <a:pt x="1281" y="4286"/>
                    <a:pt x="1214" y="4346"/>
                    <a:pt x="1104" y="4291"/>
                  </a:cubicBezTo>
                  <a:close/>
                </a:path>
              </a:pathLst>
            </a:custGeom>
            <a:solidFill>
              <a:srgbClr val="01114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1975;p75"/>
            <p:cNvSpPr/>
            <p:nvPr/>
          </p:nvSpPr>
          <p:spPr>
            <a:xfrm>
              <a:off x="370596" y="1889530"/>
              <a:ext cx="119024" cy="403586"/>
            </a:xfrm>
            <a:custGeom>
              <a:avLst/>
              <a:gdLst/>
              <a:ahLst/>
              <a:cxnLst/>
              <a:rect l="l" t="t" r="r" b="b"/>
              <a:pathLst>
                <a:path w="1282" h="4347" extrusionOk="0">
                  <a:moveTo>
                    <a:pt x="1105" y="4291"/>
                  </a:moveTo>
                  <a:lnTo>
                    <a:pt x="1075" y="4275"/>
                  </a:lnTo>
                  <a:cubicBezTo>
                    <a:pt x="965" y="4219"/>
                    <a:pt x="855" y="4067"/>
                    <a:pt x="826" y="3938"/>
                  </a:cubicBezTo>
                  <a:lnTo>
                    <a:pt x="29" y="189"/>
                  </a:lnTo>
                  <a:cubicBezTo>
                    <a:pt x="0" y="60"/>
                    <a:pt x="68" y="1"/>
                    <a:pt x="178" y="57"/>
                  </a:cubicBezTo>
                  <a:lnTo>
                    <a:pt x="208" y="72"/>
                  </a:lnTo>
                  <a:cubicBezTo>
                    <a:pt x="316" y="128"/>
                    <a:pt x="428" y="281"/>
                    <a:pt x="457" y="409"/>
                  </a:cubicBezTo>
                  <a:lnTo>
                    <a:pt x="1254" y="4157"/>
                  </a:lnTo>
                  <a:cubicBezTo>
                    <a:pt x="1281" y="4287"/>
                    <a:pt x="1214" y="4347"/>
                    <a:pt x="1105" y="4291"/>
                  </a:cubicBezTo>
                  <a:close/>
                </a:path>
              </a:pathLst>
            </a:custGeom>
            <a:solidFill>
              <a:srgbClr val="01114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1976;p75"/>
            <p:cNvSpPr/>
            <p:nvPr/>
          </p:nvSpPr>
          <p:spPr>
            <a:xfrm>
              <a:off x="370503" y="1889623"/>
              <a:ext cx="118931" cy="403494"/>
            </a:xfrm>
            <a:custGeom>
              <a:avLst/>
              <a:gdLst/>
              <a:ahLst/>
              <a:cxnLst/>
              <a:rect l="l" t="t" r="r" b="b"/>
              <a:pathLst>
                <a:path w="1281" h="4346" extrusionOk="0">
                  <a:moveTo>
                    <a:pt x="1103" y="4291"/>
                  </a:moveTo>
                  <a:lnTo>
                    <a:pt x="1074" y="4277"/>
                  </a:lnTo>
                  <a:cubicBezTo>
                    <a:pt x="965" y="4219"/>
                    <a:pt x="853" y="4068"/>
                    <a:pt x="826" y="3938"/>
                  </a:cubicBezTo>
                  <a:lnTo>
                    <a:pt x="29" y="190"/>
                  </a:lnTo>
                  <a:cubicBezTo>
                    <a:pt x="0" y="60"/>
                    <a:pt x="67" y="1"/>
                    <a:pt x="178" y="57"/>
                  </a:cubicBezTo>
                  <a:lnTo>
                    <a:pt x="207" y="72"/>
                  </a:lnTo>
                  <a:cubicBezTo>
                    <a:pt x="316" y="128"/>
                    <a:pt x="428" y="281"/>
                    <a:pt x="456" y="411"/>
                  </a:cubicBezTo>
                  <a:lnTo>
                    <a:pt x="1252" y="4159"/>
                  </a:lnTo>
                  <a:cubicBezTo>
                    <a:pt x="1281" y="4286"/>
                    <a:pt x="1214" y="4346"/>
                    <a:pt x="1103" y="4291"/>
                  </a:cubicBezTo>
                  <a:close/>
                </a:path>
              </a:pathLst>
            </a:custGeom>
            <a:solidFill>
              <a:srgbClr val="01114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1977;p75"/>
            <p:cNvSpPr/>
            <p:nvPr/>
          </p:nvSpPr>
          <p:spPr>
            <a:xfrm>
              <a:off x="370317" y="1889623"/>
              <a:ext cx="119024" cy="403772"/>
            </a:xfrm>
            <a:custGeom>
              <a:avLst/>
              <a:gdLst/>
              <a:ahLst/>
              <a:cxnLst/>
              <a:rect l="l" t="t" r="r" b="b"/>
              <a:pathLst>
                <a:path w="1282" h="4349" extrusionOk="0">
                  <a:moveTo>
                    <a:pt x="1104" y="4291"/>
                  </a:moveTo>
                  <a:lnTo>
                    <a:pt x="1074" y="4277"/>
                  </a:lnTo>
                  <a:cubicBezTo>
                    <a:pt x="966" y="4219"/>
                    <a:pt x="854" y="4068"/>
                    <a:pt x="825" y="3938"/>
                  </a:cubicBezTo>
                  <a:lnTo>
                    <a:pt x="30" y="190"/>
                  </a:lnTo>
                  <a:cubicBezTo>
                    <a:pt x="1" y="60"/>
                    <a:pt x="68" y="1"/>
                    <a:pt x="178" y="57"/>
                  </a:cubicBezTo>
                  <a:lnTo>
                    <a:pt x="208" y="72"/>
                  </a:lnTo>
                  <a:cubicBezTo>
                    <a:pt x="317" y="128"/>
                    <a:pt x="429" y="281"/>
                    <a:pt x="456" y="411"/>
                  </a:cubicBezTo>
                  <a:lnTo>
                    <a:pt x="1253" y="4159"/>
                  </a:lnTo>
                  <a:cubicBezTo>
                    <a:pt x="1282" y="4289"/>
                    <a:pt x="1215" y="4348"/>
                    <a:pt x="1104" y="4291"/>
                  </a:cubicBezTo>
                  <a:close/>
                </a:path>
              </a:pathLst>
            </a:custGeom>
            <a:solidFill>
              <a:srgbClr val="01114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1978;p75"/>
            <p:cNvSpPr/>
            <p:nvPr/>
          </p:nvSpPr>
          <p:spPr>
            <a:xfrm>
              <a:off x="370317" y="1889623"/>
              <a:ext cx="119024" cy="403772"/>
            </a:xfrm>
            <a:custGeom>
              <a:avLst/>
              <a:gdLst/>
              <a:ahLst/>
              <a:cxnLst/>
              <a:rect l="l" t="t" r="r" b="b"/>
              <a:pathLst>
                <a:path w="1282" h="4349" extrusionOk="0">
                  <a:moveTo>
                    <a:pt x="1104" y="4291"/>
                  </a:moveTo>
                  <a:lnTo>
                    <a:pt x="1074" y="4277"/>
                  </a:lnTo>
                  <a:cubicBezTo>
                    <a:pt x="966" y="4219"/>
                    <a:pt x="854" y="4068"/>
                    <a:pt x="825" y="3938"/>
                  </a:cubicBezTo>
                  <a:lnTo>
                    <a:pt x="30" y="190"/>
                  </a:lnTo>
                  <a:cubicBezTo>
                    <a:pt x="1" y="60"/>
                    <a:pt x="68" y="1"/>
                    <a:pt x="178" y="57"/>
                  </a:cubicBezTo>
                  <a:lnTo>
                    <a:pt x="208" y="72"/>
                  </a:lnTo>
                  <a:cubicBezTo>
                    <a:pt x="317" y="128"/>
                    <a:pt x="429" y="281"/>
                    <a:pt x="456" y="411"/>
                  </a:cubicBezTo>
                  <a:lnTo>
                    <a:pt x="1253" y="4159"/>
                  </a:lnTo>
                  <a:cubicBezTo>
                    <a:pt x="1282" y="4289"/>
                    <a:pt x="1215" y="4348"/>
                    <a:pt x="1104" y="429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1979;p75"/>
            <p:cNvSpPr/>
            <p:nvPr/>
          </p:nvSpPr>
          <p:spPr>
            <a:xfrm>
              <a:off x="1563436" y="127287"/>
              <a:ext cx="91171" cy="46421"/>
            </a:xfrm>
            <a:custGeom>
              <a:avLst/>
              <a:gdLst/>
              <a:ahLst/>
              <a:cxnLst/>
              <a:rect l="l" t="t" r="r" b="b"/>
              <a:pathLst>
                <a:path w="982" h="500" extrusionOk="0">
                  <a:moveTo>
                    <a:pt x="438" y="0"/>
                  </a:moveTo>
                  <a:cubicBezTo>
                    <a:pt x="327" y="0"/>
                    <a:pt x="222" y="25"/>
                    <a:pt x="148" y="74"/>
                  </a:cubicBezTo>
                  <a:cubicBezTo>
                    <a:pt x="0" y="171"/>
                    <a:pt x="34" y="328"/>
                    <a:pt x="224" y="427"/>
                  </a:cubicBezTo>
                  <a:cubicBezTo>
                    <a:pt x="318" y="475"/>
                    <a:pt x="434" y="499"/>
                    <a:pt x="544" y="499"/>
                  </a:cubicBezTo>
                  <a:cubicBezTo>
                    <a:pt x="655" y="499"/>
                    <a:pt x="760" y="475"/>
                    <a:pt x="834" y="427"/>
                  </a:cubicBezTo>
                  <a:cubicBezTo>
                    <a:pt x="982" y="328"/>
                    <a:pt x="949" y="171"/>
                    <a:pt x="760" y="74"/>
                  </a:cubicBezTo>
                  <a:cubicBezTo>
                    <a:pt x="665" y="25"/>
                    <a:pt x="549" y="0"/>
                    <a:pt x="43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1980;p75"/>
            <p:cNvSpPr/>
            <p:nvPr/>
          </p:nvSpPr>
          <p:spPr>
            <a:xfrm>
              <a:off x="1569842" y="125059"/>
              <a:ext cx="84115" cy="39272"/>
            </a:xfrm>
            <a:custGeom>
              <a:avLst/>
              <a:gdLst/>
              <a:ahLst/>
              <a:cxnLst/>
              <a:rect l="l" t="t" r="r" b="b"/>
              <a:pathLst>
                <a:path w="906" h="423" extrusionOk="0">
                  <a:moveTo>
                    <a:pt x="691" y="98"/>
                  </a:moveTo>
                  <a:cubicBezTo>
                    <a:pt x="501" y="1"/>
                    <a:pt x="228" y="1"/>
                    <a:pt x="79" y="98"/>
                  </a:cubicBezTo>
                  <a:cubicBezTo>
                    <a:pt x="40" y="123"/>
                    <a:pt x="15" y="152"/>
                    <a:pt x="0" y="183"/>
                  </a:cubicBezTo>
                  <a:cubicBezTo>
                    <a:pt x="10" y="173"/>
                    <a:pt x="19" y="165"/>
                    <a:pt x="31" y="155"/>
                  </a:cubicBezTo>
                  <a:cubicBezTo>
                    <a:pt x="179" y="59"/>
                    <a:pt x="453" y="59"/>
                    <a:pt x="641" y="155"/>
                  </a:cubicBezTo>
                  <a:cubicBezTo>
                    <a:pt x="783" y="227"/>
                    <a:pt x="837" y="333"/>
                    <a:pt x="795" y="422"/>
                  </a:cubicBezTo>
                  <a:cubicBezTo>
                    <a:pt x="906" y="326"/>
                    <a:pt x="864" y="185"/>
                    <a:pt x="691" y="98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1981;p75"/>
            <p:cNvSpPr/>
            <p:nvPr/>
          </p:nvSpPr>
          <p:spPr>
            <a:xfrm>
              <a:off x="645409" y="744225"/>
              <a:ext cx="1677571" cy="3059625"/>
            </a:xfrm>
            <a:custGeom>
              <a:avLst/>
              <a:gdLst/>
              <a:ahLst/>
              <a:cxnLst/>
              <a:rect l="l" t="t" r="r" b="b"/>
              <a:pathLst>
                <a:path w="18069" h="32955" extrusionOk="0">
                  <a:moveTo>
                    <a:pt x="18068" y="13713"/>
                  </a:moveTo>
                  <a:lnTo>
                    <a:pt x="15154" y="1"/>
                  </a:lnTo>
                  <a:lnTo>
                    <a:pt x="1" y="19242"/>
                  </a:lnTo>
                  <a:lnTo>
                    <a:pt x="2916" y="32955"/>
                  </a:lnTo>
                  <a:close/>
                </a:path>
              </a:pathLst>
            </a:custGeom>
            <a:solidFill>
              <a:srgbClr val="F3F3F3">
                <a:alpha val="346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1982;p75"/>
            <p:cNvSpPr/>
            <p:nvPr/>
          </p:nvSpPr>
          <p:spPr>
            <a:xfrm>
              <a:off x="488598" y="128865"/>
              <a:ext cx="1484273" cy="2027866"/>
            </a:xfrm>
            <a:custGeom>
              <a:avLst/>
              <a:gdLst/>
              <a:ahLst/>
              <a:cxnLst/>
              <a:rect l="l" t="t" r="r" b="b"/>
              <a:pathLst>
                <a:path w="15987" h="21842" extrusionOk="0">
                  <a:moveTo>
                    <a:pt x="835" y="21842"/>
                  </a:moveTo>
                  <a:lnTo>
                    <a:pt x="15987" y="2598"/>
                  </a:lnTo>
                  <a:lnTo>
                    <a:pt x="15621" y="877"/>
                  </a:lnTo>
                  <a:cubicBezTo>
                    <a:pt x="15489" y="254"/>
                    <a:pt x="14995" y="0"/>
                    <a:pt x="14521" y="311"/>
                  </a:cubicBezTo>
                  <a:lnTo>
                    <a:pt x="13165" y="1203"/>
                  </a:lnTo>
                  <a:lnTo>
                    <a:pt x="11677" y="3093"/>
                  </a:lnTo>
                  <a:lnTo>
                    <a:pt x="11658" y="3193"/>
                  </a:lnTo>
                  <a:cubicBezTo>
                    <a:pt x="11555" y="3747"/>
                    <a:pt x="11262" y="4237"/>
                    <a:pt x="10885" y="4486"/>
                  </a:cubicBezTo>
                  <a:lnTo>
                    <a:pt x="10254" y="4900"/>
                  </a:lnTo>
                  <a:lnTo>
                    <a:pt x="1" y="17920"/>
                  </a:lnTo>
                  <a:close/>
                </a:path>
              </a:pathLst>
            </a:custGeom>
            <a:solidFill>
              <a:srgbClr val="F3F3F3">
                <a:alpha val="346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1983;p75"/>
            <p:cNvSpPr/>
            <p:nvPr/>
          </p:nvSpPr>
          <p:spPr>
            <a:xfrm>
              <a:off x="976950" y="2302958"/>
              <a:ext cx="1562168" cy="2517981"/>
            </a:xfrm>
            <a:custGeom>
              <a:avLst/>
              <a:gdLst/>
              <a:ahLst/>
              <a:cxnLst/>
              <a:rect l="l" t="t" r="r" b="b"/>
              <a:pathLst>
                <a:path w="16826" h="27121" extrusionOk="0">
                  <a:moveTo>
                    <a:pt x="16825" y="7878"/>
                  </a:moveTo>
                  <a:lnTo>
                    <a:pt x="15151" y="1"/>
                  </a:lnTo>
                  <a:lnTo>
                    <a:pt x="1" y="19242"/>
                  </a:lnTo>
                  <a:lnTo>
                    <a:pt x="1674" y="27121"/>
                  </a:lnTo>
                  <a:close/>
                </a:path>
              </a:pathLst>
            </a:custGeom>
            <a:solidFill>
              <a:srgbClr val="F3F3F3">
                <a:alpha val="346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1984;p75"/>
            <p:cNvSpPr/>
            <p:nvPr/>
          </p:nvSpPr>
          <p:spPr>
            <a:xfrm>
              <a:off x="1506338" y="3525508"/>
              <a:ext cx="1172694" cy="1444351"/>
            </a:xfrm>
            <a:custGeom>
              <a:avLst/>
              <a:gdLst/>
              <a:ahLst/>
              <a:cxnLst/>
              <a:rect l="l" t="t" r="r" b="b"/>
              <a:pathLst>
                <a:path w="12631" h="15557" extrusionOk="0">
                  <a:moveTo>
                    <a:pt x="12630" y="1802"/>
                  </a:moveTo>
                  <a:lnTo>
                    <a:pt x="12248" y="0"/>
                  </a:lnTo>
                  <a:lnTo>
                    <a:pt x="0" y="15556"/>
                  </a:lnTo>
                  <a:lnTo>
                    <a:pt x="3740" y="13095"/>
                  </a:lnTo>
                  <a:close/>
                </a:path>
              </a:pathLst>
            </a:custGeom>
            <a:solidFill>
              <a:srgbClr val="F3F3F3">
                <a:alpha val="346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1985;p75"/>
            <p:cNvSpPr/>
            <p:nvPr/>
          </p:nvSpPr>
          <p:spPr>
            <a:xfrm>
              <a:off x="378394" y="128865"/>
              <a:ext cx="2380667" cy="4017016"/>
            </a:xfrm>
            <a:custGeom>
              <a:avLst/>
              <a:gdLst/>
              <a:ahLst/>
              <a:cxnLst/>
              <a:rect l="l" t="t" r="r" b="b"/>
              <a:pathLst>
                <a:path w="25642" h="43267" extrusionOk="0">
                  <a:moveTo>
                    <a:pt x="16808" y="877"/>
                  </a:moveTo>
                  <a:cubicBezTo>
                    <a:pt x="16676" y="254"/>
                    <a:pt x="16182" y="0"/>
                    <a:pt x="15708" y="311"/>
                  </a:cubicBezTo>
                  <a:lnTo>
                    <a:pt x="13057" y="2055"/>
                  </a:lnTo>
                  <a:lnTo>
                    <a:pt x="12846" y="3193"/>
                  </a:lnTo>
                  <a:cubicBezTo>
                    <a:pt x="12744" y="3747"/>
                    <a:pt x="12450" y="4237"/>
                    <a:pt x="12073" y="4486"/>
                  </a:cubicBezTo>
                  <a:lnTo>
                    <a:pt x="4847" y="9240"/>
                  </a:lnTo>
                  <a:cubicBezTo>
                    <a:pt x="4471" y="9489"/>
                    <a:pt x="4066" y="9458"/>
                    <a:pt x="3781" y="9161"/>
                  </a:cubicBezTo>
                  <a:lnTo>
                    <a:pt x="3197" y="8547"/>
                  </a:lnTo>
                  <a:lnTo>
                    <a:pt x="547" y="10290"/>
                  </a:lnTo>
                  <a:cubicBezTo>
                    <a:pt x="304" y="10450"/>
                    <a:pt x="113" y="10728"/>
                    <a:pt x="1" y="11044"/>
                  </a:cubicBezTo>
                  <a:lnTo>
                    <a:pt x="1" y="11044"/>
                  </a:lnTo>
                  <a:lnTo>
                    <a:pt x="25347" y="43267"/>
                  </a:lnTo>
                  <a:lnTo>
                    <a:pt x="25347" y="43267"/>
                  </a:lnTo>
                  <a:cubicBezTo>
                    <a:pt x="25550" y="42907"/>
                    <a:pt x="25642" y="42439"/>
                    <a:pt x="25555" y="42031"/>
                  </a:cubicBezTo>
                  <a:close/>
                </a:path>
              </a:pathLst>
            </a:custGeom>
            <a:gradFill>
              <a:gsLst>
                <a:gs pos="0">
                  <a:srgbClr val="748BFF">
                    <a:alpha val="0"/>
                  </a:srgbClr>
                </a:gs>
                <a:gs pos="50000">
                  <a:srgbClr val="F3F3F3">
                    <a:alpha val="0"/>
                  </a:srgbClr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1986;p75"/>
            <p:cNvSpPr/>
            <p:nvPr/>
          </p:nvSpPr>
          <p:spPr>
            <a:xfrm>
              <a:off x="1137103" y="2629764"/>
              <a:ext cx="1027952" cy="1116710"/>
            </a:xfrm>
            <a:custGeom>
              <a:avLst/>
              <a:gdLst/>
              <a:ahLst/>
              <a:cxnLst/>
              <a:rect l="l" t="t" r="r" b="b"/>
              <a:pathLst>
                <a:path w="11072" h="12028" extrusionOk="0">
                  <a:moveTo>
                    <a:pt x="6115" y="7100"/>
                  </a:moveTo>
                  <a:cubicBezTo>
                    <a:pt x="5466" y="7531"/>
                    <a:pt x="4963" y="8058"/>
                    <a:pt x="4533" y="8740"/>
                  </a:cubicBezTo>
                  <a:cubicBezTo>
                    <a:pt x="4265" y="9167"/>
                    <a:pt x="4037" y="9629"/>
                    <a:pt x="3864" y="10131"/>
                  </a:cubicBezTo>
                  <a:cubicBezTo>
                    <a:pt x="3733" y="10510"/>
                    <a:pt x="3789" y="10917"/>
                    <a:pt x="3992" y="11133"/>
                  </a:cubicBezTo>
                  <a:cubicBezTo>
                    <a:pt x="4192" y="11344"/>
                    <a:pt x="4495" y="11317"/>
                    <a:pt x="4736" y="11068"/>
                  </a:cubicBezTo>
                  <a:cubicBezTo>
                    <a:pt x="4872" y="10930"/>
                    <a:pt x="4953" y="10742"/>
                    <a:pt x="5032" y="10545"/>
                  </a:cubicBezTo>
                  <a:cubicBezTo>
                    <a:pt x="5457" y="9500"/>
                    <a:pt x="6068" y="8829"/>
                    <a:pt x="6856" y="8528"/>
                  </a:cubicBezTo>
                  <a:cubicBezTo>
                    <a:pt x="7316" y="8353"/>
                    <a:pt x="7743" y="8398"/>
                    <a:pt x="8150" y="8591"/>
                  </a:cubicBezTo>
                  <a:cubicBezTo>
                    <a:pt x="8462" y="8743"/>
                    <a:pt x="8843" y="8471"/>
                    <a:pt x="9006" y="8001"/>
                  </a:cubicBezTo>
                  <a:cubicBezTo>
                    <a:pt x="9173" y="7525"/>
                    <a:pt x="9060" y="7025"/>
                    <a:pt x="8748" y="6870"/>
                  </a:cubicBezTo>
                  <a:cubicBezTo>
                    <a:pt x="7886" y="6447"/>
                    <a:pt x="6981" y="6548"/>
                    <a:pt x="6115" y="7100"/>
                  </a:cubicBezTo>
                  <a:close/>
                  <a:moveTo>
                    <a:pt x="6610" y="9859"/>
                  </a:moveTo>
                  <a:cubicBezTo>
                    <a:pt x="6211" y="10122"/>
                    <a:pt x="5978" y="10763"/>
                    <a:pt x="6089" y="11289"/>
                  </a:cubicBezTo>
                  <a:cubicBezTo>
                    <a:pt x="6202" y="11817"/>
                    <a:pt x="6616" y="12027"/>
                    <a:pt x="7016" y="11765"/>
                  </a:cubicBezTo>
                  <a:cubicBezTo>
                    <a:pt x="7416" y="11503"/>
                    <a:pt x="7649" y="10863"/>
                    <a:pt x="7536" y="10337"/>
                  </a:cubicBezTo>
                  <a:cubicBezTo>
                    <a:pt x="7425" y="9810"/>
                    <a:pt x="7011" y="9597"/>
                    <a:pt x="6610" y="9859"/>
                  </a:cubicBezTo>
                  <a:close/>
                  <a:moveTo>
                    <a:pt x="5311" y="4281"/>
                  </a:moveTo>
                  <a:cubicBezTo>
                    <a:pt x="5141" y="4414"/>
                    <a:pt x="4870" y="4612"/>
                    <a:pt x="4609" y="4842"/>
                  </a:cubicBezTo>
                  <a:cubicBezTo>
                    <a:pt x="3870" y="5490"/>
                    <a:pt x="3228" y="6304"/>
                    <a:pt x="2681" y="7277"/>
                  </a:cubicBezTo>
                  <a:cubicBezTo>
                    <a:pt x="2366" y="7840"/>
                    <a:pt x="2090" y="8434"/>
                    <a:pt x="1869" y="9064"/>
                  </a:cubicBezTo>
                  <a:cubicBezTo>
                    <a:pt x="1736" y="9442"/>
                    <a:pt x="1791" y="9852"/>
                    <a:pt x="1990" y="10068"/>
                  </a:cubicBezTo>
                  <a:cubicBezTo>
                    <a:pt x="2192" y="10283"/>
                    <a:pt x="2497" y="10257"/>
                    <a:pt x="2740" y="10007"/>
                  </a:cubicBezTo>
                  <a:cubicBezTo>
                    <a:pt x="2875" y="9869"/>
                    <a:pt x="2958" y="9682"/>
                    <a:pt x="3033" y="9484"/>
                  </a:cubicBezTo>
                  <a:cubicBezTo>
                    <a:pt x="3578" y="8064"/>
                    <a:pt x="4349" y="6950"/>
                    <a:pt x="5342" y="6142"/>
                  </a:cubicBezTo>
                  <a:cubicBezTo>
                    <a:pt x="5717" y="5837"/>
                    <a:pt x="6105" y="5605"/>
                    <a:pt x="6508" y="5438"/>
                  </a:cubicBezTo>
                  <a:cubicBezTo>
                    <a:pt x="7170" y="5163"/>
                    <a:pt x="7819" y="5083"/>
                    <a:pt x="8451" y="5206"/>
                  </a:cubicBezTo>
                  <a:cubicBezTo>
                    <a:pt x="8724" y="5259"/>
                    <a:pt x="8983" y="5351"/>
                    <a:pt x="9234" y="5475"/>
                  </a:cubicBezTo>
                  <a:cubicBezTo>
                    <a:pt x="9439" y="5576"/>
                    <a:pt x="9649" y="5534"/>
                    <a:pt x="9856" y="5326"/>
                  </a:cubicBezTo>
                  <a:cubicBezTo>
                    <a:pt x="10076" y="5104"/>
                    <a:pt x="10192" y="4808"/>
                    <a:pt x="10193" y="4462"/>
                  </a:cubicBezTo>
                  <a:cubicBezTo>
                    <a:pt x="10195" y="4105"/>
                    <a:pt x="10074" y="3871"/>
                    <a:pt x="9850" y="3760"/>
                  </a:cubicBezTo>
                  <a:cubicBezTo>
                    <a:pt x="8442" y="3067"/>
                    <a:pt x="6962" y="3233"/>
                    <a:pt x="5311" y="4281"/>
                  </a:cubicBezTo>
                  <a:close/>
                  <a:moveTo>
                    <a:pt x="11009" y="1079"/>
                  </a:moveTo>
                  <a:cubicBezTo>
                    <a:pt x="10947" y="907"/>
                    <a:pt x="10847" y="800"/>
                    <a:pt x="10720" y="734"/>
                  </a:cubicBezTo>
                  <a:cubicBezTo>
                    <a:pt x="9407" y="78"/>
                    <a:pt x="8003" y="0"/>
                    <a:pt x="6504" y="502"/>
                  </a:cubicBezTo>
                  <a:cubicBezTo>
                    <a:pt x="6034" y="660"/>
                    <a:pt x="5569" y="881"/>
                    <a:pt x="5111" y="1156"/>
                  </a:cubicBezTo>
                  <a:cubicBezTo>
                    <a:pt x="5088" y="1169"/>
                    <a:pt x="5064" y="1177"/>
                    <a:pt x="5040" y="1187"/>
                  </a:cubicBezTo>
                  <a:lnTo>
                    <a:pt x="4558" y="1505"/>
                  </a:lnTo>
                  <a:cubicBezTo>
                    <a:pt x="4474" y="1571"/>
                    <a:pt x="4392" y="1637"/>
                    <a:pt x="4308" y="1699"/>
                  </a:cubicBezTo>
                  <a:cubicBezTo>
                    <a:pt x="3400" y="2384"/>
                    <a:pt x="2580" y="3264"/>
                    <a:pt x="1846" y="4325"/>
                  </a:cubicBezTo>
                  <a:cubicBezTo>
                    <a:pt x="1132" y="5356"/>
                    <a:pt x="551" y="6503"/>
                    <a:pt x="92" y="7757"/>
                  </a:cubicBezTo>
                  <a:cubicBezTo>
                    <a:pt x="27" y="7936"/>
                    <a:pt x="1" y="8115"/>
                    <a:pt x="13" y="8297"/>
                  </a:cubicBezTo>
                  <a:cubicBezTo>
                    <a:pt x="15" y="8315"/>
                    <a:pt x="11" y="8334"/>
                    <a:pt x="11" y="8353"/>
                  </a:cubicBezTo>
                  <a:lnTo>
                    <a:pt x="51" y="8535"/>
                  </a:lnTo>
                  <a:cubicBezTo>
                    <a:pt x="84" y="8601"/>
                    <a:pt x="113" y="8671"/>
                    <a:pt x="153" y="8728"/>
                  </a:cubicBezTo>
                  <a:cubicBezTo>
                    <a:pt x="422" y="9126"/>
                    <a:pt x="947" y="8949"/>
                    <a:pt x="1183" y="8379"/>
                  </a:cubicBezTo>
                  <a:cubicBezTo>
                    <a:pt x="1296" y="8108"/>
                    <a:pt x="1393" y="7828"/>
                    <a:pt x="1511" y="7560"/>
                  </a:cubicBezTo>
                  <a:cubicBezTo>
                    <a:pt x="2342" y="5664"/>
                    <a:pt x="3454" y="4210"/>
                    <a:pt x="4836" y="3183"/>
                  </a:cubicBezTo>
                  <a:cubicBezTo>
                    <a:pt x="5362" y="2793"/>
                    <a:pt x="5906" y="2500"/>
                    <a:pt x="6462" y="2297"/>
                  </a:cubicBezTo>
                  <a:cubicBezTo>
                    <a:pt x="7471" y="1929"/>
                    <a:pt x="8448" y="1877"/>
                    <a:pt x="9383" y="2164"/>
                  </a:cubicBezTo>
                  <a:cubicBezTo>
                    <a:pt x="9645" y="2245"/>
                    <a:pt x="9894" y="2366"/>
                    <a:pt x="10150" y="2471"/>
                  </a:cubicBezTo>
                  <a:cubicBezTo>
                    <a:pt x="10568" y="2640"/>
                    <a:pt x="11054" y="2104"/>
                    <a:pt x="11069" y="1455"/>
                  </a:cubicBezTo>
                  <a:cubicBezTo>
                    <a:pt x="11071" y="1398"/>
                    <a:pt x="11067" y="1341"/>
                    <a:pt x="11067" y="1282"/>
                  </a:cubicBezTo>
                  <a:lnTo>
                    <a:pt x="11029" y="1101"/>
                  </a:lnTo>
                  <a:cubicBezTo>
                    <a:pt x="11023" y="1098"/>
                    <a:pt x="11014" y="1089"/>
                    <a:pt x="11009" y="1079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3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1987;p75"/>
            <p:cNvSpPr/>
            <p:nvPr/>
          </p:nvSpPr>
          <p:spPr>
            <a:xfrm>
              <a:off x="1073506" y="2924074"/>
              <a:ext cx="1072238" cy="1072238"/>
            </a:xfrm>
            <a:custGeom>
              <a:avLst/>
              <a:gdLst/>
              <a:ahLst/>
              <a:cxnLst/>
              <a:rect l="l" t="t" r="r" b="b"/>
              <a:pathLst>
                <a:path w="11549" h="11549" extrusionOk="0">
                  <a:moveTo>
                    <a:pt x="11549" y="5775"/>
                  </a:moveTo>
                  <a:cubicBezTo>
                    <a:pt x="11549" y="8965"/>
                    <a:pt x="8963" y="11549"/>
                    <a:pt x="5775" y="11549"/>
                  </a:cubicBezTo>
                  <a:cubicBezTo>
                    <a:pt x="2586" y="11549"/>
                    <a:pt x="1" y="8963"/>
                    <a:pt x="1" y="5775"/>
                  </a:cubicBezTo>
                  <a:cubicBezTo>
                    <a:pt x="1" y="2586"/>
                    <a:pt x="2586" y="1"/>
                    <a:pt x="5775" y="1"/>
                  </a:cubicBezTo>
                  <a:cubicBezTo>
                    <a:pt x="8963" y="1"/>
                    <a:pt x="11549" y="2586"/>
                    <a:pt x="11549" y="5775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50000">
                  <a:srgbClr val="F3F3F3">
                    <a:alpha val="0"/>
                  </a:srgbClr>
                </a:gs>
                <a:gs pos="100000">
                  <a:srgbClr val="F3F3F3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1988;p75"/>
            <p:cNvSpPr/>
            <p:nvPr/>
          </p:nvSpPr>
          <p:spPr>
            <a:xfrm>
              <a:off x="1516736" y="2698189"/>
              <a:ext cx="709967" cy="710152"/>
            </a:xfrm>
            <a:custGeom>
              <a:avLst/>
              <a:gdLst/>
              <a:ahLst/>
              <a:cxnLst/>
              <a:rect l="l" t="t" r="r" b="b"/>
              <a:pathLst>
                <a:path w="7647" h="7649" extrusionOk="0">
                  <a:moveTo>
                    <a:pt x="7647" y="3824"/>
                  </a:moveTo>
                  <a:cubicBezTo>
                    <a:pt x="7647" y="5935"/>
                    <a:pt x="5935" y="7648"/>
                    <a:pt x="3822" y="7648"/>
                  </a:cubicBezTo>
                  <a:cubicBezTo>
                    <a:pt x="1711" y="7648"/>
                    <a:pt x="0" y="5935"/>
                    <a:pt x="0" y="3824"/>
                  </a:cubicBezTo>
                  <a:cubicBezTo>
                    <a:pt x="0" y="1712"/>
                    <a:pt x="1713" y="1"/>
                    <a:pt x="3822" y="1"/>
                  </a:cubicBezTo>
                  <a:cubicBezTo>
                    <a:pt x="5935" y="1"/>
                    <a:pt x="7647" y="1713"/>
                    <a:pt x="7647" y="3824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50000">
                  <a:srgbClr val="F3F3F3">
                    <a:alpha val="0"/>
                  </a:srgbClr>
                </a:gs>
                <a:gs pos="100000">
                  <a:srgbClr val="F3F3F3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38" name="Google Shape;1989;p75"/>
            <p:cNvGrpSpPr/>
            <p:nvPr/>
          </p:nvGrpSpPr>
          <p:grpSpPr>
            <a:xfrm>
              <a:off x="644017" y="1155146"/>
              <a:ext cx="1256716" cy="1149297"/>
              <a:chOff x="5236975" y="645825"/>
              <a:chExt cx="338400" cy="309475"/>
            </a:xfrm>
          </p:grpSpPr>
          <p:sp>
            <p:nvSpPr>
              <p:cNvPr id="45" name="Google Shape;1990;p75"/>
              <p:cNvSpPr/>
              <p:nvPr/>
            </p:nvSpPr>
            <p:spPr>
              <a:xfrm>
                <a:off x="5236975" y="833925"/>
                <a:ext cx="52225" cy="121375"/>
              </a:xfrm>
              <a:custGeom>
                <a:avLst/>
                <a:gdLst/>
                <a:ahLst/>
                <a:cxnLst/>
                <a:rect l="l" t="t" r="r" b="b"/>
                <a:pathLst>
                  <a:path w="2089" h="4855" extrusionOk="0">
                    <a:moveTo>
                      <a:pt x="1073" y="1"/>
                    </a:moveTo>
                    <a:lnTo>
                      <a:pt x="0" y="705"/>
                    </a:lnTo>
                    <a:lnTo>
                      <a:pt x="30" y="842"/>
                    </a:lnTo>
                    <a:lnTo>
                      <a:pt x="1002" y="203"/>
                    </a:lnTo>
                    <a:lnTo>
                      <a:pt x="1991" y="4854"/>
                    </a:lnTo>
                    <a:lnTo>
                      <a:pt x="2089" y="4788"/>
                    </a:lnTo>
                    <a:lnTo>
                      <a:pt x="1073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" name="Google Shape;1991;p75"/>
              <p:cNvSpPr/>
              <p:nvPr/>
            </p:nvSpPr>
            <p:spPr>
              <a:xfrm>
                <a:off x="5312300" y="779550"/>
                <a:ext cx="84350" cy="144450"/>
              </a:xfrm>
              <a:custGeom>
                <a:avLst/>
                <a:gdLst/>
                <a:ahLst/>
                <a:cxnLst/>
                <a:rect l="l" t="t" r="r" b="b"/>
                <a:pathLst>
                  <a:path w="3374" h="5778" extrusionOk="0">
                    <a:moveTo>
                      <a:pt x="1663" y="0"/>
                    </a:moveTo>
                    <a:cubicBezTo>
                      <a:pt x="1469" y="0"/>
                      <a:pt x="1242" y="82"/>
                      <a:pt x="992" y="247"/>
                    </a:cubicBezTo>
                    <a:cubicBezTo>
                      <a:pt x="590" y="510"/>
                      <a:pt x="214" y="1022"/>
                      <a:pt x="0" y="1608"/>
                    </a:cubicBezTo>
                    <a:lnTo>
                      <a:pt x="93" y="1656"/>
                    </a:lnTo>
                    <a:cubicBezTo>
                      <a:pt x="297" y="1109"/>
                      <a:pt x="646" y="630"/>
                      <a:pt x="1020" y="384"/>
                    </a:cubicBezTo>
                    <a:cubicBezTo>
                      <a:pt x="1253" y="230"/>
                      <a:pt x="1462" y="155"/>
                      <a:pt x="1638" y="155"/>
                    </a:cubicBezTo>
                    <a:cubicBezTo>
                      <a:pt x="1920" y="155"/>
                      <a:pt x="2120" y="347"/>
                      <a:pt x="2200" y="722"/>
                    </a:cubicBezTo>
                    <a:cubicBezTo>
                      <a:pt x="2278" y="1099"/>
                      <a:pt x="2153" y="1788"/>
                      <a:pt x="1888" y="2557"/>
                    </a:cubicBezTo>
                    <a:lnTo>
                      <a:pt x="842" y="5577"/>
                    </a:lnTo>
                    <a:lnTo>
                      <a:pt x="879" y="5777"/>
                    </a:lnTo>
                    <a:lnTo>
                      <a:pt x="3373" y="4137"/>
                    </a:lnTo>
                    <a:lnTo>
                      <a:pt x="3343" y="4000"/>
                    </a:lnTo>
                    <a:lnTo>
                      <a:pt x="951" y="5573"/>
                    </a:lnTo>
                    <a:lnTo>
                      <a:pt x="1981" y="2606"/>
                    </a:lnTo>
                    <a:cubicBezTo>
                      <a:pt x="2263" y="1796"/>
                      <a:pt x="2393" y="1063"/>
                      <a:pt x="2305" y="653"/>
                    </a:cubicBezTo>
                    <a:cubicBezTo>
                      <a:pt x="2213" y="222"/>
                      <a:pt x="1983" y="0"/>
                      <a:pt x="1663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" name="Google Shape;1992;p75"/>
              <p:cNvSpPr/>
              <p:nvPr/>
            </p:nvSpPr>
            <p:spPr>
              <a:xfrm>
                <a:off x="5401925" y="810350"/>
                <a:ext cx="18600" cy="60700"/>
              </a:xfrm>
              <a:custGeom>
                <a:avLst/>
                <a:gdLst/>
                <a:ahLst/>
                <a:cxnLst/>
                <a:rect l="l" t="t" r="r" b="b"/>
                <a:pathLst>
                  <a:path w="744" h="2428" extrusionOk="0">
                    <a:moveTo>
                      <a:pt x="181" y="0"/>
                    </a:moveTo>
                    <a:cubicBezTo>
                      <a:pt x="160" y="0"/>
                      <a:pt x="139" y="7"/>
                      <a:pt x="118" y="20"/>
                    </a:cubicBezTo>
                    <a:cubicBezTo>
                      <a:pt x="46" y="68"/>
                      <a:pt x="0" y="192"/>
                      <a:pt x="22" y="287"/>
                    </a:cubicBezTo>
                    <a:cubicBezTo>
                      <a:pt x="36" y="356"/>
                      <a:pt x="81" y="396"/>
                      <a:pt x="132" y="396"/>
                    </a:cubicBezTo>
                    <a:cubicBezTo>
                      <a:pt x="153" y="396"/>
                      <a:pt x="174" y="390"/>
                      <a:pt x="195" y="376"/>
                    </a:cubicBezTo>
                    <a:cubicBezTo>
                      <a:pt x="266" y="329"/>
                      <a:pt x="312" y="205"/>
                      <a:pt x="291" y="110"/>
                    </a:cubicBezTo>
                    <a:cubicBezTo>
                      <a:pt x="277" y="41"/>
                      <a:pt x="232" y="0"/>
                      <a:pt x="181" y="0"/>
                    </a:cubicBezTo>
                    <a:close/>
                    <a:moveTo>
                      <a:pt x="613" y="2032"/>
                    </a:moveTo>
                    <a:cubicBezTo>
                      <a:pt x="593" y="2032"/>
                      <a:pt x="571" y="2038"/>
                      <a:pt x="551" y="2052"/>
                    </a:cubicBezTo>
                    <a:cubicBezTo>
                      <a:pt x="477" y="2099"/>
                      <a:pt x="433" y="2223"/>
                      <a:pt x="453" y="2318"/>
                    </a:cubicBezTo>
                    <a:cubicBezTo>
                      <a:pt x="468" y="2387"/>
                      <a:pt x="513" y="2427"/>
                      <a:pt x="564" y="2427"/>
                    </a:cubicBezTo>
                    <a:cubicBezTo>
                      <a:pt x="584" y="2427"/>
                      <a:pt x="605" y="2421"/>
                      <a:pt x="626" y="2408"/>
                    </a:cubicBezTo>
                    <a:cubicBezTo>
                      <a:pt x="700" y="2359"/>
                      <a:pt x="744" y="2236"/>
                      <a:pt x="724" y="2141"/>
                    </a:cubicBezTo>
                    <a:cubicBezTo>
                      <a:pt x="708" y="2072"/>
                      <a:pt x="664" y="2032"/>
                      <a:pt x="613" y="203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" name="Google Shape;1993;p75"/>
              <p:cNvSpPr/>
              <p:nvPr/>
            </p:nvSpPr>
            <p:spPr>
              <a:xfrm>
                <a:off x="5414725" y="710700"/>
                <a:ext cx="82025" cy="130300"/>
              </a:xfrm>
              <a:custGeom>
                <a:avLst/>
                <a:gdLst/>
                <a:ahLst/>
                <a:cxnLst/>
                <a:rect l="l" t="t" r="r" b="b"/>
                <a:pathLst>
                  <a:path w="3281" h="5212" extrusionOk="0">
                    <a:moveTo>
                      <a:pt x="1711" y="157"/>
                    </a:moveTo>
                    <a:cubicBezTo>
                      <a:pt x="2221" y="157"/>
                      <a:pt x="2616" y="719"/>
                      <a:pt x="2847" y="1803"/>
                    </a:cubicBezTo>
                    <a:cubicBezTo>
                      <a:pt x="3157" y="3260"/>
                      <a:pt x="2896" y="4351"/>
                      <a:pt x="2118" y="4864"/>
                    </a:cubicBezTo>
                    <a:cubicBezTo>
                      <a:pt x="1923" y="4992"/>
                      <a:pt x="1739" y="5056"/>
                      <a:pt x="1569" y="5056"/>
                    </a:cubicBezTo>
                    <a:cubicBezTo>
                      <a:pt x="1057" y="5056"/>
                      <a:pt x="662" y="4486"/>
                      <a:pt x="430" y="3394"/>
                    </a:cubicBezTo>
                    <a:cubicBezTo>
                      <a:pt x="122" y="1944"/>
                      <a:pt x="378" y="863"/>
                      <a:pt x="1159" y="350"/>
                    </a:cubicBezTo>
                    <a:cubicBezTo>
                      <a:pt x="1355" y="221"/>
                      <a:pt x="1540" y="157"/>
                      <a:pt x="1711" y="157"/>
                    </a:cubicBezTo>
                    <a:close/>
                    <a:moveTo>
                      <a:pt x="1738" y="0"/>
                    </a:moveTo>
                    <a:cubicBezTo>
                      <a:pt x="1549" y="0"/>
                      <a:pt x="1345" y="71"/>
                      <a:pt x="1128" y="213"/>
                    </a:cubicBezTo>
                    <a:cubicBezTo>
                      <a:pt x="287" y="767"/>
                      <a:pt x="1" y="1930"/>
                      <a:pt x="326" y="3463"/>
                    </a:cubicBezTo>
                    <a:cubicBezTo>
                      <a:pt x="571" y="4615"/>
                      <a:pt x="994" y="5212"/>
                      <a:pt x="1542" y="5212"/>
                    </a:cubicBezTo>
                    <a:cubicBezTo>
                      <a:pt x="1729" y="5212"/>
                      <a:pt x="1931" y="5142"/>
                      <a:pt x="2145" y="5001"/>
                    </a:cubicBezTo>
                    <a:cubicBezTo>
                      <a:pt x="2995" y="4442"/>
                      <a:pt x="3281" y="3281"/>
                      <a:pt x="2952" y="1735"/>
                    </a:cubicBezTo>
                    <a:cubicBezTo>
                      <a:pt x="2709" y="594"/>
                      <a:pt x="2287" y="0"/>
                      <a:pt x="173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" name="Google Shape;1994;p75"/>
              <p:cNvSpPr/>
              <p:nvPr/>
            </p:nvSpPr>
            <p:spPr>
              <a:xfrm>
                <a:off x="5497250" y="645825"/>
                <a:ext cx="78125" cy="146500"/>
              </a:xfrm>
              <a:custGeom>
                <a:avLst/>
                <a:gdLst/>
                <a:ahLst/>
                <a:cxnLst/>
                <a:rect l="l" t="t" r="r" b="b"/>
                <a:pathLst>
                  <a:path w="3125" h="5860" extrusionOk="0">
                    <a:moveTo>
                      <a:pt x="2097" y="1"/>
                    </a:moveTo>
                    <a:lnTo>
                      <a:pt x="1" y="1379"/>
                    </a:lnTo>
                    <a:lnTo>
                      <a:pt x="493" y="3691"/>
                    </a:lnTo>
                    <a:cubicBezTo>
                      <a:pt x="767" y="3339"/>
                      <a:pt x="1126" y="2994"/>
                      <a:pt x="1412" y="2804"/>
                    </a:cubicBezTo>
                    <a:cubicBezTo>
                      <a:pt x="1674" y="2632"/>
                      <a:pt x="1916" y="2548"/>
                      <a:pt x="2125" y="2548"/>
                    </a:cubicBezTo>
                    <a:cubicBezTo>
                      <a:pt x="2474" y="2548"/>
                      <a:pt x="2728" y="2783"/>
                      <a:pt x="2823" y="3232"/>
                    </a:cubicBezTo>
                    <a:cubicBezTo>
                      <a:pt x="3002" y="4072"/>
                      <a:pt x="2660" y="4914"/>
                      <a:pt x="1948" y="5382"/>
                    </a:cubicBezTo>
                    <a:cubicBezTo>
                      <a:pt x="1638" y="5588"/>
                      <a:pt x="1225" y="5713"/>
                      <a:pt x="863" y="5713"/>
                    </a:cubicBezTo>
                    <a:cubicBezTo>
                      <a:pt x="808" y="5713"/>
                      <a:pt x="754" y="5710"/>
                      <a:pt x="702" y="5704"/>
                    </a:cubicBezTo>
                    <a:lnTo>
                      <a:pt x="673" y="5848"/>
                    </a:lnTo>
                    <a:cubicBezTo>
                      <a:pt x="734" y="5856"/>
                      <a:pt x="797" y="5860"/>
                      <a:pt x="861" y="5860"/>
                    </a:cubicBezTo>
                    <a:cubicBezTo>
                      <a:pt x="1230" y="5860"/>
                      <a:pt x="1646" y="5737"/>
                      <a:pt x="1977" y="5519"/>
                    </a:cubicBezTo>
                    <a:cubicBezTo>
                      <a:pt x="2752" y="5011"/>
                      <a:pt x="3125" y="4087"/>
                      <a:pt x="2928" y="3164"/>
                    </a:cubicBezTo>
                    <a:cubicBezTo>
                      <a:pt x="2820" y="2658"/>
                      <a:pt x="2539" y="2392"/>
                      <a:pt x="2152" y="2392"/>
                    </a:cubicBezTo>
                    <a:cubicBezTo>
                      <a:pt x="1927" y="2392"/>
                      <a:pt x="1666" y="2482"/>
                      <a:pt x="1382" y="2668"/>
                    </a:cubicBezTo>
                    <a:cubicBezTo>
                      <a:pt x="1132" y="2832"/>
                      <a:pt x="810" y="3130"/>
                      <a:pt x="557" y="3432"/>
                    </a:cubicBezTo>
                    <a:lnTo>
                      <a:pt x="136" y="1448"/>
                    </a:lnTo>
                    <a:lnTo>
                      <a:pt x="2126" y="138"/>
                    </a:lnTo>
                    <a:lnTo>
                      <a:pt x="2097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39" name="Google Shape;1995;p75"/>
            <p:cNvSpPr/>
            <p:nvPr/>
          </p:nvSpPr>
          <p:spPr>
            <a:xfrm>
              <a:off x="1309883" y="2090999"/>
              <a:ext cx="434874" cy="537929"/>
            </a:xfrm>
            <a:custGeom>
              <a:avLst/>
              <a:gdLst/>
              <a:ahLst/>
              <a:cxnLst/>
              <a:rect l="l" t="t" r="r" b="b"/>
              <a:pathLst>
                <a:path w="4684" h="5794" extrusionOk="0">
                  <a:moveTo>
                    <a:pt x="2600" y="1219"/>
                  </a:moveTo>
                  <a:lnTo>
                    <a:pt x="2021" y="1600"/>
                  </a:lnTo>
                  <a:lnTo>
                    <a:pt x="2542" y="4053"/>
                  </a:lnTo>
                  <a:lnTo>
                    <a:pt x="3122" y="3672"/>
                  </a:lnTo>
                  <a:close/>
                  <a:moveTo>
                    <a:pt x="1825" y="1732"/>
                  </a:moveTo>
                  <a:lnTo>
                    <a:pt x="1246" y="2112"/>
                  </a:lnTo>
                  <a:lnTo>
                    <a:pt x="1766" y="4566"/>
                  </a:lnTo>
                  <a:lnTo>
                    <a:pt x="2345" y="4184"/>
                  </a:lnTo>
                  <a:close/>
                  <a:moveTo>
                    <a:pt x="3376" y="709"/>
                  </a:moveTo>
                  <a:lnTo>
                    <a:pt x="2797" y="1090"/>
                  </a:lnTo>
                  <a:lnTo>
                    <a:pt x="3319" y="3542"/>
                  </a:lnTo>
                  <a:lnTo>
                    <a:pt x="3899" y="3160"/>
                  </a:lnTo>
                  <a:close/>
                  <a:moveTo>
                    <a:pt x="3857" y="1062"/>
                  </a:moveTo>
                  <a:lnTo>
                    <a:pt x="3631" y="0"/>
                  </a:lnTo>
                  <a:lnTo>
                    <a:pt x="1" y="2389"/>
                  </a:lnTo>
                  <a:lnTo>
                    <a:pt x="724" y="5794"/>
                  </a:lnTo>
                  <a:lnTo>
                    <a:pt x="4353" y="3405"/>
                  </a:lnTo>
                  <a:lnTo>
                    <a:pt x="4126" y="2344"/>
                  </a:lnTo>
                  <a:lnTo>
                    <a:pt x="4684" y="1978"/>
                  </a:lnTo>
                  <a:lnTo>
                    <a:pt x="4411" y="697"/>
                  </a:lnTo>
                  <a:close/>
                  <a:moveTo>
                    <a:pt x="4085" y="3266"/>
                  </a:moveTo>
                  <a:lnTo>
                    <a:pt x="876" y="5378"/>
                  </a:lnTo>
                  <a:lnTo>
                    <a:pt x="271" y="2527"/>
                  </a:lnTo>
                  <a:lnTo>
                    <a:pt x="3478" y="415"/>
                  </a:lnTo>
                  <a:close/>
                  <a:moveTo>
                    <a:pt x="1049" y="2241"/>
                  </a:moveTo>
                  <a:lnTo>
                    <a:pt x="469" y="2624"/>
                  </a:lnTo>
                  <a:lnTo>
                    <a:pt x="991" y="5077"/>
                  </a:lnTo>
                  <a:lnTo>
                    <a:pt x="1571" y="4695"/>
                  </a:lnTo>
                  <a:close/>
                </a:path>
              </a:pathLst>
            </a:custGeom>
            <a:gradFill>
              <a:gsLst>
                <a:gs pos="0">
                  <a:srgbClr val="AC9BFF"/>
                </a:gs>
                <a:gs pos="100000">
                  <a:srgbClr val="431FF8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40" name="Google Shape;1996;p75"/>
            <p:cNvGrpSpPr/>
            <p:nvPr/>
          </p:nvGrpSpPr>
          <p:grpSpPr>
            <a:xfrm>
              <a:off x="780242" y="144556"/>
              <a:ext cx="2563846" cy="4987406"/>
              <a:chOff x="5376250" y="373700"/>
              <a:chExt cx="690375" cy="1342975"/>
            </a:xfrm>
          </p:grpSpPr>
          <p:sp>
            <p:nvSpPr>
              <p:cNvPr id="41" name="Google Shape;1997;p75"/>
              <p:cNvSpPr/>
              <p:nvPr/>
            </p:nvSpPr>
            <p:spPr>
              <a:xfrm>
                <a:off x="5419250" y="373900"/>
                <a:ext cx="647375" cy="1341550"/>
              </a:xfrm>
              <a:custGeom>
                <a:avLst/>
                <a:gdLst/>
                <a:ahLst/>
                <a:cxnLst/>
                <a:rect l="l" t="t" r="r" b="b"/>
                <a:pathLst>
                  <a:path w="25895" h="53662" extrusionOk="0">
                    <a:moveTo>
                      <a:pt x="16324" y="0"/>
                    </a:moveTo>
                    <a:cubicBezTo>
                      <a:pt x="16193" y="0"/>
                      <a:pt x="16053" y="43"/>
                      <a:pt x="15915" y="134"/>
                    </a:cubicBezTo>
                    <a:lnTo>
                      <a:pt x="13265" y="1878"/>
                    </a:lnTo>
                    <a:lnTo>
                      <a:pt x="13053" y="3016"/>
                    </a:lnTo>
                    <a:cubicBezTo>
                      <a:pt x="12950" y="3570"/>
                      <a:pt x="12655" y="4060"/>
                      <a:pt x="12278" y="4309"/>
                    </a:cubicBezTo>
                    <a:lnTo>
                      <a:pt x="5054" y="9063"/>
                    </a:lnTo>
                    <a:cubicBezTo>
                      <a:pt x="4884" y="9175"/>
                      <a:pt x="4709" y="9231"/>
                      <a:pt x="4542" y="9231"/>
                    </a:cubicBezTo>
                    <a:cubicBezTo>
                      <a:pt x="4337" y="9231"/>
                      <a:pt x="4144" y="9148"/>
                      <a:pt x="3987" y="8984"/>
                    </a:cubicBezTo>
                    <a:lnTo>
                      <a:pt x="3403" y="8370"/>
                    </a:lnTo>
                    <a:lnTo>
                      <a:pt x="753" y="10113"/>
                    </a:lnTo>
                    <a:cubicBezTo>
                      <a:pt x="277" y="10425"/>
                      <a:pt x="1" y="11185"/>
                      <a:pt x="133" y="11810"/>
                    </a:cubicBezTo>
                    <a:lnTo>
                      <a:pt x="8881" y="52964"/>
                    </a:lnTo>
                    <a:cubicBezTo>
                      <a:pt x="8975" y="53406"/>
                      <a:pt x="9249" y="53662"/>
                      <a:pt x="9570" y="53662"/>
                    </a:cubicBezTo>
                    <a:cubicBezTo>
                      <a:pt x="9702" y="53662"/>
                      <a:pt x="9842" y="53619"/>
                      <a:pt x="9980" y="53527"/>
                    </a:cubicBezTo>
                    <a:lnTo>
                      <a:pt x="25142" y="43549"/>
                    </a:lnTo>
                    <a:cubicBezTo>
                      <a:pt x="25617" y="43237"/>
                      <a:pt x="25895" y="42477"/>
                      <a:pt x="25761" y="41854"/>
                    </a:cubicBezTo>
                    <a:lnTo>
                      <a:pt x="17014" y="701"/>
                    </a:lnTo>
                    <a:cubicBezTo>
                      <a:pt x="16921" y="257"/>
                      <a:pt x="16646" y="0"/>
                      <a:pt x="16324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20F8FD">
                      <a:alpha val="28627"/>
                    </a:srgbClr>
                  </a:gs>
                  <a:gs pos="100000">
                    <a:srgbClr val="0182AA">
                      <a:alpha val="32941"/>
                    </a:srgbClr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" name="Google Shape;1998;p75"/>
              <p:cNvSpPr/>
              <p:nvPr/>
            </p:nvSpPr>
            <p:spPr>
              <a:xfrm>
                <a:off x="5417450" y="373700"/>
                <a:ext cx="648125" cy="1342975"/>
              </a:xfrm>
              <a:custGeom>
                <a:avLst/>
                <a:gdLst/>
                <a:ahLst/>
                <a:cxnLst/>
                <a:rect l="l" t="t" r="r" b="b"/>
                <a:pathLst>
                  <a:path w="25925" h="53719" extrusionOk="0">
                    <a:moveTo>
                      <a:pt x="16397" y="22"/>
                    </a:moveTo>
                    <a:cubicBezTo>
                      <a:pt x="16540" y="22"/>
                      <a:pt x="16681" y="69"/>
                      <a:pt x="16788" y="169"/>
                    </a:cubicBezTo>
                    <a:cubicBezTo>
                      <a:pt x="17012" y="366"/>
                      <a:pt x="17069" y="670"/>
                      <a:pt x="17123" y="952"/>
                    </a:cubicBezTo>
                    <a:lnTo>
                      <a:pt x="17484" y="2669"/>
                    </a:lnTo>
                    <a:lnTo>
                      <a:pt x="18203" y="6104"/>
                    </a:lnTo>
                    <a:lnTo>
                      <a:pt x="19641" y="12972"/>
                    </a:lnTo>
                    <a:lnTo>
                      <a:pt x="22528" y="26708"/>
                    </a:lnTo>
                    <a:lnTo>
                      <a:pt x="25477" y="40429"/>
                    </a:lnTo>
                    <a:lnTo>
                      <a:pt x="25662" y="41287"/>
                    </a:lnTo>
                    <a:cubicBezTo>
                      <a:pt x="25715" y="41573"/>
                      <a:pt x="25806" y="41860"/>
                      <a:pt x="25818" y="42140"/>
                    </a:cubicBezTo>
                    <a:cubicBezTo>
                      <a:pt x="25828" y="42702"/>
                      <a:pt x="25582" y="43305"/>
                      <a:pt x="25078" y="43591"/>
                    </a:cubicBezTo>
                    <a:lnTo>
                      <a:pt x="22150" y="45527"/>
                    </a:lnTo>
                    <a:lnTo>
                      <a:pt x="16288" y="49382"/>
                    </a:lnTo>
                    <a:lnTo>
                      <a:pt x="10419" y="53229"/>
                    </a:lnTo>
                    <a:cubicBezTo>
                      <a:pt x="10169" y="53374"/>
                      <a:pt x="9944" y="53600"/>
                      <a:pt x="9672" y="53610"/>
                    </a:cubicBezTo>
                    <a:cubicBezTo>
                      <a:pt x="9660" y="53611"/>
                      <a:pt x="9648" y="53612"/>
                      <a:pt x="9636" y="53612"/>
                    </a:cubicBezTo>
                    <a:cubicBezTo>
                      <a:pt x="9378" y="53612"/>
                      <a:pt x="9160" y="53403"/>
                      <a:pt x="9069" y="53156"/>
                    </a:cubicBezTo>
                    <a:cubicBezTo>
                      <a:pt x="8919" y="52611"/>
                      <a:pt x="8820" y="52019"/>
                      <a:pt x="8694" y="51453"/>
                    </a:cubicBezTo>
                    <a:lnTo>
                      <a:pt x="7973" y="48018"/>
                    </a:lnTo>
                    <a:lnTo>
                      <a:pt x="5077" y="34286"/>
                    </a:lnTo>
                    <a:lnTo>
                      <a:pt x="2164" y="20556"/>
                    </a:lnTo>
                    <a:lnTo>
                      <a:pt x="698" y="13694"/>
                    </a:lnTo>
                    <a:lnTo>
                      <a:pt x="328" y="11981"/>
                    </a:lnTo>
                    <a:cubicBezTo>
                      <a:pt x="165" y="11434"/>
                      <a:pt x="286" y="10828"/>
                      <a:pt x="636" y="10393"/>
                    </a:cubicBezTo>
                    <a:cubicBezTo>
                      <a:pt x="806" y="10183"/>
                      <a:pt x="1081" y="10054"/>
                      <a:pt x="1318" y="9884"/>
                    </a:cubicBezTo>
                    <a:lnTo>
                      <a:pt x="2049" y="9398"/>
                    </a:lnTo>
                    <a:lnTo>
                      <a:pt x="3467" y="8457"/>
                    </a:lnTo>
                    <a:lnTo>
                      <a:pt x="4009" y="9023"/>
                    </a:lnTo>
                    <a:cubicBezTo>
                      <a:pt x="4160" y="9193"/>
                      <a:pt x="4392" y="9295"/>
                      <a:pt x="4622" y="9295"/>
                    </a:cubicBezTo>
                    <a:cubicBezTo>
                      <a:pt x="4691" y="9295"/>
                      <a:pt x="4760" y="9286"/>
                      <a:pt x="4827" y="9267"/>
                    </a:cubicBezTo>
                    <a:cubicBezTo>
                      <a:pt x="4969" y="9235"/>
                      <a:pt x="5102" y="9155"/>
                      <a:pt x="5217" y="9077"/>
                    </a:cubicBezTo>
                    <a:lnTo>
                      <a:pt x="5565" y="8847"/>
                    </a:lnTo>
                    <a:lnTo>
                      <a:pt x="6261" y="8385"/>
                    </a:lnTo>
                    <a:lnTo>
                      <a:pt x="9048" y="6540"/>
                    </a:lnTo>
                    <a:lnTo>
                      <a:pt x="11833" y="4695"/>
                    </a:lnTo>
                    <a:cubicBezTo>
                      <a:pt x="12063" y="4535"/>
                      <a:pt x="12304" y="4401"/>
                      <a:pt x="12524" y="4219"/>
                    </a:cubicBezTo>
                    <a:cubicBezTo>
                      <a:pt x="12735" y="4028"/>
                      <a:pt x="12892" y="3785"/>
                      <a:pt x="13001" y="3526"/>
                    </a:cubicBezTo>
                    <a:cubicBezTo>
                      <a:pt x="13116" y="3267"/>
                      <a:pt x="13158" y="2986"/>
                      <a:pt x="13207" y="2713"/>
                    </a:cubicBezTo>
                    <a:lnTo>
                      <a:pt x="13355" y="1900"/>
                    </a:lnTo>
                    <a:lnTo>
                      <a:pt x="15993" y="152"/>
                    </a:lnTo>
                    <a:cubicBezTo>
                      <a:pt x="16110" y="68"/>
                      <a:pt x="16255" y="22"/>
                      <a:pt x="16397" y="22"/>
                    </a:cubicBezTo>
                    <a:close/>
                    <a:moveTo>
                      <a:pt x="16398" y="0"/>
                    </a:moveTo>
                    <a:cubicBezTo>
                      <a:pt x="16250" y="0"/>
                      <a:pt x="16101" y="48"/>
                      <a:pt x="15983" y="134"/>
                    </a:cubicBezTo>
                    <a:lnTo>
                      <a:pt x="13327" y="1865"/>
                    </a:lnTo>
                    <a:cubicBezTo>
                      <a:pt x="13322" y="1868"/>
                      <a:pt x="13320" y="1873"/>
                      <a:pt x="13319" y="1879"/>
                    </a:cubicBezTo>
                    <a:lnTo>
                      <a:pt x="13164" y="2699"/>
                    </a:lnTo>
                    <a:cubicBezTo>
                      <a:pt x="13111" y="2973"/>
                      <a:pt x="13070" y="3247"/>
                      <a:pt x="12955" y="3501"/>
                    </a:cubicBezTo>
                    <a:cubicBezTo>
                      <a:pt x="12846" y="3752"/>
                      <a:pt x="12691" y="3988"/>
                      <a:pt x="12487" y="4170"/>
                    </a:cubicBezTo>
                    <a:cubicBezTo>
                      <a:pt x="12279" y="4343"/>
                      <a:pt x="12028" y="4482"/>
                      <a:pt x="11801" y="4638"/>
                    </a:cubicBezTo>
                    <a:lnTo>
                      <a:pt x="9004" y="6467"/>
                    </a:lnTo>
                    <a:lnTo>
                      <a:pt x="6207" y="8296"/>
                    </a:lnTo>
                    <a:lnTo>
                      <a:pt x="5507" y="8753"/>
                    </a:lnTo>
                    <a:cubicBezTo>
                      <a:pt x="5269" y="8893"/>
                      <a:pt x="5052" y="9089"/>
                      <a:pt x="4800" y="9152"/>
                    </a:cubicBezTo>
                    <a:cubicBezTo>
                      <a:pt x="4737" y="9171"/>
                      <a:pt x="4678" y="9179"/>
                      <a:pt x="4620" y="9179"/>
                    </a:cubicBezTo>
                    <a:cubicBezTo>
                      <a:pt x="4165" y="9179"/>
                      <a:pt x="3875" y="8646"/>
                      <a:pt x="3523" y="8328"/>
                    </a:cubicBezTo>
                    <a:lnTo>
                      <a:pt x="3521" y="8326"/>
                    </a:lnTo>
                    <a:cubicBezTo>
                      <a:pt x="3509" y="8315"/>
                      <a:pt x="3493" y="8309"/>
                      <a:pt x="3478" y="8309"/>
                    </a:cubicBezTo>
                    <a:cubicBezTo>
                      <a:pt x="3466" y="8309"/>
                      <a:pt x="3454" y="8312"/>
                      <a:pt x="3443" y="8320"/>
                    </a:cubicBezTo>
                    <a:lnTo>
                      <a:pt x="1973" y="9279"/>
                    </a:lnTo>
                    <a:lnTo>
                      <a:pt x="1239" y="9758"/>
                    </a:lnTo>
                    <a:lnTo>
                      <a:pt x="871" y="9998"/>
                    </a:lnTo>
                    <a:cubicBezTo>
                      <a:pt x="751" y="10071"/>
                      <a:pt x="615" y="10173"/>
                      <a:pt x="520" y="10291"/>
                    </a:cubicBezTo>
                    <a:cubicBezTo>
                      <a:pt x="128" y="10763"/>
                      <a:pt x="0" y="11436"/>
                      <a:pt x="165" y="12014"/>
                    </a:cubicBezTo>
                    <a:lnTo>
                      <a:pt x="522" y="13731"/>
                    </a:lnTo>
                    <a:lnTo>
                      <a:pt x="1974" y="20597"/>
                    </a:lnTo>
                    <a:lnTo>
                      <a:pt x="4898" y="34323"/>
                    </a:lnTo>
                    <a:lnTo>
                      <a:pt x="7837" y="48047"/>
                    </a:lnTo>
                    <a:lnTo>
                      <a:pt x="8576" y="51477"/>
                    </a:lnTo>
                    <a:cubicBezTo>
                      <a:pt x="8709" y="52051"/>
                      <a:pt x="8802" y="52616"/>
                      <a:pt x="8967" y="53196"/>
                    </a:cubicBezTo>
                    <a:cubicBezTo>
                      <a:pt x="9065" y="53463"/>
                      <a:pt x="9323" y="53718"/>
                      <a:pt x="9635" y="53718"/>
                    </a:cubicBezTo>
                    <a:cubicBezTo>
                      <a:pt x="9649" y="53718"/>
                      <a:pt x="9663" y="53718"/>
                      <a:pt x="9678" y="53716"/>
                    </a:cubicBezTo>
                    <a:cubicBezTo>
                      <a:pt x="9837" y="53712"/>
                      <a:pt x="9986" y="53640"/>
                      <a:pt x="10110" y="53557"/>
                    </a:cubicBezTo>
                    <a:lnTo>
                      <a:pt x="10476" y="53315"/>
                    </a:lnTo>
                    <a:lnTo>
                      <a:pt x="16331" y="49446"/>
                    </a:lnTo>
                    <a:lnTo>
                      <a:pt x="22191" y="45586"/>
                    </a:lnTo>
                    <a:lnTo>
                      <a:pt x="25127" y="43666"/>
                    </a:lnTo>
                    <a:cubicBezTo>
                      <a:pt x="25659" y="43364"/>
                      <a:pt x="25925" y="42731"/>
                      <a:pt x="25915" y="42138"/>
                    </a:cubicBezTo>
                    <a:cubicBezTo>
                      <a:pt x="25903" y="41833"/>
                      <a:pt x="25813" y="41557"/>
                      <a:pt x="25763" y="41268"/>
                    </a:cubicBezTo>
                    <a:lnTo>
                      <a:pt x="25582" y="40410"/>
                    </a:lnTo>
                    <a:lnTo>
                      <a:pt x="22695" y="26677"/>
                    </a:lnTo>
                    <a:lnTo>
                      <a:pt x="19744" y="12955"/>
                    </a:lnTo>
                    <a:lnTo>
                      <a:pt x="18265" y="6097"/>
                    </a:lnTo>
                    <a:lnTo>
                      <a:pt x="17526" y="2667"/>
                    </a:lnTo>
                    <a:lnTo>
                      <a:pt x="17156" y="951"/>
                    </a:lnTo>
                    <a:cubicBezTo>
                      <a:pt x="17101" y="671"/>
                      <a:pt x="17039" y="356"/>
                      <a:pt x="16807" y="156"/>
                    </a:cubicBezTo>
                    <a:cubicBezTo>
                      <a:pt x="16694" y="49"/>
                      <a:pt x="16547" y="0"/>
                      <a:pt x="1639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" name="Google Shape;1999;p75"/>
              <p:cNvSpPr/>
              <p:nvPr/>
            </p:nvSpPr>
            <p:spPr>
              <a:xfrm>
                <a:off x="5376250" y="545350"/>
                <a:ext cx="148450" cy="148425"/>
              </a:xfrm>
              <a:custGeom>
                <a:avLst/>
                <a:gdLst/>
                <a:ahLst/>
                <a:cxnLst/>
                <a:rect l="l" t="t" r="r" b="b"/>
                <a:pathLst>
                  <a:path w="5938" h="5937" extrusionOk="0">
                    <a:moveTo>
                      <a:pt x="5937" y="2968"/>
                    </a:moveTo>
                    <a:cubicBezTo>
                      <a:pt x="5937" y="4606"/>
                      <a:pt x="4609" y="5937"/>
                      <a:pt x="2969" y="5937"/>
                    </a:cubicBezTo>
                    <a:cubicBezTo>
                      <a:pt x="1331" y="5937"/>
                      <a:pt x="1" y="4608"/>
                      <a:pt x="1" y="2968"/>
                    </a:cubicBezTo>
                    <a:cubicBezTo>
                      <a:pt x="1" y="1330"/>
                      <a:pt x="1329" y="0"/>
                      <a:pt x="2969" y="0"/>
                    </a:cubicBezTo>
                    <a:cubicBezTo>
                      <a:pt x="4609" y="0"/>
                      <a:pt x="5937" y="1329"/>
                      <a:pt x="5937" y="2968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" name="Google Shape;2000;p75"/>
              <p:cNvSpPr/>
              <p:nvPr/>
            </p:nvSpPr>
            <p:spPr>
              <a:xfrm>
                <a:off x="5569175" y="727450"/>
                <a:ext cx="307000" cy="426550"/>
              </a:xfrm>
              <a:custGeom>
                <a:avLst/>
                <a:gdLst/>
                <a:ahLst/>
                <a:cxnLst/>
                <a:rect l="l" t="t" r="r" b="b"/>
                <a:pathLst>
                  <a:path w="12280" h="17062" extrusionOk="0">
                    <a:moveTo>
                      <a:pt x="11804" y="5596"/>
                    </a:moveTo>
                    <a:cubicBezTo>
                      <a:pt x="10959" y="1615"/>
                      <a:pt x="7818" y="0"/>
                      <a:pt x="4792" y="1991"/>
                    </a:cubicBezTo>
                    <a:cubicBezTo>
                      <a:pt x="1767" y="3984"/>
                      <a:pt x="0" y="8829"/>
                      <a:pt x="846" y="12809"/>
                    </a:cubicBezTo>
                    <a:cubicBezTo>
                      <a:pt x="1320" y="15048"/>
                      <a:pt x="2520" y="16537"/>
                      <a:pt x="4016" y="17061"/>
                    </a:cubicBezTo>
                    <a:cubicBezTo>
                      <a:pt x="4185" y="14689"/>
                      <a:pt x="5230" y="12421"/>
                      <a:pt x="6789" y="11395"/>
                    </a:cubicBezTo>
                    <a:cubicBezTo>
                      <a:pt x="8349" y="10367"/>
                      <a:pt x="9984" y="10874"/>
                      <a:pt x="10997" y="12467"/>
                    </a:cubicBezTo>
                    <a:cubicBezTo>
                      <a:pt x="11930" y="10343"/>
                      <a:pt x="12280" y="7835"/>
                      <a:pt x="11804" y="5596"/>
                    </a:cubicBezTo>
                    <a:close/>
                    <a:moveTo>
                      <a:pt x="6630" y="10641"/>
                    </a:moveTo>
                    <a:cubicBezTo>
                      <a:pt x="5553" y="11350"/>
                      <a:pt x="4436" y="10774"/>
                      <a:pt x="4134" y="9359"/>
                    </a:cubicBezTo>
                    <a:cubicBezTo>
                      <a:pt x="3833" y="7941"/>
                      <a:pt x="4462" y="6215"/>
                      <a:pt x="5538" y="5506"/>
                    </a:cubicBezTo>
                    <a:cubicBezTo>
                      <a:pt x="6615" y="4797"/>
                      <a:pt x="7733" y="5372"/>
                      <a:pt x="8034" y="6790"/>
                    </a:cubicBezTo>
                    <a:cubicBezTo>
                      <a:pt x="8336" y="8209"/>
                      <a:pt x="7708" y="9932"/>
                      <a:pt x="6630" y="10641"/>
                    </a:cubicBezTo>
                    <a:close/>
                  </a:path>
                </a:pathLst>
              </a:custGeom>
              <a:gradFill>
                <a:gsLst>
                  <a:gs pos="0">
                    <a:srgbClr val="20F8FD">
                      <a:alpha val="54901"/>
                    </a:srgbClr>
                  </a:gs>
                  <a:gs pos="100000">
                    <a:srgbClr val="0182AA">
                      <a:alpha val="59607"/>
                    </a:srgbClr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4" name="TextBox 3"/>
          <p:cNvSpPr txBox="1"/>
          <p:nvPr/>
        </p:nvSpPr>
        <p:spPr>
          <a:xfrm>
            <a:off x="1172875" y="1245705"/>
            <a:ext cx="35306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ЗАКЛЮЧЕНИЕ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48504" y="1883385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ВЛИЯНИЕ ИНТЕРНЕТА </a:t>
            </a:r>
          </a:p>
          <a:p>
            <a:pPr algn="ctr"/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НА КОММУНИКАТИВНОЕ </a:t>
            </a:r>
          </a:p>
          <a:p>
            <a:pPr algn="ctr"/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РАЗВИТИЕ ЛИЧНОСТИ </a:t>
            </a:r>
          </a:p>
          <a:p>
            <a:pPr algn="ctr"/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ПОДРОСТКА НЕОДНОЗНАЧНО.</a:t>
            </a:r>
            <a:endParaRPr lang="ru-RU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7" name="Google Shape;1307;p46"/>
          <p:cNvSpPr/>
          <p:nvPr/>
        </p:nvSpPr>
        <p:spPr>
          <a:xfrm>
            <a:off x="7607388" y="894125"/>
            <a:ext cx="816600" cy="816600"/>
          </a:xfrm>
          <a:prstGeom prst="ellipse">
            <a:avLst/>
          </a:prstGeom>
          <a:noFill/>
          <a:ln w="952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1308" name="Google Shape;1308;p46"/>
          <p:cNvCxnSpPr>
            <a:stCxn id="1309" idx="6"/>
          </p:cNvCxnSpPr>
          <p:nvPr/>
        </p:nvCxnSpPr>
        <p:spPr>
          <a:xfrm>
            <a:off x="1536588" y="1302425"/>
            <a:ext cx="715200" cy="680700"/>
          </a:xfrm>
          <a:prstGeom prst="bentConnector3">
            <a:avLst>
              <a:gd name="adj1" fmla="val 49992"/>
            </a:avLst>
          </a:prstGeom>
          <a:noFill/>
          <a:ln w="9525" cap="rnd" cmpd="sng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310" name="Google Shape;1310;p46"/>
          <p:cNvSpPr/>
          <p:nvPr/>
        </p:nvSpPr>
        <p:spPr>
          <a:xfrm>
            <a:off x="7607388" y="3432750"/>
            <a:ext cx="816600" cy="816600"/>
          </a:xfrm>
          <a:prstGeom prst="ellipse">
            <a:avLst/>
          </a:prstGeom>
          <a:noFill/>
          <a:ln w="952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9" name="Google Shape;1309;p46"/>
          <p:cNvSpPr/>
          <p:nvPr/>
        </p:nvSpPr>
        <p:spPr>
          <a:xfrm>
            <a:off x="719988" y="894125"/>
            <a:ext cx="816600" cy="816600"/>
          </a:xfrm>
          <a:prstGeom prst="ellipse">
            <a:avLst/>
          </a:prstGeom>
          <a:noFill/>
          <a:ln w="952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1" name="Google Shape;1311;p46"/>
          <p:cNvSpPr/>
          <p:nvPr/>
        </p:nvSpPr>
        <p:spPr>
          <a:xfrm>
            <a:off x="719988" y="3432750"/>
            <a:ext cx="816600" cy="816600"/>
          </a:xfrm>
          <a:prstGeom prst="ellipse">
            <a:avLst/>
          </a:prstGeom>
          <a:noFill/>
          <a:ln w="952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1312" name="Google Shape;1312;p46"/>
          <p:cNvCxnSpPr>
            <a:stCxn id="1307" idx="2"/>
          </p:cNvCxnSpPr>
          <p:nvPr/>
        </p:nvCxnSpPr>
        <p:spPr>
          <a:xfrm flipH="1">
            <a:off x="6892488" y="1302425"/>
            <a:ext cx="714900" cy="680700"/>
          </a:xfrm>
          <a:prstGeom prst="bentConnector3">
            <a:avLst>
              <a:gd name="adj1" fmla="val 50008"/>
            </a:avLst>
          </a:prstGeom>
          <a:noFill/>
          <a:ln w="9525" cap="rnd" cmpd="sng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313" name="Google Shape;1313;p46"/>
          <p:cNvCxnSpPr>
            <a:stCxn id="1311" idx="6"/>
          </p:cNvCxnSpPr>
          <p:nvPr/>
        </p:nvCxnSpPr>
        <p:spPr>
          <a:xfrm rot="10800000" flipH="1">
            <a:off x="1536588" y="3590550"/>
            <a:ext cx="534000" cy="250500"/>
          </a:xfrm>
          <a:prstGeom prst="bentConnector3">
            <a:avLst>
              <a:gd name="adj1" fmla="val 50001"/>
            </a:avLst>
          </a:prstGeom>
          <a:noFill/>
          <a:ln w="9525" cap="rnd" cmpd="sng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314" name="Google Shape;1314;p46"/>
          <p:cNvCxnSpPr>
            <a:stCxn id="1310" idx="2"/>
          </p:cNvCxnSpPr>
          <p:nvPr/>
        </p:nvCxnSpPr>
        <p:spPr>
          <a:xfrm rot="10800000">
            <a:off x="7073388" y="3590550"/>
            <a:ext cx="534000" cy="250500"/>
          </a:xfrm>
          <a:prstGeom prst="bentConnector3">
            <a:avLst>
              <a:gd name="adj1" fmla="val 49999"/>
            </a:avLst>
          </a:prstGeom>
          <a:noFill/>
          <a:ln w="9525" cap="rnd" cmpd="sng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315" name="Google Shape;1315;p46"/>
          <p:cNvCxnSpPr>
            <a:endCxn id="1310" idx="0"/>
          </p:cNvCxnSpPr>
          <p:nvPr/>
        </p:nvCxnSpPr>
        <p:spPr>
          <a:xfrm>
            <a:off x="8015688" y="1710750"/>
            <a:ext cx="0" cy="1722000"/>
          </a:xfrm>
          <a:prstGeom prst="straightConnector1">
            <a:avLst/>
          </a:prstGeom>
          <a:noFill/>
          <a:ln w="9525" cap="rnd" cmpd="sng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316" name="Google Shape;1316;p46"/>
          <p:cNvCxnSpPr>
            <a:endCxn id="1311" idx="0"/>
          </p:cNvCxnSpPr>
          <p:nvPr/>
        </p:nvCxnSpPr>
        <p:spPr>
          <a:xfrm>
            <a:off x="1128288" y="1710750"/>
            <a:ext cx="0" cy="1722000"/>
          </a:xfrm>
          <a:prstGeom prst="straightConnector1">
            <a:avLst/>
          </a:prstGeom>
          <a:noFill/>
          <a:ln w="9525" cap="rnd" cmpd="sng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317" name="Google Shape;1317;p46"/>
          <p:cNvSpPr/>
          <p:nvPr/>
        </p:nvSpPr>
        <p:spPr>
          <a:xfrm>
            <a:off x="7860747" y="3686079"/>
            <a:ext cx="309927" cy="288681"/>
          </a:xfrm>
          <a:custGeom>
            <a:avLst/>
            <a:gdLst/>
            <a:ahLst/>
            <a:cxnLst/>
            <a:rect l="l" t="t" r="r" b="b"/>
            <a:pathLst>
              <a:path w="9312" h="8673" extrusionOk="0">
                <a:moveTo>
                  <a:pt x="4657" y="4309"/>
                </a:moveTo>
                <a:cubicBezTo>
                  <a:pt x="3454" y="4309"/>
                  <a:pt x="2475" y="5288"/>
                  <a:pt x="2475" y="6491"/>
                </a:cubicBezTo>
                <a:cubicBezTo>
                  <a:pt x="2475" y="7695"/>
                  <a:pt x="3454" y="8673"/>
                  <a:pt x="4657" y="8673"/>
                </a:cubicBezTo>
                <a:cubicBezTo>
                  <a:pt x="5861" y="8673"/>
                  <a:pt x="6839" y="7695"/>
                  <a:pt x="6839" y="6491"/>
                </a:cubicBezTo>
                <a:cubicBezTo>
                  <a:pt x="6839" y="5290"/>
                  <a:pt x="5861" y="4309"/>
                  <a:pt x="4657" y="4309"/>
                </a:cubicBezTo>
                <a:close/>
                <a:moveTo>
                  <a:pt x="4657" y="5036"/>
                </a:moveTo>
                <a:cubicBezTo>
                  <a:pt x="4914" y="5036"/>
                  <a:pt x="5154" y="5103"/>
                  <a:pt x="5362" y="5220"/>
                </a:cubicBezTo>
                <a:lnTo>
                  <a:pt x="3387" y="7197"/>
                </a:lnTo>
                <a:cubicBezTo>
                  <a:pt x="3271" y="6987"/>
                  <a:pt x="3202" y="6747"/>
                  <a:pt x="3202" y="6491"/>
                </a:cubicBezTo>
                <a:cubicBezTo>
                  <a:pt x="3202" y="5690"/>
                  <a:pt x="3855" y="5036"/>
                  <a:pt x="4657" y="5036"/>
                </a:cubicBezTo>
                <a:close/>
                <a:moveTo>
                  <a:pt x="4657" y="7946"/>
                </a:moveTo>
                <a:cubicBezTo>
                  <a:pt x="4376" y="7946"/>
                  <a:pt x="4110" y="7864"/>
                  <a:pt x="3889" y="7725"/>
                </a:cubicBezTo>
                <a:lnTo>
                  <a:pt x="5892" y="5720"/>
                </a:lnTo>
                <a:cubicBezTo>
                  <a:pt x="6032" y="5944"/>
                  <a:pt x="6114" y="6207"/>
                  <a:pt x="6114" y="6490"/>
                </a:cubicBezTo>
                <a:cubicBezTo>
                  <a:pt x="6112" y="7293"/>
                  <a:pt x="5460" y="7946"/>
                  <a:pt x="4657" y="7946"/>
                </a:cubicBezTo>
                <a:close/>
                <a:moveTo>
                  <a:pt x="9312" y="4437"/>
                </a:moveTo>
                <a:cubicBezTo>
                  <a:pt x="9312" y="4868"/>
                  <a:pt x="9181" y="5281"/>
                  <a:pt x="8933" y="5631"/>
                </a:cubicBezTo>
                <a:cubicBezTo>
                  <a:pt x="8692" y="5973"/>
                  <a:pt x="8357" y="6234"/>
                  <a:pt x="7966" y="6379"/>
                </a:cubicBezTo>
                <a:cubicBezTo>
                  <a:pt x="7925" y="6395"/>
                  <a:pt x="7882" y="6402"/>
                  <a:pt x="7840" y="6402"/>
                </a:cubicBezTo>
                <a:cubicBezTo>
                  <a:pt x="7693" y="6402"/>
                  <a:pt x="7555" y="6311"/>
                  <a:pt x="7499" y="6165"/>
                </a:cubicBezTo>
                <a:cubicBezTo>
                  <a:pt x="7428" y="5979"/>
                  <a:pt x="7525" y="5768"/>
                  <a:pt x="7712" y="5698"/>
                </a:cubicBezTo>
                <a:cubicBezTo>
                  <a:pt x="8234" y="5502"/>
                  <a:pt x="8584" y="4997"/>
                  <a:pt x="8584" y="4439"/>
                </a:cubicBezTo>
                <a:cubicBezTo>
                  <a:pt x="8584" y="3938"/>
                  <a:pt x="8311" y="3484"/>
                  <a:pt x="7869" y="3249"/>
                </a:cubicBezTo>
                <a:cubicBezTo>
                  <a:pt x="7751" y="3186"/>
                  <a:pt x="7675" y="3063"/>
                  <a:pt x="7675" y="2927"/>
                </a:cubicBezTo>
                <a:lnTo>
                  <a:pt x="7675" y="2481"/>
                </a:lnTo>
                <a:cubicBezTo>
                  <a:pt x="7675" y="1515"/>
                  <a:pt x="6890" y="729"/>
                  <a:pt x="5925" y="729"/>
                </a:cubicBezTo>
                <a:cubicBezTo>
                  <a:pt x="5069" y="729"/>
                  <a:pt x="4325" y="1365"/>
                  <a:pt x="4194" y="2209"/>
                </a:cubicBezTo>
                <a:cubicBezTo>
                  <a:pt x="4173" y="2350"/>
                  <a:pt x="4072" y="2463"/>
                  <a:pt x="3937" y="2503"/>
                </a:cubicBezTo>
                <a:cubicBezTo>
                  <a:pt x="3803" y="2542"/>
                  <a:pt x="3656" y="2500"/>
                  <a:pt x="3563" y="2393"/>
                </a:cubicBezTo>
                <a:cubicBezTo>
                  <a:pt x="3394" y="2200"/>
                  <a:pt x="3150" y="2091"/>
                  <a:pt x="2895" y="2091"/>
                </a:cubicBezTo>
                <a:cubicBezTo>
                  <a:pt x="2405" y="2091"/>
                  <a:pt x="2005" y="2491"/>
                  <a:pt x="2005" y="2983"/>
                </a:cubicBezTo>
                <a:lnTo>
                  <a:pt x="2005" y="3637"/>
                </a:lnTo>
                <a:cubicBezTo>
                  <a:pt x="2005" y="3836"/>
                  <a:pt x="1841" y="4001"/>
                  <a:pt x="1642" y="4001"/>
                </a:cubicBezTo>
                <a:lnTo>
                  <a:pt x="1637" y="4001"/>
                </a:lnTo>
                <a:cubicBezTo>
                  <a:pt x="1137" y="4001"/>
                  <a:pt x="732" y="4401"/>
                  <a:pt x="732" y="4891"/>
                </a:cubicBezTo>
                <a:cubicBezTo>
                  <a:pt x="732" y="5320"/>
                  <a:pt x="1016" y="5681"/>
                  <a:pt x="1423" y="5764"/>
                </a:cubicBezTo>
                <a:cubicBezTo>
                  <a:pt x="1618" y="5804"/>
                  <a:pt x="1746" y="5997"/>
                  <a:pt x="1704" y="6193"/>
                </a:cubicBezTo>
                <a:cubicBezTo>
                  <a:pt x="1668" y="6366"/>
                  <a:pt x="1518" y="6484"/>
                  <a:pt x="1348" y="6484"/>
                </a:cubicBezTo>
                <a:cubicBezTo>
                  <a:pt x="1324" y="6484"/>
                  <a:pt x="1298" y="6482"/>
                  <a:pt x="1274" y="6477"/>
                </a:cubicBezTo>
                <a:cubicBezTo>
                  <a:pt x="916" y="6402"/>
                  <a:pt x="590" y="6205"/>
                  <a:pt x="359" y="5916"/>
                </a:cubicBezTo>
                <a:cubicBezTo>
                  <a:pt x="127" y="5630"/>
                  <a:pt x="1" y="5266"/>
                  <a:pt x="1" y="4891"/>
                </a:cubicBezTo>
                <a:cubicBezTo>
                  <a:pt x="1" y="4122"/>
                  <a:pt x="546" y="3477"/>
                  <a:pt x="1274" y="3313"/>
                </a:cubicBezTo>
                <a:lnTo>
                  <a:pt x="1274" y="2983"/>
                </a:lnTo>
                <a:cubicBezTo>
                  <a:pt x="1274" y="2089"/>
                  <a:pt x="1999" y="1364"/>
                  <a:pt x="2891" y="1364"/>
                </a:cubicBezTo>
                <a:cubicBezTo>
                  <a:pt x="3150" y="1364"/>
                  <a:pt x="3403" y="1426"/>
                  <a:pt x="3629" y="1543"/>
                </a:cubicBezTo>
                <a:cubicBezTo>
                  <a:pt x="3775" y="1183"/>
                  <a:pt x="4005" y="862"/>
                  <a:pt x="4302" y="604"/>
                </a:cubicBezTo>
                <a:cubicBezTo>
                  <a:pt x="4751" y="214"/>
                  <a:pt x="5328" y="1"/>
                  <a:pt x="5922" y="1"/>
                </a:cubicBezTo>
                <a:cubicBezTo>
                  <a:pt x="7290" y="1"/>
                  <a:pt x="8401" y="1113"/>
                  <a:pt x="8401" y="2478"/>
                </a:cubicBezTo>
                <a:lnTo>
                  <a:pt x="8401" y="2721"/>
                </a:lnTo>
                <a:cubicBezTo>
                  <a:pt x="8970" y="3106"/>
                  <a:pt x="9312" y="3743"/>
                  <a:pt x="9312" y="4437"/>
                </a:cubicBezTo>
                <a:close/>
              </a:path>
            </a:pathLst>
          </a:custGeom>
          <a:gradFill>
            <a:gsLst>
              <a:gs pos="0">
                <a:schemeClr val="accent4"/>
              </a:gs>
              <a:gs pos="100000">
                <a:schemeClr val="accent3"/>
              </a:gs>
            </a:gsLst>
            <a:lin ang="10800025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8" name="Google Shape;1318;p46"/>
          <p:cNvSpPr/>
          <p:nvPr/>
        </p:nvSpPr>
        <p:spPr>
          <a:xfrm>
            <a:off x="996928" y="3683691"/>
            <a:ext cx="262732" cy="309817"/>
          </a:xfrm>
          <a:custGeom>
            <a:avLst/>
            <a:gdLst/>
            <a:ahLst/>
            <a:cxnLst/>
            <a:rect l="l" t="t" r="r" b="b"/>
            <a:pathLst>
              <a:path w="7894" h="9308" extrusionOk="0">
                <a:moveTo>
                  <a:pt x="6735" y="1157"/>
                </a:moveTo>
                <a:cubicBezTo>
                  <a:pt x="5991" y="411"/>
                  <a:pt x="4999" y="1"/>
                  <a:pt x="3947" y="1"/>
                </a:cubicBezTo>
                <a:cubicBezTo>
                  <a:pt x="2894" y="1"/>
                  <a:pt x="1900" y="411"/>
                  <a:pt x="1157" y="1157"/>
                </a:cubicBezTo>
                <a:cubicBezTo>
                  <a:pt x="412" y="1902"/>
                  <a:pt x="1" y="2893"/>
                  <a:pt x="1" y="3946"/>
                </a:cubicBezTo>
                <a:cubicBezTo>
                  <a:pt x="1" y="5000"/>
                  <a:pt x="412" y="5991"/>
                  <a:pt x="1157" y="6736"/>
                </a:cubicBezTo>
                <a:cubicBezTo>
                  <a:pt x="1638" y="7217"/>
                  <a:pt x="2223" y="7558"/>
                  <a:pt x="2859" y="7739"/>
                </a:cubicBezTo>
                <a:cubicBezTo>
                  <a:pt x="2776" y="8216"/>
                  <a:pt x="2357" y="8580"/>
                  <a:pt x="1857" y="8580"/>
                </a:cubicBezTo>
                <a:lnTo>
                  <a:pt x="1512" y="8580"/>
                </a:lnTo>
                <a:cubicBezTo>
                  <a:pt x="1311" y="8580"/>
                  <a:pt x="1148" y="8744"/>
                  <a:pt x="1148" y="8944"/>
                </a:cubicBezTo>
                <a:cubicBezTo>
                  <a:pt x="1148" y="9144"/>
                  <a:pt x="1311" y="9307"/>
                  <a:pt x="1512" y="9307"/>
                </a:cubicBezTo>
                <a:lnTo>
                  <a:pt x="6385" y="9307"/>
                </a:lnTo>
                <a:cubicBezTo>
                  <a:pt x="6584" y="9307"/>
                  <a:pt x="6748" y="9144"/>
                  <a:pt x="6748" y="8944"/>
                </a:cubicBezTo>
                <a:cubicBezTo>
                  <a:pt x="6748" y="8744"/>
                  <a:pt x="6584" y="8580"/>
                  <a:pt x="6385" y="8580"/>
                </a:cubicBezTo>
                <a:lnTo>
                  <a:pt x="6075" y="8580"/>
                </a:lnTo>
                <a:cubicBezTo>
                  <a:pt x="5570" y="8580"/>
                  <a:pt x="5150" y="8209"/>
                  <a:pt x="5070" y="7726"/>
                </a:cubicBezTo>
                <a:cubicBezTo>
                  <a:pt x="5369" y="7638"/>
                  <a:pt x="5659" y="7514"/>
                  <a:pt x="5929" y="7355"/>
                </a:cubicBezTo>
                <a:cubicBezTo>
                  <a:pt x="6103" y="7254"/>
                  <a:pt x="6162" y="7031"/>
                  <a:pt x="6060" y="6859"/>
                </a:cubicBezTo>
                <a:cubicBezTo>
                  <a:pt x="5959" y="6686"/>
                  <a:pt x="5737" y="6627"/>
                  <a:pt x="5564" y="6728"/>
                </a:cubicBezTo>
                <a:cubicBezTo>
                  <a:pt x="5076" y="7014"/>
                  <a:pt x="4517" y="7162"/>
                  <a:pt x="3948" y="7162"/>
                </a:cubicBezTo>
                <a:cubicBezTo>
                  <a:pt x="2174" y="7162"/>
                  <a:pt x="729" y="5719"/>
                  <a:pt x="729" y="3944"/>
                </a:cubicBezTo>
                <a:cubicBezTo>
                  <a:pt x="729" y="2170"/>
                  <a:pt x="2174" y="725"/>
                  <a:pt x="3948" y="725"/>
                </a:cubicBezTo>
                <a:cubicBezTo>
                  <a:pt x="5723" y="725"/>
                  <a:pt x="7166" y="2170"/>
                  <a:pt x="7166" y="3944"/>
                </a:cubicBezTo>
                <a:cubicBezTo>
                  <a:pt x="7166" y="4526"/>
                  <a:pt x="7010" y="5096"/>
                  <a:pt x="6712" y="5594"/>
                </a:cubicBezTo>
                <a:cubicBezTo>
                  <a:pt x="6609" y="5765"/>
                  <a:pt x="6664" y="5989"/>
                  <a:pt x="6837" y="6091"/>
                </a:cubicBezTo>
                <a:cubicBezTo>
                  <a:pt x="7010" y="6195"/>
                  <a:pt x="7234" y="6139"/>
                  <a:pt x="7336" y="5966"/>
                </a:cubicBezTo>
                <a:cubicBezTo>
                  <a:pt x="7701" y="5357"/>
                  <a:pt x="7893" y="4657"/>
                  <a:pt x="7893" y="3943"/>
                </a:cubicBezTo>
                <a:cubicBezTo>
                  <a:pt x="7890" y="2891"/>
                  <a:pt x="7482" y="1901"/>
                  <a:pt x="6735" y="1157"/>
                </a:cubicBezTo>
                <a:close/>
                <a:moveTo>
                  <a:pt x="4354" y="7870"/>
                </a:moveTo>
                <a:cubicBezTo>
                  <a:pt x="4401" y="8132"/>
                  <a:pt x="4504" y="8374"/>
                  <a:pt x="4655" y="8583"/>
                </a:cubicBezTo>
                <a:lnTo>
                  <a:pt x="3272" y="8583"/>
                </a:lnTo>
                <a:cubicBezTo>
                  <a:pt x="3420" y="8375"/>
                  <a:pt x="3526" y="8135"/>
                  <a:pt x="3572" y="7873"/>
                </a:cubicBezTo>
                <a:cubicBezTo>
                  <a:pt x="3695" y="7885"/>
                  <a:pt x="3819" y="7892"/>
                  <a:pt x="3944" y="7892"/>
                </a:cubicBezTo>
                <a:cubicBezTo>
                  <a:pt x="4082" y="7892"/>
                  <a:pt x="4219" y="7885"/>
                  <a:pt x="4354" y="7870"/>
                </a:cubicBezTo>
                <a:close/>
                <a:moveTo>
                  <a:pt x="1999" y="3946"/>
                </a:moveTo>
                <a:cubicBezTo>
                  <a:pt x="1999" y="5019"/>
                  <a:pt x="2872" y="5892"/>
                  <a:pt x="3944" y="5892"/>
                </a:cubicBezTo>
                <a:cubicBezTo>
                  <a:pt x="5017" y="5892"/>
                  <a:pt x="5890" y="5019"/>
                  <a:pt x="5890" y="3946"/>
                </a:cubicBezTo>
                <a:cubicBezTo>
                  <a:pt x="5890" y="2874"/>
                  <a:pt x="5017" y="2001"/>
                  <a:pt x="3944" y="2001"/>
                </a:cubicBezTo>
                <a:cubicBezTo>
                  <a:pt x="2872" y="2001"/>
                  <a:pt x="1999" y="2874"/>
                  <a:pt x="1999" y="3946"/>
                </a:cubicBezTo>
                <a:close/>
                <a:moveTo>
                  <a:pt x="5163" y="3946"/>
                </a:moveTo>
                <a:cubicBezTo>
                  <a:pt x="5163" y="4618"/>
                  <a:pt x="4616" y="5165"/>
                  <a:pt x="3944" y="5165"/>
                </a:cubicBezTo>
                <a:cubicBezTo>
                  <a:pt x="3273" y="5165"/>
                  <a:pt x="2726" y="4618"/>
                  <a:pt x="2726" y="3946"/>
                </a:cubicBezTo>
                <a:cubicBezTo>
                  <a:pt x="2726" y="3275"/>
                  <a:pt x="3273" y="2728"/>
                  <a:pt x="3944" y="2728"/>
                </a:cubicBezTo>
                <a:cubicBezTo>
                  <a:pt x="4617" y="2728"/>
                  <a:pt x="5163" y="3275"/>
                  <a:pt x="5163" y="3946"/>
                </a:cubicBezTo>
                <a:close/>
                <a:moveTo>
                  <a:pt x="3926" y="3565"/>
                </a:moveTo>
                <a:cubicBezTo>
                  <a:pt x="3926" y="3364"/>
                  <a:pt x="4089" y="3201"/>
                  <a:pt x="4290" y="3201"/>
                </a:cubicBezTo>
                <a:cubicBezTo>
                  <a:pt x="4489" y="3201"/>
                  <a:pt x="4654" y="3364"/>
                  <a:pt x="4654" y="3565"/>
                </a:cubicBezTo>
                <a:cubicBezTo>
                  <a:pt x="4654" y="3764"/>
                  <a:pt x="4489" y="3928"/>
                  <a:pt x="4290" y="3928"/>
                </a:cubicBezTo>
                <a:cubicBezTo>
                  <a:pt x="4089" y="3928"/>
                  <a:pt x="3926" y="3765"/>
                  <a:pt x="3926" y="3565"/>
                </a:cubicBezTo>
                <a:close/>
              </a:path>
            </a:pathLst>
          </a:custGeom>
          <a:gradFill>
            <a:gsLst>
              <a:gs pos="0">
                <a:schemeClr val="accent4"/>
              </a:gs>
              <a:gs pos="100000">
                <a:schemeClr val="accent3"/>
              </a:gs>
            </a:gsLst>
            <a:lin ang="10800025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9" name="Google Shape;1319;p46"/>
          <p:cNvSpPr/>
          <p:nvPr/>
        </p:nvSpPr>
        <p:spPr>
          <a:xfrm>
            <a:off x="968751" y="1145078"/>
            <a:ext cx="314520" cy="314710"/>
          </a:xfrm>
          <a:custGeom>
            <a:avLst/>
            <a:gdLst/>
            <a:ahLst/>
            <a:cxnLst/>
            <a:rect l="l" t="t" r="r" b="b"/>
            <a:pathLst>
              <a:path w="9450" h="9455" extrusionOk="0">
                <a:moveTo>
                  <a:pt x="8882" y="2097"/>
                </a:moveTo>
                <a:lnTo>
                  <a:pt x="7355" y="572"/>
                </a:lnTo>
                <a:cubicBezTo>
                  <a:pt x="6783" y="1"/>
                  <a:pt x="5856" y="2"/>
                  <a:pt x="5285" y="572"/>
                </a:cubicBezTo>
                <a:lnTo>
                  <a:pt x="941" y="4917"/>
                </a:lnTo>
                <a:cubicBezTo>
                  <a:pt x="800" y="5060"/>
                  <a:pt x="800" y="5290"/>
                  <a:pt x="941" y="5432"/>
                </a:cubicBezTo>
                <a:lnTo>
                  <a:pt x="1450" y="5941"/>
                </a:lnTo>
                <a:lnTo>
                  <a:pt x="106" y="7268"/>
                </a:lnTo>
                <a:cubicBezTo>
                  <a:pt x="38" y="7338"/>
                  <a:pt x="0" y="7431"/>
                  <a:pt x="0" y="7527"/>
                </a:cubicBezTo>
                <a:cubicBezTo>
                  <a:pt x="0" y="7623"/>
                  <a:pt x="38" y="7717"/>
                  <a:pt x="106" y="7784"/>
                </a:cubicBezTo>
                <a:lnTo>
                  <a:pt x="1689" y="9348"/>
                </a:lnTo>
                <a:cubicBezTo>
                  <a:pt x="1760" y="9419"/>
                  <a:pt x="1852" y="9454"/>
                  <a:pt x="1945" y="9454"/>
                </a:cubicBezTo>
                <a:cubicBezTo>
                  <a:pt x="2038" y="9454"/>
                  <a:pt x="2131" y="9418"/>
                  <a:pt x="2201" y="9346"/>
                </a:cubicBezTo>
                <a:lnTo>
                  <a:pt x="3529" y="8020"/>
                </a:lnTo>
                <a:lnTo>
                  <a:pt x="4018" y="8509"/>
                </a:lnTo>
                <a:cubicBezTo>
                  <a:pt x="4088" y="8577"/>
                  <a:pt x="4178" y="8616"/>
                  <a:pt x="4274" y="8616"/>
                </a:cubicBezTo>
                <a:lnTo>
                  <a:pt x="4274" y="8616"/>
                </a:lnTo>
                <a:cubicBezTo>
                  <a:pt x="4371" y="8616"/>
                  <a:pt x="4463" y="8577"/>
                  <a:pt x="4533" y="8509"/>
                </a:cubicBezTo>
                <a:lnTo>
                  <a:pt x="7583" y="5438"/>
                </a:lnTo>
                <a:cubicBezTo>
                  <a:pt x="7726" y="5295"/>
                  <a:pt x="7724" y="5064"/>
                  <a:pt x="7582" y="4923"/>
                </a:cubicBezTo>
                <a:cubicBezTo>
                  <a:pt x="7440" y="4780"/>
                  <a:pt x="7209" y="4783"/>
                  <a:pt x="7067" y="4924"/>
                </a:cubicBezTo>
                <a:lnTo>
                  <a:pt x="4272" y="7735"/>
                </a:lnTo>
                <a:lnTo>
                  <a:pt x="3756" y="7218"/>
                </a:lnTo>
                <a:lnTo>
                  <a:pt x="4549" y="6426"/>
                </a:lnTo>
                <a:cubicBezTo>
                  <a:pt x="4582" y="6431"/>
                  <a:pt x="4616" y="6436"/>
                  <a:pt x="4650" y="6436"/>
                </a:cubicBezTo>
                <a:cubicBezTo>
                  <a:pt x="5001" y="6436"/>
                  <a:pt x="5288" y="6149"/>
                  <a:pt x="5288" y="5799"/>
                </a:cubicBezTo>
                <a:cubicBezTo>
                  <a:pt x="5288" y="5448"/>
                  <a:pt x="5001" y="5163"/>
                  <a:pt x="4650" y="5163"/>
                </a:cubicBezTo>
                <a:cubicBezTo>
                  <a:pt x="4300" y="5163"/>
                  <a:pt x="4015" y="5448"/>
                  <a:pt x="4015" y="5799"/>
                </a:cubicBezTo>
                <a:cubicBezTo>
                  <a:pt x="4015" y="5841"/>
                  <a:pt x="4018" y="5880"/>
                  <a:pt x="4025" y="5921"/>
                </a:cubicBezTo>
                <a:lnTo>
                  <a:pt x="3240" y="6706"/>
                </a:lnTo>
                <a:lnTo>
                  <a:pt x="2698" y="6164"/>
                </a:lnTo>
                <a:lnTo>
                  <a:pt x="4291" y="4583"/>
                </a:lnTo>
                <a:lnTo>
                  <a:pt x="5922" y="4583"/>
                </a:lnTo>
                <a:cubicBezTo>
                  <a:pt x="6019" y="4583"/>
                  <a:pt x="6112" y="4542"/>
                  <a:pt x="6182" y="4474"/>
                </a:cubicBezTo>
                <a:lnTo>
                  <a:pt x="6873" y="3770"/>
                </a:lnTo>
                <a:cubicBezTo>
                  <a:pt x="6912" y="3777"/>
                  <a:pt x="6953" y="3783"/>
                  <a:pt x="6997" y="3783"/>
                </a:cubicBezTo>
                <a:cubicBezTo>
                  <a:pt x="7347" y="3783"/>
                  <a:pt x="7632" y="3498"/>
                  <a:pt x="7632" y="3146"/>
                </a:cubicBezTo>
                <a:cubicBezTo>
                  <a:pt x="7632" y="2795"/>
                  <a:pt x="7347" y="2510"/>
                  <a:pt x="6997" y="2510"/>
                </a:cubicBezTo>
                <a:cubicBezTo>
                  <a:pt x="6645" y="2510"/>
                  <a:pt x="6360" y="2795"/>
                  <a:pt x="6360" y="3146"/>
                </a:cubicBezTo>
                <a:cubicBezTo>
                  <a:pt x="6360" y="3180"/>
                  <a:pt x="6364" y="3214"/>
                  <a:pt x="6367" y="3247"/>
                </a:cubicBezTo>
                <a:lnTo>
                  <a:pt x="5771" y="3855"/>
                </a:lnTo>
                <a:lnTo>
                  <a:pt x="4141" y="3855"/>
                </a:lnTo>
                <a:cubicBezTo>
                  <a:pt x="4045" y="3855"/>
                  <a:pt x="3954" y="3893"/>
                  <a:pt x="3885" y="3960"/>
                </a:cubicBezTo>
                <a:lnTo>
                  <a:pt x="2185" y="5650"/>
                </a:lnTo>
                <a:lnTo>
                  <a:pt x="1711" y="5175"/>
                </a:lnTo>
                <a:lnTo>
                  <a:pt x="5797" y="1087"/>
                </a:lnTo>
                <a:cubicBezTo>
                  <a:pt x="6083" y="801"/>
                  <a:pt x="6550" y="801"/>
                  <a:pt x="6837" y="1087"/>
                </a:cubicBezTo>
                <a:lnTo>
                  <a:pt x="8364" y="2613"/>
                </a:lnTo>
                <a:cubicBezTo>
                  <a:pt x="8645" y="2895"/>
                  <a:pt x="8648" y="3355"/>
                  <a:pt x="8364" y="3639"/>
                </a:cubicBezTo>
                <a:cubicBezTo>
                  <a:pt x="8222" y="3781"/>
                  <a:pt x="8222" y="4011"/>
                  <a:pt x="8364" y="4154"/>
                </a:cubicBezTo>
                <a:cubicBezTo>
                  <a:pt x="8505" y="4295"/>
                  <a:pt x="8736" y="4295"/>
                  <a:pt x="8878" y="4154"/>
                </a:cubicBezTo>
                <a:cubicBezTo>
                  <a:pt x="9449" y="3583"/>
                  <a:pt x="9448" y="2663"/>
                  <a:pt x="8882" y="2097"/>
                </a:cubicBezTo>
                <a:close/>
                <a:moveTo>
                  <a:pt x="1943" y="8577"/>
                </a:moveTo>
                <a:lnTo>
                  <a:pt x="880" y="7527"/>
                </a:lnTo>
                <a:lnTo>
                  <a:pt x="1965" y="6456"/>
                </a:lnTo>
                <a:lnTo>
                  <a:pt x="1967" y="6458"/>
                </a:lnTo>
                <a:lnTo>
                  <a:pt x="3014" y="7506"/>
                </a:lnTo>
                <a:close/>
              </a:path>
            </a:pathLst>
          </a:custGeom>
          <a:gradFill>
            <a:gsLst>
              <a:gs pos="0">
                <a:schemeClr val="accent4"/>
              </a:gs>
              <a:gs pos="100000">
                <a:schemeClr val="accent3"/>
              </a:gs>
            </a:gsLst>
            <a:lin ang="10800025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0" name="Google Shape;1320;p46"/>
          <p:cNvSpPr/>
          <p:nvPr/>
        </p:nvSpPr>
        <p:spPr>
          <a:xfrm>
            <a:off x="7860776" y="1147438"/>
            <a:ext cx="309860" cy="309983"/>
          </a:xfrm>
          <a:custGeom>
            <a:avLst/>
            <a:gdLst/>
            <a:ahLst/>
            <a:cxnLst/>
            <a:rect l="l" t="t" r="r" b="b"/>
            <a:pathLst>
              <a:path w="9310" h="9313" extrusionOk="0">
                <a:moveTo>
                  <a:pt x="2546" y="4655"/>
                </a:moveTo>
                <a:cubicBezTo>
                  <a:pt x="2546" y="4854"/>
                  <a:pt x="2383" y="5019"/>
                  <a:pt x="2182" y="5019"/>
                </a:cubicBezTo>
                <a:cubicBezTo>
                  <a:pt x="1983" y="5019"/>
                  <a:pt x="1818" y="4854"/>
                  <a:pt x="1818" y="4655"/>
                </a:cubicBezTo>
                <a:cubicBezTo>
                  <a:pt x="1818" y="4356"/>
                  <a:pt x="1574" y="4110"/>
                  <a:pt x="1273" y="4110"/>
                </a:cubicBezTo>
                <a:cubicBezTo>
                  <a:pt x="973" y="4110"/>
                  <a:pt x="728" y="4356"/>
                  <a:pt x="728" y="4655"/>
                </a:cubicBezTo>
                <a:cubicBezTo>
                  <a:pt x="728" y="4955"/>
                  <a:pt x="973" y="5201"/>
                  <a:pt x="1273" y="5201"/>
                </a:cubicBezTo>
                <a:cubicBezTo>
                  <a:pt x="1474" y="5201"/>
                  <a:pt x="1637" y="5364"/>
                  <a:pt x="1637" y="5564"/>
                </a:cubicBezTo>
                <a:cubicBezTo>
                  <a:pt x="1637" y="5764"/>
                  <a:pt x="1474" y="5928"/>
                  <a:pt x="1273" y="5928"/>
                </a:cubicBezTo>
                <a:cubicBezTo>
                  <a:pt x="572" y="5928"/>
                  <a:pt x="0" y="5356"/>
                  <a:pt x="0" y="4655"/>
                </a:cubicBezTo>
                <a:cubicBezTo>
                  <a:pt x="0" y="3953"/>
                  <a:pt x="572" y="3382"/>
                  <a:pt x="1273" y="3382"/>
                </a:cubicBezTo>
                <a:cubicBezTo>
                  <a:pt x="1976" y="3382"/>
                  <a:pt x="2546" y="3953"/>
                  <a:pt x="2546" y="4655"/>
                </a:cubicBezTo>
                <a:close/>
                <a:moveTo>
                  <a:pt x="4655" y="2546"/>
                </a:moveTo>
                <a:cubicBezTo>
                  <a:pt x="4856" y="2546"/>
                  <a:pt x="5019" y="2382"/>
                  <a:pt x="5019" y="2182"/>
                </a:cubicBezTo>
                <a:cubicBezTo>
                  <a:pt x="5019" y="1982"/>
                  <a:pt x="4856" y="1819"/>
                  <a:pt x="4655" y="1819"/>
                </a:cubicBezTo>
                <a:cubicBezTo>
                  <a:pt x="4355" y="1819"/>
                  <a:pt x="4109" y="1573"/>
                  <a:pt x="4109" y="1273"/>
                </a:cubicBezTo>
                <a:cubicBezTo>
                  <a:pt x="4109" y="974"/>
                  <a:pt x="4355" y="728"/>
                  <a:pt x="4655" y="728"/>
                </a:cubicBezTo>
                <a:cubicBezTo>
                  <a:pt x="4956" y="728"/>
                  <a:pt x="5200" y="974"/>
                  <a:pt x="5200" y="1273"/>
                </a:cubicBezTo>
                <a:cubicBezTo>
                  <a:pt x="5200" y="1473"/>
                  <a:pt x="5365" y="1637"/>
                  <a:pt x="5564" y="1637"/>
                </a:cubicBezTo>
                <a:cubicBezTo>
                  <a:pt x="5765" y="1637"/>
                  <a:pt x="5928" y="1473"/>
                  <a:pt x="5928" y="1273"/>
                </a:cubicBezTo>
                <a:cubicBezTo>
                  <a:pt x="5928" y="571"/>
                  <a:pt x="5358" y="0"/>
                  <a:pt x="4655" y="0"/>
                </a:cubicBezTo>
                <a:cubicBezTo>
                  <a:pt x="3954" y="0"/>
                  <a:pt x="3382" y="571"/>
                  <a:pt x="3382" y="1273"/>
                </a:cubicBezTo>
                <a:cubicBezTo>
                  <a:pt x="3382" y="1974"/>
                  <a:pt x="3954" y="2546"/>
                  <a:pt x="4655" y="2546"/>
                </a:cubicBezTo>
                <a:close/>
                <a:moveTo>
                  <a:pt x="8037" y="4110"/>
                </a:moveTo>
                <a:cubicBezTo>
                  <a:pt x="8338" y="4110"/>
                  <a:pt x="8582" y="4356"/>
                  <a:pt x="8582" y="4655"/>
                </a:cubicBezTo>
                <a:cubicBezTo>
                  <a:pt x="8582" y="4854"/>
                  <a:pt x="8747" y="5019"/>
                  <a:pt x="8946" y="5019"/>
                </a:cubicBezTo>
                <a:cubicBezTo>
                  <a:pt x="9147" y="5019"/>
                  <a:pt x="9310" y="4854"/>
                  <a:pt x="9310" y="4655"/>
                </a:cubicBezTo>
                <a:cubicBezTo>
                  <a:pt x="9310" y="3953"/>
                  <a:pt x="8739" y="3382"/>
                  <a:pt x="8037" y="3382"/>
                </a:cubicBezTo>
                <a:cubicBezTo>
                  <a:pt x="7336" y="3382"/>
                  <a:pt x="6764" y="3953"/>
                  <a:pt x="6764" y="4655"/>
                </a:cubicBezTo>
                <a:cubicBezTo>
                  <a:pt x="6764" y="5230"/>
                  <a:pt x="7148" y="5717"/>
                  <a:pt x="7673" y="5876"/>
                </a:cubicBezTo>
                <a:lnTo>
                  <a:pt x="7673" y="6818"/>
                </a:lnTo>
                <a:cubicBezTo>
                  <a:pt x="7265" y="6940"/>
                  <a:pt x="6942" y="7265"/>
                  <a:pt x="6818" y="7675"/>
                </a:cubicBezTo>
                <a:lnTo>
                  <a:pt x="5874" y="7675"/>
                </a:lnTo>
                <a:cubicBezTo>
                  <a:pt x="5752" y="7266"/>
                  <a:pt x="5429" y="6942"/>
                  <a:pt x="5017" y="6818"/>
                </a:cubicBezTo>
                <a:lnTo>
                  <a:pt x="5017" y="5585"/>
                </a:lnTo>
                <a:lnTo>
                  <a:pt x="5017" y="5574"/>
                </a:lnTo>
                <a:lnTo>
                  <a:pt x="5017" y="5566"/>
                </a:lnTo>
                <a:cubicBezTo>
                  <a:pt x="5017" y="5366"/>
                  <a:pt x="4854" y="5202"/>
                  <a:pt x="4653" y="5202"/>
                </a:cubicBezTo>
                <a:cubicBezTo>
                  <a:pt x="4354" y="5202"/>
                  <a:pt x="4108" y="4956"/>
                  <a:pt x="4108" y="4657"/>
                </a:cubicBezTo>
                <a:cubicBezTo>
                  <a:pt x="4108" y="4357"/>
                  <a:pt x="4354" y="4111"/>
                  <a:pt x="4653" y="4111"/>
                </a:cubicBezTo>
                <a:cubicBezTo>
                  <a:pt x="4953" y="4111"/>
                  <a:pt x="5199" y="4357"/>
                  <a:pt x="5199" y="4657"/>
                </a:cubicBezTo>
                <a:cubicBezTo>
                  <a:pt x="5199" y="4857"/>
                  <a:pt x="5363" y="5020"/>
                  <a:pt x="5563" y="5020"/>
                </a:cubicBezTo>
                <a:cubicBezTo>
                  <a:pt x="5763" y="5020"/>
                  <a:pt x="5926" y="4857"/>
                  <a:pt x="5926" y="4657"/>
                </a:cubicBezTo>
                <a:cubicBezTo>
                  <a:pt x="5926" y="3956"/>
                  <a:pt x="5356" y="3384"/>
                  <a:pt x="4653" y="3384"/>
                </a:cubicBezTo>
                <a:cubicBezTo>
                  <a:pt x="4435" y="3384"/>
                  <a:pt x="4229" y="3441"/>
                  <a:pt x="4048" y="3537"/>
                </a:cubicBezTo>
                <a:lnTo>
                  <a:pt x="2873" y="2363"/>
                </a:lnTo>
                <a:cubicBezTo>
                  <a:pt x="2732" y="2220"/>
                  <a:pt x="2501" y="2220"/>
                  <a:pt x="2360" y="2363"/>
                </a:cubicBezTo>
                <a:cubicBezTo>
                  <a:pt x="2217" y="2504"/>
                  <a:pt x="2217" y="2735"/>
                  <a:pt x="2360" y="2876"/>
                </a:cubicBezTo>
                <a:lnTo>
                  <a:pt x="3533" y="4052"/>
                </a:lnTo>
                <a:cubicBezTo>
                  <a:pt x="3436" y="4232"/>
                  <a:pt x="3381" y="4437"/>
                  <a:pt x="3381" y="4657"/>
                </a:cubicBezTo>
                <a:cubicBezTo>
                  <a:pt x="3381" y="5231"/>
                  <a:pt x="3765" y="5718"/>
                  <a:pt x="4290" y="5877"/>
                </a:cubicBezTo>
                <a:lnTo>
                  <a:pt x="4290" y="6821"/>
                </a:lnTo>
                <a:cubicBezTo>
                  <a:pt x="3765" y="6977"/>
                  <a:pt x="3381" y="7464"/>
                  <a:pt x="3381" y="8040"/>
                </a:cubicBezTo>
                <a:cubicBezTo>
                  <a:pt x="3381" y="8743"/>
                  <a:pt x="3952" y="9313"/>
                  <a:pt x="4653" y="9313"/>
                </a:cubicBezTo>
                <a:cubicBezTo>
                  <a:pt x="4854" y="9313"/>
                  <a:pt x="5017" y="9150"/>
                  <a:pt x="5017" y="8949"/>
                </a:cubicBezTo>
                <a:cubicBezTo>
                  <a:pt x="5017" y="8750"/>
                  <a:pt x="4854" y="8586"/>
                  <a:pt x="4653" y="8586"/>
                </a:cubicBezTo>
                <a:cubicBezTo>
                  <a:pt x="4354" y="8586"/>
                  <a:pt x="4108" y="8341"/>
                  <a:pt x="4108" y="8040"/>
                </a:cubicBezTo>
                <a:cubicBezTo>
                  <a:pt x="4108" y="7740"/>
                  <a:pt x="4354" y="7495"/>
                  <a:pt x="4653" y="7495"/>
                </a:cubicBezTo>
                <a:cubicBezTo>
                  <a:pt x="4953" y="7495"/>
                  <a:pt x="5199" y="7740"/>
                  <a:pt x="5199" y="8040"/>
                </a:cubicBezTo>
                <a:cubicBezTo>
                  <a:pt x="5199" y="8241"/>
                  <a:pt x="5363" y="8404"/>
                  <a:pt x="5563" y="8404"/>
                </a:cubicBezTo>
                <a:lnTo>
                  <a:pt x="6815" y="8404"/>
                </a:lnTo>
                <a:cubicBezTo>
                  <a:pt x="6972" y="8930"/>
                  <a:pt x="7459" y="9313"/>
                  <a:pt x="8035" y="9313"/>
                </a:cubicBezTo>
                <a:cubicBezTo>
                  <a:pt x="8236" y="9313"/>
                  <a:pt x="8399" y="9150"/>
                  <a:pt x="8399" y="8949"/>
                </a:cubicBezTo>
                <a:cubicBezTo>
                  <a:pt x="8399" y="8750"/>
                  <a:pt x="8236" y="8586"/>
                  <a:pt x="8035" y="8586"/>
                </a:cubicBezTo>
                <a:cubicBezTo>
                  <a:pt x="7736" y="8586"/>
                  <a:pt x="7490" y="8341"/>
                  <a:pt x="7490" y="8040"/>
                </a:cubicBezTo>
                <a:cubicBezTo>
                  <a:pt x="7490" y="7740"/>
                  <a:pt x="7736" y="7495"/>
                  <a:pt x="8035" y="7495"/>
                </a:cubicBezTo>
                <a:cubicBezTo>
                  <a:pt x="8335" y="7495"/>
                  <a:pt x="8581" y="7740"/>
                  <a:pt x="8581" y="8040"/>
                </a:cubicBezTo>
                <a:cubicBezTo>
                  <a:pt x="8581" y="8241"/>
                  <a:pt x="8745" y="8404"/>
                  <a:pt x="8945" y="8404"/>
                </a:cubicBezTo>
                <a:cubicBezTo>
                  <a:pt x="9145" y="8404"/>
                  <a:pt x="9308" y="8241"/>
                  <a:pt x="9308" y="8040"/>
                </a:cubicBezTo>
                <a:cubicBezTo>
                  <a:pt x="9308" y="7465"/>
                  <a:pt x="8924" y="6978"/>
                  <a:pt x="8399" y="6821"/>
                </a:cubicBezTo>
                <a:lnTo>
                  <a:pt x="8399" y="5567"/>
                </a:lnTo>
                <a:cubicBezTo>
                  <a:pt x="8399" y="5368"/>
                  <a:pt x="8236" y="5204"/>
                  <a:pt x="8035" y="5204"/>
                </a:cubicBezTo>
                <a:cubicBezTo>
                  <a:pt x="7736" y="5204"/>
                  <a:pt x="7490" y="4959"/>
                  <a:pt x="7490" y="4658"/>
                </a:cubicBezTo>
                <a:cubicBezTo>
                  <a:pt x="7490" y="4358"/>
                  <a:pt x="7737" y="4110"/>
                  <a:pt x="8037" y="4110"/>
                </a:cubicBezTo>
                <a:close/>
                <a:moveTo>
                  <a:pt x="1273" y="2546"/>
                </a:moveTo>
                <a:cubicBezTo>
                  <a:pt x="1474" y="2546"/>
                  <a:pt x="1637" y="2382"/>
                  <a:pt x="1637" y="2182"/>
                </a:cubicBezTo>
                <a:cubicBezTo>
                  <a:pt x="1637" y="1982"/>
                  <a:pt x="1474" y="1819"/>
                  <a:pt x="1273" y="1819"/>
                </a:cubicBezTo>
                <a:cubicBezTo>
                  <a:pt x="973" y="1819"/>
                  <a:pt x="728" y="1573"/>
                  <a:pt x="728" y="1273"/>
                </a:cubicBezTo>
                <a:cubicBezTo>
                  <a:pt x="728" y="974"/>
                  <a:pt x="973" y="728"/>
                  <a:pt x="1273" y="728"/>
                </a:cubicBezTo>
                <a:cubicBezTo>
                  <a:pt x="1574" y="728"/>
                  <a:pt x="1818" y="974"/>
                  <a:pt x="1818" y="1273"/>
                </a:cubicBezTo>
                <a:cubicBezTo>
                  <a:pt x="1818" y="1473"/>
                  <a:pt x="1983" y="1637"/>
                  <a:pt x="2182" y="1637"/>
                </a:cubicBezTo>
                <a:cubicBezTo>
                  <a:pt x="2383" y="1637"/>
                  <a:pt x="2546" y="1473"/>
                  <a:pt x="2546" y="1273"/>
                </a:cubicBezTo>
                <a:cubicBezTo>
                  <a:pt x="2546" y="571"/>
                  <a:pt x="1976" y="0"/>
                  <a:pt x="1273" y="0"/>
                </a:cubicBezTo>
                <a:cubicBezTo>
                  <a:pt x="572" y="0"/>
                  <a:pt x="0" y="571"/>
                  <a:pt x="0" y="1273"/>
                </a:cubicBezTo>
                <a:cubicBezTo>
                  <a:pt x="0" y="1974"/>
                  <a:pt x="572" y="2546"/>
                  <a:pt x="1273" y="2546"/>
                </a:cubicBezTo>
                <a:close/>
                <a:moveTo>
                  <a:pt x="8037" y="2546"/>
                </a:moveTo>
                <a:cubicBezTo>
                  <a:pt x="8238" y="2546"/>
                  <a:pt x="8401" y="2382"/>
                  <a:pt x="8401" y="2182"/>
                </a:cubicBezTo>
                <a:cubicBezTo>
                  <a:pt x="8401" y="1982"/>
                  <a:pt x="8238" y="1819"/>
                  <a:pt x="8037" y="1819"/>
                </a:cubicBezTo>
                <a:cubicBezTo>
                  <a:pt x="7737" y="1819"/>
                  <a:pt x="7491" y="1573"/>
                  <a:pt x="7491" y="1273"/>
                </a:cubicBezTo>
                <a:cubicBezTo>
                  <a:pt x="7491" y="974"/>
                  <a:pt x="7737" y="728"/>
                  <a:pt x="8037" y="728"/>
                </a:cubicBezTo>
                <a:cubicBezTo>
                  <a:pt x="8338" y="728"/>
                  <a:pt x="8582" y="974"/>
                  <a:pt x="8582" y="1273"/>
                </a:cubicBezTo>
                <a:cubicBezTo>
                  <a:pt x="8582" y="1473"/>
                  <a:pt x="8747" y="1637"/>
                  <a:pt x="8946" y="1637"/>
                </a:cubicBezTo>
                <a:cubicBezTo>
                  <a:pt x="9147" y="1637"/>
                  <a:pt x="9310" y="1473"/>
                  <a:pt x="9310" y="1273"/>
                </a:cubicBezTo>
                <a:cubicBezTo>
                  <a:pt x="9310" y="571"/>
                  <a:pt x="8739" y="0"/>
                  <a:pt x="8037" y="0"/>
                </a:cubicBezTo>
                <a:cubicBezTo>
                  <a:pt x="7336" y="0"/>
                  <a:pt x="6764" y="571"/>
                  <a:pt x="6764" y="1273"/>
                </a:cubicBezTo>
                <a:cubicBezTo>
                  <a:pt x="6764" y="1974"/>
                  <a:pt x="7336" y="2546"/>
                  <a:pt x="8037" y="2546"/>
                </a:cubicBezTo>
                <a:close/>
                <a:moveTo>
                  <a:pt x="1273" y="6764"/>
                </a:moveTo>
                <a:cubicBezTo>
                  <a:pt x="572" y="6764"/>
                  <a:pt x="0" y="7335"/>
                  <a:pt x="0" y="8037"/>
                </a:cubicBezTo>
                <a:cubicBezTo>
                  <a:pt x="0" y="8738"/>
                  <a:pt x="572" y="9310"/>
                  <a:pt x="1273" y="9310"/>
                </a:cubicBezTo>
                <a:cubicBezTo>
                  <a:pt x="1474" y="9310"/>
                  <a:pt x="1637" y="9146"/>
                  <a:pt x="1637" y="8946"/>
                </a:cubicBezTo>
                <a:cubicBezTo>
                  <a:pt x="1637" y="8746"/>
                  <a:pt x="1474" y="8583"/>
                  <a:pt x="1273" y="8583"/>
                </a:cubicBezTo>
                <a:cubicBezTo>
                  <a:pt x="973" y="8583"/>
                  <a:pt x="728" y="8337"/>
                  <a:pt x="728" y="8037"/>
                </a:cubicBezTo>
                <a:cubicBezTo>
                  <a:pt x="728" y="7737"/>
                  <a:pt x="973" y="7492"/>
                  <a:pt x="1273" y="7492"/>
                </a:cubicBezTo>
                <a:cubicBezTo>
                  <a:pt x="1574" y="7492"/>
                  <a:pt x="1818" y="7737"/>
                  <a:pt x="1818" y="8037"/>
                </a:cubicBezTo>
                <a:cubicBezTo>
                  <a:pt x="1818" y="8236"/>
                  <a:pt x="1983" y="8401"/>
                  <a:pt x="2182" y="8401"/>
                </a:cubicBezTo>
                <a:cubicBezTo>
                  <a:pt x="2383" y="8401"/>
                  <a:pt x="2546" y="8236"/>
                  <a:pt x="2546" y="8037"/>
                </a:cubicBezTo>
                <a:cubicBezTo>
                  <a:pt x="2546" y="7335"/>
                  <a:pt x="1976" y="6764"/>
                  <a:pt x="1273" y="6764"/>
                </a:cubicBezTo>
                <a:close/>
              </a:path>
            </a:pathLst>
          </a:custGeom>
          <a:gradFill>
            <a:gsLst>
              <a:gs pos="0">
                <a:schemeClr val="accent4"/>
              </a:gs>
              <a:gs pos="100000">
                <a:schemeClr val="accent3"/>
              </a:gs>
            </a:gsLst>
            <a:lin ang="10800025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" name="Прямоугольник 3"/>
          <p:cNvSpPr/>
          <p:nvPr/>
        </p:nvSpPr>
        <p:spPr>
          <a:xfrm>
            <a:off x="2285987" y="1983125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ДАННАЯ ТЕМА</a:t>
            </a:r>
          </a:p>
          <a:p>
            <a:pPr algn="ctr"/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ЯВЛЯЕТСЯ ОСОБЕННО АКТУАЛЬНОЙ, ПОСКОЛЬКУ В 21</a:t>
            </a:r>
          </a:p>
          <a:p>
            <a:pPr algn="ctr"/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ВЕКЕ ИНТЕРНЕТ – ЭТО ОСНОВНОЙ</a:t>
            </a:r>
          </a:p>
          <a:p>
            <a:pPr algn="ctr"/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ИСТОЧНИК ИНФОРМАЦИИ И</a:t>
            </a:r>
          </a:p>
          <a:p>
            <a:pPr algn="ctr"/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РАЗВЛЕЧЕНИЙ.</a:t>
            </a:r>
            <a:endParaRPr lang="ru-RU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1302425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ВВЕДЕНИЕ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1631327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70000"/>
              </a:lnSpc>
            </a:pPr>
            <a:r>
              <a:rPr lang="ru-RU" sz="4000" b="1" dirty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ЦЕЛЬ РАБОТЫ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404730" y="2154547"/>
            <a:ext cx="633453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БЫЛА ОПРЕДЕЛЕНА</a:t>
            </a:r>
          </a:p>
          <a:p>
            <a:pPr algn="ctr"/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СЛЕДУЮЩАЯ ЦЕЛЬ: ИЗУЧЕНИЕ ИНТЕРНЕТА,</a:t>
            </a:r>
          </a:p>
          <a:p>
            <a:pPr algn="ctr"/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КАК ПРЕДМЕТ ВРЕМЯПРОВОЖДЕНИЯ,</a:t>
            </a:r>
            <a:r>
              <a:rPr 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 </a:t>
            </a:r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И</a:t>
            </a:r>
            <a:r>
              <a:rPr 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 </a:t>
            </a:r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ЕГО</a:t>
            </a:r>
          </a:p>
          <a:p>
            <a:pPr algn="ctr"/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ВЛИЯНИЕ НА ЧЕЛОВЕКА И ЛИЧНОСТЬ.</a:t>
            </a:r>
            <a:endParaRPr lang="ru-RU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2" name="Google Shape;1252;p45"/>
          <p:cNvSpPr txBox="1">
            <a:spLocks noGrp="1"/>
          </p:cNvSpPr>
          <p:nvPr>
            <p:ph type="title"/>
          </p:nvPr>
        </p:nvSpPr>
        <p:spPr>
          <a:xfrm>
            <a:off x="3763517" y="1289689"/>
            <a:ext cx="4360200" cy="84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 dirty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ИНТЕРНЕТ</a:t>
            </a:r>
            <a:endParaRPr sz="4000" dirty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254" name="Google Shape;1254;p45"/>
          <p:cNvSpPr txBox="1">
            <a:spLocks noGrp="1"/>
          </p:cNvSpPr>
          <p:nvPr>
            <p:ph type="subTitle" idx="1"/>
          </p:nvPr>
        </p:nvSpPr>
        <p:spPr>
          <a:xfrm rot="462">
            <a:off x="4317965" y="1964364"/>
            <a:ext cx="3805613" cy="209075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>
              <a:spcAft>
                <a:spcPts val="1600"/>
              </a:spcAft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ИНТЕРНЕТ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 – ЭТО ВСЕМИРНАЯ СИСТЕМА КОМПЬЮТЕРНЫХ СЕТЕЙ,</a:t>
            </a:r>
            <a:b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ОБЪЕДИНЕННЫХ ДЛЯ ХРАНЕНИЯ И ПЕРЕДАЧИ ИНФОРМАЦИИ.</a:t>
            </a:r>
          </a:p>
        </p:txBody>
      </p:sp>
      <p:grpSp>
        <p:nvGrpSpPr>
          <p:cNvPr id="1257" name="Google Shape;1257;p45"/>
          <p:cNvGrpSpPr/>
          <p:nvPr/>
        </p:nvGrpSpPr>
        <p:grpSpPr>
          <a:xfrm>
            <a:off x="-127706" y="692622"/>
            <a:ext cx="4072362" cy="3732199"/>
            <a:chOff x="-2371508" y="0"/>
            <a:chExt cx="5715596" cy="5238174"/>
          </a:xfrm>
        </p:grpSpPr>
        <p:sp>
          <p:nvSpPr>
            <p:cNvPr id="1258" name="Google Shape;1258;p45"/>
            <p:cNvSpPr/>
            <p:nvPr/>
          </p:nvSpPr>
          <p:spPr>
            <a:xfrm>
              <a:off x="-2371508" y="2729198"/>
              <a:ext cx="5106709" cy="2466918"/>
            </a:xfrm>
            <a:custGeom>
              <a:avLst/>
              <a:gdLst/>
              <a:ahLst/>
              <a:cxnLst/>
              <a:rect l="l" t="t" r="r" b="b"/>
              <a:pathLst>
                <a:path w="55004" h="26571" extrusionOk="0">
                  <a:moveTo>
                    <a:pt x="18277" y="4"/>
                  </a:moveTo>
                  <a:lnTo>
                    <a:pt x="16471" y="48"/>
                  </a:lnTo>
                  <a:cubicBezTo>
                    <a:pt x="15874" y="36"/>
                    <a:pt x="15327" y="143"/>
                    <a:pt x="14977" y="371"/>
                  </a:cubicBezTo>
                  <a:lnTo>
                    <a:pt x="692" y="9722"/>
                  </a:lnTo>
                  <a:cubicBezTo>
                    <a:pt x="1" y="10175"/>
                    <a:pt x="332" y="10931"/>
                    <a:pt x="1430" y="11410"/>
                  </a:cubicBezTo>
                  <a:lnTo>
                    <a:pt x="34735" y="26162"/>
                  </a:lnTo>
                  <a:cubicBezTo>
                    <a:pt x="35395" y="26449"/>
                    <a:pt x="36180" y="26571"/>
                    <a:pt x="36850" y="26527"/>
                  </a:cubicBezTo>
                  <a:lnTo>
                    <a:pt x="36854" y="26528"/>
                  </a:lnTo>
                  <a:lnTo>
                    <a:pt x="38036" y="26499"/>
                  </a:lnTo>
                  <a:lnTo>
                    <a:pt x="38036" y="26499"/>
                  </a:lnTo>
                  <a:lnTo>
                    <a:pt x="38491" y="26490"/>
                  </a:lnTo>
                  <a:cubicBezTo>
                    <a:pt x="38654" y="26493"/>
                    <a:pt x="38815" y="26491"/>
                    <a:pt x="38970" y="26478"/>
                  </a:cubicBezTo>
                  <a:lnTo>
                    <a:pt x="38975" y="26478"/>
                  </a:lnTo>
                  <a:lnTo>
                    <a:pt x="38975" y="26478"/>
                  </a:lnTo>
                  <a:cubicBezTo>
                    <a:pt x="39065" y="26470"/>
                    <a:pt x="39152" y="26458"/>
                    <a:pt x="39237" y="26445"/>
                  </a:cubicBezTo>
                  <a:cubicBezTo>
                    <a:pt x="39250" y="26442"/>
                    <a:pt x="39263" y="26439"/>
                    <a:pt x="39277" y="26437"/>
                  </a:cubicBezTo>
                  <a:cubicBezTo>
                    <a:pt x="39333" y="26427"/>
                    <a:pt x="39390" y="26415"/>
                    <a:pt x="39444" y="26402"/>
                  </a:cubicBezTo>
                  <a:cubicBezTo>
                    <a:pt x="39463" y="26397"/>
                    <a:pt x="39482" y="26392"/>
                    <a:pt x="39501" y="26386"/>
                  </a:cubicBezTo>
                  <a:cubicBezTo>
                    <a:pt x="39549" y="26374"/>
                    <a:pt x="39594" y="26361"/>
                    <a:pt x="39638" y="26347"/>
                  </a:cubicBezTo>
                  <a:cubicBezTo>
                    <a:pt x="39660" y="26338"/>
                    <a:pt x="39679" y="26333"/>
                    <a:pt x="39700" y="26327"/>
                  </a:cubicBezTo>
                  <a:cubicBezTo>
                    <a:pt x="39743" y="26311"/>
                    <a:pt x="39784" y="26294"/>
                    <a:pt x="39823" y="26275"/>
                  </a:cubicBezTo>
                  <a:cubicBezTo>
                    <a:pt x="39840" y="26267"/>
                    <a:pt x="39858" y="26260"/>
                    <a:pt x="39874" y="26253"/>
                  </a:cubicBezTo>
                  <a:cubicBezTo>
                    <a:pt x="39929" y="26225"/>
                    <a:pt x="39981" y="26198"/>
                    <a:pt x="40028" y="26166"/>
                  </a:cubicBezTo>
                  <a:lnTo>
                    <a:pt x="54313" y="16816"/>
                  </a:lnTo>
                  <a:cubicBezTo>
                    <a:pt x="55004" y="16363"/>
                    <a:pt x="54672" y="15608"/>
                    <a:pt x="53574" y="15126"/>
                  </a:cubicBezTo>
                  <a:lnTo>
                    <a:pt x="20270" y="376"/>
                  </a:lnTo>
                  <a:cubicBezTo>
                    <a:pt x="20203" y="347"/>
                    <a:pt x="20134" y="319"/>
                    <a:pt x="20066" y="293"/>
                  </a:cubicBezTo>
                  <a:cubicBezTo>
                    <a:pt x="20033" y="282"/>
                    <a:pt x="20001" y="271"/>
                    <a:pt x="19967" y="259"/>
                  </a:cubicBezTo>
                  <a:cubicBezTo>
                    <a:pt x="19930" y="247"/>
                    <a:pt x="19895" y="234"/>
                    <a:pt x="19858" y="221"/>
                  </a:cubicBezTo>
                  <a:cubicBezTo>
                    <a:pt x="19811" y="205"/>
                    <a:pt x="19765" y="193"/>
                    <a:pt x="19718" y="180"/>
                  </a:cubicBezTo>
                  <a:cubicBezTo>
                    <a:pt x="19693" y="174"/>
                    <a:pt x="19669" y="167"/>
                    <a:pt x="19646" y="160"/>
                  </a:cubicBezTo>
                  <a:cubicBezTo>
                    <a:pt x="19590" y="145"/>
                    <a:pt x="19532" y="133"/>
                    <a:pt x="19478" y="120"/>
                  </a:cubicBezTo>
                  <a:cubicBezTo>
                    <a:pt x="19462" y="116"/>
                    <a:pt x="19448" y="112"/>
                    <a:pt x="19432" y="109"/>
                  </a:cubicBezTo>
                  <a:cubicBezTo>
                    <a:pt x="19369" y="96"/>
                    <a:pt x="19305" y="84"/>
                    <a:pt x="19241" y="72"/>
                  </a:cubicBezTo>
                  <a:cubicBezTo>
                    <a:pt x="19233" y="72"/>
                    <a:pt x="19226" y="71"/>
                    <a:pt x="19220" y="68"/>
                  </a:cubicBezTo>
                  <a:cubicBezTo>
                    <a:pt x="19150" y="56"/>
                    <a:pt x="19081" y="47"/>
                    <a:pt x="19012" y="39"/>
                  </a:cubicBezTo>
                  <a:cubicBezTo>
                    <a:pt x="19009" y="39"/>
                    <a:pt x="19008" y="37"/>
                    <a:pt x="19006" y="37"/>
                  </a:cubicBezTo>
                  <a:cubicBezTo>
                    <a:pt x="18860" y="19"/>
                    <a:pt x="18718" y="8"/>
                    <a:pt x="18578" y="5"/>
                  </a:cubicBezTo>
                  <a:lnTo>
                    <a:pt x="18578" y="5"/>
                  </a:lnTo>
                  <a:lnTo>
                    <a:pt x="18578" y="5"/>
                  </a:lnTo>
                  <a:cubicBezTo>
                    <a:pt x="18501" y="2"/>
                    <a:pt x="18423" y="2"/>
                    <a:pt x="18347" y="2"/>
                  </a:cubicBezTo>
                  <a:lnTo>
                    <a:pt x="18346" y="0"/>
                  </a:lnTo>
                  <a:lnTo>
                    <a:pt x="18285" y="2"/>
                  </a:lnTo>
                  <a:lnTo>
                    <a:pt x="18309" y="2"/>
                  </a:lnTo>
                </a:path>
              </a:pathLst>
            </a:custGeom>
            <a:gradFill>
              <a:gsLst>
                <a:gs pos="0">
                  <a:srgbClr val="748BFF">
                    <a:alpha val="0"/>
                  </a:srgbClr>
                </a:gs>
                <a:gs pos="50000">
                  <a:srgbClr val="F3F3F3">
                    <a:alpha val="0"/>
                  </a:srgbClr>
                </a:gs>
                <a:gs pos="100000">
                  <a:schemeClr val="dk1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9" name="Google Shape;1259;p45"/>
            <p:cNvSpPr/>
            <p:nvPr/>
          </p:nvSpPr>
          <p:spPr>
            <a:xfrm>
              <a:off x="297621" y="34723"/>
              <a:ext cx="2527544" cy="5203451"/>
            </a:xfrm>
            <a:custGeom>
              <a:avLst/>
              <a:gdLst/>
              <a:ahLst/>
              <a:cxnLst/>
              <a:rect l="l" t="t" r="r" b="b"/>
              <a:pathLst>
                <a:path w="27224" h="56046" extrusionOk="0">
                  <a:moveTo>
                    <a:pt x="8927" y="54398"/>
                  </a:moveTo>
                  <a:lnTo>
                    <a:pt x="241" y="13530"/>
                  </a:lnTo>
                  <a:cubicBezTo>
                    <a:pt x="0" y="12399"/>
                    <a:pt x="409" y="11087"/>
                    <a:pt x="1152" y="10599"/>
                  </a:cubicBezTo>
                  <a:lnTo>
                    <a:pt x="16516" y="489"/>
                  </a:lnTo>
                  <a:cubicBezTo>
                    <a:pt x="17260" y="0"/>
                    <a:pt x="18055" y="518"/>
                    <a:pt x="18297" y="1649"/>
                  </a:cubicBezTo>
                  <a:lnTo>
                    <a:pt x="26984" y="42516"/>
                  </a:lnTo>
                  <a:cubicBezTo>
                    <a:pt x="27223" y="43647"/>
                    <a:pt x="26816" y="44958"/>
                    <a:pt x="26072" y="45447"/>
                  </a:cubicBezTo>
                  <a:lnTo>
                    <a:pt x="10709" y="55557"/>
                  </a:lnTo>
                  <a:cubicBezTo>
                    <a:pt x="9964" y="56046"/>
                    <a:pt x="9167" y="55526"/>
                    <a:pt x="8927" y="54398"/>
                  </a:cubicBez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50000">
                  <a:schemeClr val="accent3"/>
                </a:gs>
                <a:gs pos="100000">
                  <a:schemeClr val="lt2"/>
                </a:gs>
              </a:gsLst>
              <a:lin ang="16200038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0" name="Google Shape;1260;p45"/>
            <p:cNvSpPr/>
            <p:nvPr/>
          </p:nvSpPr>
          <p:spPr>
            <a:xfrm>
              <a:off x="1176376" y="80309"/>
              <a:ext cx="1648511" cy="5139018"/>
            </a:xfrm>
            <a:custGeom>
              <a:avLst/>
              <a:gdLst/>
              <a:ahLst/>
              <a:cxnLst/>
              <a:rect l="l" t="t" r="r" b="b"/>
              <a:pathLst>
                <a:path w="17756" h="55352" extrusionOk="0">
                  <a:moveTo>
                    <a:pt x="8170" y="0"/>
                  </a:moveTo>
                  <a:cubicBezTo>
                    <a:pt x="8417" y="230"/>
                    <a:pt x="8612" y="590"/>
                    <a:pt x="8710" y="1058"/>
                  </a:cubicBezTo>
                  <a:lnTo>
                    <a:pt x="17396" y="41925"/>
                  </a:lnTo>
                  <a:cubicBezTo>
                    <a:pt x="17637" y="43056"/>
                    <a:pt x="17229" y="44367"/>
                    <a:pt x="16485" y="44856"/>
                  </a:cubicBezTo>
                  <a:lnTo>
                    <a:pt x="1122" y="54967"/>
                  </a:lnTo>
                  <a:cubicBezTo>
                    <a:pt x="733" y="55221"/>
                    <a:pt x="332" y="55201"/>
                    <a:pt x="1" y="54962"/>
                  </a:cubicBezTo>
                  <a:cubicBezTo>
                    <a:pt x="351" y="55290"/>
                    <a:pt x="805" y="55352"/>
                    <a:pt x="1241" y="55065"/>
                  </a:cubicBezTo>
                  <a:lnTo>
                    <a:pt x="16604" y="44955"/>
                  </a:lnTo>
                  <a:cubicBezTo>
                    <a:pt x="17347" y="44466"/>
                    <a:pt x="17756" y="43153"/>
                    <a:pt x="17515" y="42024"/>
                  </a:cubicBezTo>
                  <a:lnTo>
                    <a:pt x="8829" y="1156"/>
                  </a:lnTo>
                  <a:cubicBezTo>
                    <a:pt x="8714" y="616"/>
                    <a:pt x="8471" y="218"/>
                    <a:pt x="817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1" name="Google Shape;1261;p45"/>
            <p:cNvSpPr/>
            <p:nvPr/>
          </p:nvSpPr>
          <p:spPr>
            <a:xfrm>
              <a:off x="187417" y="0"/>
              <a:ext cx="1735598" cy="5206143"/>
            </a:xfrm>
            <a:custGeom>
              <a:avLst/>
              <a:gdLst/>
              <a:ahLst/>
              <a:cxnLst/>
              <a:rect l="l" t="t" r="r" b="b"/>
              <a:pathLst>
                <a:path w="18694" h="56075" extrusionOk="0">
                  <a:moveTo>
                    <a:pt x="16514" y="249"/>
                  </a:moveTo>
                  <a:lnTo>
                    <a:pt x="1151" y="10359"/>
                  </a:lnTo>
                  <a:cubicBezTo>
                    <a:pt x="409" y="10848"/>
                    <a:pt x="0" y="12162"/>
                    <a:pt x="242" y="13290"/>
                  </a:cubicBezTo>
                  <a:lnTo>
                    <a:pt x="8929" y="54157"/>
                  </a:lnTo>
                  <a:cubicBezTo>
                    <a:pt x="9073" y="54835"/>
                    <a:pt x="9417" y="55291"/>
                    <a:pt x="9829" y="55443"/>
                  </a:cubicBezTo>
                  <a:lnTo>
                    <a:pt x="9829" y="55446"/>
                  </a:lnTo>
                  <a:lnTo>
                    <a:pt x="10779" y="55930"/>
                  </a:lnTo>
                  <a:cubicBezTo>
                    <a:pt x="10474" y="55714"/>
                    <a:pt x="10230" y="55314"/>
                    <a:pt x="10114" y="54769"/>
                  </a:cubicBezTo>
                  <a:lnTo>
                    <a:pt x="1426" y="13902"/>
                  </a:lnTo>
                  <a:cubicBezTo>
                    <a:pt x="1187" y="12772"/>
                    <a:pt x="1596" y="11460"/>
                    <a:pt x="2339" y="10972"/>
                  </a:cubicBezTo>
                  <a:lnTo>
                    <a:pt x="17703" y="861"/>
                  </a:lnTo>
                  <a:cubicBezTo>
                    <a:pt x="18027" y="647"/>
                    <a:pt x="18363" y="626"/>
                    <a:pt x="18658" y="764"/>
                  </a:cubicBezTo>
                  <a:lnTo>
                    <a:pt x="17609" y="232"/>
                  </a:lnTo>
                  <a:cubicBezTo>
                    <a:pt x="17281" y="12"/>
                    <a:pt x="16892" y="0"/>
                    <a:pt x="16514" y="249"/>
                  </a:cubicBezTo>
                  <a:close/>
                  <a:moveTo>
                    <a:pt x="11056" y="56073"/>
                  </a:moveTo>
                  <a:lnTo>
                    <a:pt x="11060" y="56074"/>
                  </a:lnTo>
                  <a:lnTo>
                    <a:pt x="11060" y="56074"/>
                  </a:lnTo>
                  <a:cubicBezTo>
                    <a:pt x="11058" y="56074"/>
                    <a:pt x="11058" y="56073"/>
                    <a:pt x="11056" y="56073"/>
                  </a:cubicBezTo>
                  <a:close/>
                  <a:moveTo>
                    <a:pt x="18659" y="766"/>
                  </a:moveTo>
                  <a:cubicBezTo>
                    <a:pt x="18671" y="772"/>
                    <a:pt x="18683" y="779"/>
                    <a:pt x="18693" y="785"/>
                  </a:cubicBezTo>
                  <a:lnTo>
                    <a:pt x="18693" y="783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50000">
                  <a:schemeClr val="accent3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2" name="Google Shape;1262;p45"/>
            <p:cNvSpPr/>
            <p:nvPr/>
          </p:nvSpPr>
          <p:spPr>
            <a:xfrm>
              <a:off x="282952" y="53941"/>
              <a:ext cx="1640063" cy="5152202"/>
            </a:xfrm>
            <a:custGeom>
              <a:avLst/>
              <a:gdLst/>
              <a:ahLst/>
              <a:cxnLst/>
              <a:rect l="l" t="t" r="r" b="b"/>
              <a:pathLst>
                <a:path w="17665" h="55494" extrusionOk="0">
                  <a:moveTo>
                    <a:pt x="10031" y="55493"/>
                  </a:moveTo>
                  <a:lnTo>
                    <a:pt x="10031" y="55493"/>
                  </a:lnTo>
                  <a:cubicBezTo>
                    <a:pt x="10029" y="55493"/>
                    <a:pt x="10029" y="55492"/>
                    <a:pt x="10027" y="55492"/>
                  </a:cubicBezTo>
                  <a:close/>
                  <a:moveTo>
                    <a:pt x="16515" y="229"/>
                  </a:moveTo>
                  <a:lnTo>
                    <a:pt x="1152" y="10339"/>
                  </a:lnTo>
                  <a:cubicBezTo>
                    <a:pt x="408" y="10830"/>
                    <a:pt x="1" y="12142"/>
                    <a:pt x="240" y="13270"/>
                  </a:cubicBezTo>
                  <a:lnTo>
                    <a:pt x="8927" y="54140"/>
                  </a:lnTo>
                  <a:cubicBezTo>
                    <a:pt x="9028" y="54617"/>
                    <a:pt x="9230" y="54985"/>
                    <a:pt x="9485" y="55213"/>
                  </a:cubicBezTo>
                  <a:lnTo>
                    <a:pt x="9749" y="55348"/>
                  </a:lnTo>
                  <a:cubicBezTo>
                    <a:pt x="9444" y="55132"/>
                    <a:pt x="9199" y="54731"/>
                    <a:pt x="9084" y="54187"/>
                  </a:cubicBezTo>
                  <a:lnTo>
                    <a:pt x="396" y="13320"/>
                  </a:lnTo>
                  <a:cubicBezTo>
                    <a:pt x="157" y="12190"/>
                    <a:pt x="565" y="10878"/>
                    <a:pt x="1308" y="10389"/>
                  </a:cubicBezTo>
                  <a:lnTo>
                    <a:pt x="16673" y="278"/>
                  </a:lnTo>
                  <a:cubicBezTo>
                    <a:pt x="16924" y="114"/>
                    <a:pt x="17182" y="64"/>
                    <a:pt x="17424" y="115"/>
                  </a:cubicBezTo>
                  <a:cubicBezTo>
                    <a:pt x="17139" y="0"/>
                    <a:pt x="16823" y="28"/>
                    <a:pt x="16515" y="229"/>
                  </a:cubicBezTo>
                  <a:close/>
                  <a:moveTo>
                    <a:pt x="17630" y="185"/>
                  </a:moveTo>
                  <a:cubicBezTo>
                    <a:pt x="17642" y="191"/>
                    <a:pt x="17654" y="198"/>
                    <a:pt x="17664" y="204"/>
                  </a:cubicBezTo>
                  <a:lnTo>
                    <a:pt x="17664" y="202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3" name="Google Shape;1263;p45"/>
            <p:cNvSpPr/>
            <p:nvPr/>
          </p:nvSpPr>
          <p:spPr>
            <a:xfrm>
              <a:off x="359269" y="128680"/>
              <a:ext cx="2404064" cy="5015352"/>
            </a:xfrm>
            <a:custGeom>
              <a:avLst/>
              <a:gdLst/>
              <a:ahLst/>
              <a:cxnLst/>
              <a:rect l="l" t="t" r="r" b="b"/>
              <a:pathLst>
                <a:path w="25894" h="54020" extrusionOk="0">
                  <a:moveTo>
                    <a:pt x="15913" y="313"/>
                  </a:moveTo>
                  <a:lnTo>
                    <a:pt x="13262" y="2057"/>
                  </a:lnTo>
                  <a:lnTo>
                    <a:pt x="13051" y="3195"/>
                  </a:lnTo>
                  <a:cubicBezTo>
                    <a:pt x="12948" y="3749"/>
                    <a:pt x="12655" y="4239"/>
                    <a:pt x="12278" y="4488"/>
                  </a:cubicBezTo>
                  <a:lnTo>
                    <a:pt x="5052" y="9242"/>
                  </a:lnTo>
                  <a:cubicBezTo>
                    <a:pt x="4676" y="9491"/>
                    <a:pt x="4271" y="9460"/>
                    <a:pt x="3986" y="9163"/>
                  </a:cubicBezTo>
                  <a:lnTo>
                    <a:pt x="3402" y="8549"/>
                  </a:lnTo>
                  <a:lnTo>
                    <a:pt x="751" y="10292"/>
                  </a:lnTo>
                  <a:cubicBezTo>
                    <a:pt x="277" y="10604"/>
                    <a:pt x="1" y="11364"/>
                    <a:pt x="133" y="11989"/>
                  </a:cubicBezTo>
                  <a:lnTo>
                    <a:pt x="8880" y="53143"/>
                  </a:lnTo>
                  <a:cubicBezTo>
                    <a:pt x="9014" y="53766"/>
                    <a:pt x="9506" y="54020"/>
                    <a:pt x="9980" y="53706"/>
                  </a:cubicBezTo>
                  <a:lnTo>
                    <a:pt x="25141" y="43728"/>
                  </a:lnTo>
                  <a:cubicBezTo>
                    <a:pt x="25617" y="43416"/>
                    <a:pt x="25893" y="42656"/>
                    <a:pt x="25761" y="42033"/>
                  </a:cubicBezTo>
                  <a:lnTo>
                    <a:pt x="17014" y="880"/>
                  </a:lnTo>
                  <a:cubicBezTo>
                    <a:pt x="16882" y="253"/>
                    <a:pt x="16388" y="1"/>
                    <a:pt x="15913" y="313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50000">
                  <a:schemeClr val="accent3"/>
                </a:gs>
                <a:gs pos="7500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4" name="Google Shape;1264;p45"/>
            <p:cNvSpPr/>
            <p:nvPr/>
          </p:nvSpPr>
          <p:spPr>
            <a:xfrm>
              <a:off x="912424" y="503949"/>
              <a:ext cx="469597" cy="334047"/>
            </a:xfrm>
            <a:custGeom>
              <a:avLst/>
              <a:gdLst/>
              <a:ahLst/>
              <a:cxnLst/>
              <a:rect l="l" t="t" r="r" b="b"/>
              <a:pathLst>
                <a:path w="5058" h="3598" extrusionOk="0">
                  <a:moveTo>
                    <a:pt x="4891" y="0"/>
                  </a:moveTo>
                  <a:cubicBezTo>
                    <a:pt x="4870" y="0"/>
                    <a:pt x="4848" y="7"/>
                    <a:pt x="4826" y="21"/>
                  </a:cubicBezTo>
                  <a:lnTo>
                    <a:pt x="132" y="3111"/>
                  </a:lnTo>
                  <a:cubicBezTo>
                    <a:pt x="47" y="3167"/>
                    <a:pt x="1" y="3317"/>
                    <a:pt x="28" y="3443"/>
                  </a:cubicBezTo>
                  <a:cubicBezTo>
                    <a:pt x="48" y="3539"/>
                    <a:pt x="103" y="3597"/>
                    <a:pt x="165" y="3597"/>
                  </a:cubicBezTo>
                  <a:cubicBezTo>
                    <a:pt x="186" y="3597"/>
                    <a:pt x="209" y="3590"/>
                    <a:pt x="231" y="3575"/>
                  </a:cubicBezTo>
                  <a:lnTo>
                    <a:pt x="4926" y="486"/>
                  </a:lnTo>
                  <a:cubicBezTo>
                    <a:pt x="5011" y="431"/>
                    <a:pt x="5057" y="282"/>
                    <a:pt x="5029" y="153"/>
                  </a:cubicBezTo>
                  <a:cubicBezTo>
                    <a:pt x="5009" y="58"/>
                    <a:pt x="4953" y="0"/>
                    <a:pt x="4891" y="0"/>
                  </a:cubicBezTo>
                  <a:close/>
                </a:path>
              </a:pathLst>
            </a:custGeom>
            <a:solidFill>
              <a:srgbClr val="0182A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5" name="Google Shape;1265;p45"/>
            <p:cNvSpPr/>
            <p:nvPr/>
          </p:nvSpPr>
          <p:spPr>
            <a:xfrm>
              <a:off x="914653" y="503856"/>
              <a:ext cx="466441" cy="307866"/>
            </a:xfrm>
            <a:custGeom>
              <a:avLst/>
              <a:gdLst/>
              <a:ahLst/>
              <a:cxnLst/>
              <a:rect l="l" t="t" r="r" b="b"/>
              <a:pathLst>
                <a:path w="5024" h="3316" extrusionOk="0">
                  <a:moveTo>
                    <a:pt x="4868" y="1"/>
                  </a:moveTo>
                  <a:cubicBezTo>
                    <a:pt x="4846" y="1"/>
                    <a:pt x="4824" y="8"/>
                    <a:pt x="4802" y="22"/>
                  </a:cubicBezTo>
                  <a:lnTo>
                    <a:pt x="108" y="3113"/>
                  </a:lnTo>
                  <a:cubicBezTo>
                    <a:pt x="52" y="3150"/>
                    <a:pt x="13" y="3229"/>
                    <a:pt x="1" y="3315"/>
                  </a:cubicBezTo>
                  <a:cubicBezTo>
                    <a:pt x="19" y="3287"/>
                    <a:pt x="40" y="3262"/>
                    <a:pt x="64" y="3245"/>
                  </a:cubicBezTo>
                  <a:lnTo>
                    <a:pt x="4759" y="155"/>
                  </a:lnTo>
                  <a:cubicBezTo>
                    <a:pt x="4781" y="141"/>
                    <a:pt x="4802" y="134"/>
                    <a:pt x="4823" y="134"/>
                  </a:cubicBezTo>
                  <a:cubicBezTo>
                    <a:pt x="4886" y="134"/>
                    <a:pt x="4941" y="191"/>
                    <a:pt x="4962" y="286"/>
                  </a:cubicBezTo>
                  <a:cubicBezTo>
                    <a:pt x="4970" y="329"/>
                    <a:pt x="4970" y="374"/>
                    <a:pt x="4964" y="416"/>
                  </a:cubicBezTo>
                  <a:cubicBezTo>
                    <a:pt x="5006" y="344"/>
                    <a:pt x="5024" y="244"/>
                    <a:pt x="5005" y="154"/>
                  </a:cubicBezTo>
                  <a:cubicBezTo>
                    <a:pt x="4985" y="58"/>
                    <a:pt x="4930" y="1"/>
                    <a:pt x="486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6" name="Google Shape;1266;p45"/>
            <p:cNvSpPr/>
            <p:nvPr/>
          </p:nvSpPr>
          <p:spPr>
            <a:xfrm>
              <a:off x="378301" y="128680"/>
              <a:ext cx="2380575" cy="4017016"/>
            </a:xfrm>
            <a:custGeom>
              <a:avLst/>
              <a:gdLst/>
              <a:ahLst/>
              <a:cxnLst/>
              <a:rect l="l" t="t" r="r" b="b"/>
              <a:pathLst>
                <a:path w="25641" h="43267" extrusionOk="0">
                  <a:moveTo>
                    <a:pt x="12073" y="4488"/>
                  </a:moveTo>
                  <a:lnTo>
                    <a:pt x="4847" y="9242"/>
                  </a:lnTo>
                  <a:cubicBezTo>
                    <a:pt x="4471" y="9491"/>
                    <a:pt x="4066" y="9460"/>
                    <a:pt x="3781" y="9163"/>
                  </a:cubicBezTo>
                  <a:lnTo>
                    <a:pt x="3197" y="8549"/>
                  </a:lnTo>
                  <a:lnTo>
                    <a:pt x="546" y="10292"/>
                  </a:lnTo>
                  <a:cubicBezTo>
                    <a:pt x="303" y="10452"/>
                    <a:pt x="113" y="10730"/>
                    <a:pt x="1" y="11046"/>
                  </a:cubicBezTo>
                  <a:cubicBezTo>
                    <a:pt x="109" y="10856"/>
                    <a:pt x="249" y="10695"/>
                    <a:pt x="412" y="10588"/>
                  </a:cubicBezTo>
                  <a:lnTo>
                    <a:pt x="3063" y="8843"/>
                  </a:lnTo>
                  <a:lnTo>
                    <a:pt x="3646" y="9457"/>
                  </a:lnTo>
                  <a:cubicBezTo>
                    <a:pt x="3931" y="9756"/>
                    <a:pt x="4336" y="9786"/>
                    <a:pt x="4713" y="9539"/>
                  </a:cubicBezTo>
                  <a:lnTo>
                    <a:pt x="11937" y="4784"/>
                  </a:lnTo>
                  <a:cubicBezTo>
                    <a:pt x="12224" y="4595"/>
                    <a:pt x="12463" y="4265"/>
                    <a:pt x="12606" y="3874"/>
                  </a:cubicBezTo>
                  <a:cubicBezTo>
                    <a:pt x="12466" y="4131"/>
                    <a:pt x="12283" y="4349"/>
                    <a:pt x="12073" y="4488"/>
                  </a:cubicBezTo>
                  <a:close/>
                  <a:moveTo>
                    <a:pt x="15708" y="313"/>
                  </a:moveTo>
                  <a:lnTo>
                    <a:pt x="13057" y="2057"/>
                  </a:lnTo>
                  <a:lnTo>
                    <a:pt x="13013" y="2293"/>
                  </a:lnTo>
                  <a:lnTo>
                    <a:pt x="15575" y="607"/>
                  </a:lnTo>
                  <a:cubicBezTo>
                    <a:pt x="16049" y="294"/>
                    <a:pt x="16541" y="548"/>
                    <a:pt x="16673" y="1173"/>
                  </a:cubicBezTo>
                  <a:lnTo>
                    <a:pt x="25419" y="42325"/>
                  </a:lnTo>
                  <a:cubicBezTo>
                    <a:pt x="25483" y="42629"/>
                    <a:pt x="25452" y="42965"/>
                    <a:pt x="25346" y="43266"/>
                  </a:cubicBezTo>
                  <a:cubicBezTo>
                    <a:pt x="25550" y="42905"/>
                    <a:pt x="25641" y="42438"/>
                    <a:pt x="25555" y="42029"/>
                  </a:cubicBezTo>
                  <a:lnTo>
                    <a:pt x="16808" y="878"/>
                  </a:lnTo>
                  <a:cubicBezTo>
                    <a:pt x="16677" y="253"/>
                    <a:pt x="16183" y="1"/>
                    <a:pt x="15708" y="31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7" name="Google Shape;1267;p45"/>
            <p:cNvSpPr/>
            <p:nvPr/>
          </p:nvSpPr>
          <p:spPr>
            <a:xfrm>
              <a:off x="371710" y="1888973"/>
              <a:ext cx="118931" cy="403586"/>
            </a:xfrm>
            <a:custGeom>
              <a:avLst/>
              <a:gdLst/>
              <a:ahLst/>
              <a:cxnLst/>
              <a:rect l="l" t="t" r="r" b="b"/>
              <a:pathLst>
                <a:path w="1281" h="4347" extrusionOk="0">
                  <a:moveTo>
                    <a:pt x="1105" y="4291"/>
                  </a:moveTo>
                  <a:lnTo>
                    <a:pt x="1075" y="4275"/>
                  </a:lnTo>
                  <a:cubicBezTo>
                    <a:pt x="965" y="4219"/>
                    <a:pt x="854" y="4067"/>
                    <a:pt x="826" y="3938"/>
                  </a:cubicBezTo>
                  <a:lnTo>
                    <a:pt x="29" y="189"/>
                  </a:lnTo>
                  <a:cubicBezTo>
                    <a:pt x="0" y="60"/>
                    <a:pt x="68" y="1"/>
                    <a:pt x="178" y="57"/>
                  </a:cubicBezTo>
                  <a:lnTo>
                    <a:pt x="208" y="72"/>
                  </a:lnTo>
                  <a:cubicBezTo>
                    <a:pt x="316" y="128"/>
                    <a:pt x="428" y="281"/>
                    <a:pt x="457" y="409"/>
                  </a:cubicBezTo>
                  <a:lnTo>
                    <a:pt x="1254" y="4159"/>
                  </a:lnTo>
                  <a:cubicBezTo>
                    <a:pt x="1281" y="4287"/>
                    <a:pt x="1214" y="4347"/>
                    <a:pt x="1105" y="4291"/>
                  </a:cubicBezTo>
                  <a:close/>
                </a:path>
              </a:pathLst>
            </a:custGeom>
            <a:solidFill>
              <a:srgbClr val="01114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8" name="Google Shape;1268;p45"/>
            <p:cNvSpPr/>
            <p:nvPr/>
          </p:nvSpPr>
          <p:spPr>
            <a:xfrm>
              <a:off x="371617" y="1889066"/>
              <a:ext cx="118931" cy="403494"/>
            </a:xfrm>
            <a:custGeom>
              <a:avLst/>
              <a:gdLst/>
              <a:ahLst/>
              <a:cxnLst/>
              <a:rect l="l" t="t" r="r" b="b"/>
              <a:pathLst>
                <a:path w="1281" h="4346" extrusionOk="0">
                  <a:moveTo>
                    <a:pt x="1103" y="4291"/>
                  </a:moveTo>
                  <a:lnTo>
                    <a:pt x="1073" y="4277"/>
                  </a:lnTo>
                  <a:cubicBezTo>
                    <a:pt x="965" y="4220"/>
                    <a:pt x="853" y="4068"/>
                    <a:pt x="826" y="3938"/>
                  </a:cubicBezTo>
                  <a:lnTo>
                    <a:pt x="29" y="190"/>
                  </a:lnTo>
                  <a:cubicBezTo>
                    <a:pt x="0" y="60"/>
                    <a:pt x="67" y="1"/>
                    <a:pt x="178" y="57"/>
                  </a:cubicBezTo>
                  <a:lnTo>
                    <a:pt x="207" y="72"/>
                  </a:lnTo>
                  <a:cubicBezTo>
                    <a:pt x="316" y="128"/>
                    <a:pt x="428" y="281"/>
                    <a:pt x="456" y="411"/>
                  </a:cubicBezTo>
                  <a:lnTo>
                    <a:pt x="1252" y="4159"/>
                  </a:lnTo>
                  <a:cubicBezTo>
                    <a:pt x="1281" y="4286"/>
                    <a:pt x="1214" y="4346"/>
                    <a:pt x="1103" y="4291"/>
                  </a:cubicBezTo>
                  <a:close/>
                </a:path>
              </a:pathLst>
            </a:custGeom>
            <a:solidFill>
              <a:srgbClr val="01114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9" name="Google Shape;1269;p45"/>
            <p:cNvSpPr/>
            <p:nvPr/>
          </p:nvSpPr>
          <p:spPr>
            <a:xfrm>
              <a:off x="371431" y="1889066"/>
              <a:ext cx="119024" cy="403586"/>
            </a:xfrm>
            <a:custGeom>
              <a:avLst/>
              <a:gdLst/>
              <a:ahLst/>
              <a:cxnLst/>
              <a:rect l="l" t="t" r="r" b="b"/>
              <a:pathLst>
                <a:path w="1282" h="4347" extrusionOk="0">
                  <a:moveTo>
                    <a:pt x="1104" y="4291"/>
                  </a:moveTo>
                  <a:lnTo>
                    <a:pt x="1074" y="4277"/>
                  </a:lnTo>
                  <a:cubicBezTo>
                    <a:pt x="966" y="4220"/>
                    <a:pt x="854" y="4068"/>
                    <a:pt x="825" y="3938"/>
                  </a:cubicBezTo>
                  <a:lnTo>
                    <a:pt x="29" y="190"/>
                  </a:lnTo>
                  <a:cubicBezTo>
                    <a:pt x="1" y="60"/>
                    <a:pt x="68" y="1"/>
                    <a:pt x="178" y="57"/>
                  </a:cubicBezTo>
                  <a:lnTo>
                    <a:pt x="208" y="72"/>
                  </a:lnTo>
                  <a:cubicBezTo>
                    <a:pt x="317" y="128"/>
                    <a:pt x="427" y="281"/>
                    <a:pt x="456" y="411"/>
                  </a:cubicBezTo>
                  <a:lnTo>
                    <a:pt x="1253" y="4159"/>
                  </a:lnTo>
                  <a:cubicBezTo>
                    <a:pt x="1282" y="4287"/>
                    <a:pt x="1215" y="4347"/>
                    <a:pt x="1104" y="4291"/>
                  </a:cubicBezTo>
                  <a:close/>
                </a:path>
              </a:pathLst>
            </a:custGeom>
            <a:solidFill>
              <a:srgbClr val="01114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0" name="Google Shape;1270;p45"/>
            <p:cNvSpPr/>
            <p:nvPr/>
          </p:nvSpPr>
          <p:spPr>
            <a:xfrm>
              <a:off x="371338" y="1889159"/>
              <a:ext cx="119024" cy="403494"/>
            </a:xfrm>
            <a:custGeom>
              <a:avLst/>
              <a:gdLst/>
              <a:ahLst/>
              <a:cxnLst/>
              <a:rect l="l" t="t" r="r" b="b"/>
              <a:pathLst>
                <a:path w="1282" h="4346" extrusionOk="0">
                  <a:moveTo>
                    <a:pt x="1104" y="4291"/>
                  </a:moveTo>
                  <a:lnTo>
                    <a:pt x="1074" y="4277"/>
                  </a:lnTo>
                  <a:cubicBezTo>
                    <a:pt x="966" y="4220"/>
                    <a:pt x="854" y="4068"/>
                    <a:pt x="825" y="3939"/>
                  </a:cubicBezTo>
                  <a:lnTo>
                    <a:pt x="28" y="190"/>
                  </a:lnTo>
                  <a:cubicBezTo>
                    <a:pt x="1" y="61"/>
                    <a:pt x="67" y="1"/>
                    <a:pt x="177" y="58"/>
                  </a:cubicBezTo>
                  <a:lnTo>
                    <a:pt x="207" y="72"/>
                  </a:lnTo>
                  <a:cubicBezTo>
                    <a:pt x="315" y="130"/>
                    <a:pt x="427" y="281"/>
                    <a:pt x="456" y="411"/>
                  </a:cubicBezTo>
                  <a:lnTo>
                    <a:pt x="1253" y="4159"/>
                  </a:lnTo>
                  <a:cubicBezTo>
                    <a:pt x="1281" y="4286"/>
                    <a:pt x="1213" y="4346"/>
                    <a:pt x="1104" y="4291"/>
                  </a:cubicBezTo>
                  <a:close/>
                </a:path>
              </a:pathLst>
            </a:custGeom>
            <a:solidFill>
              <a:srgbClr val="01114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1" name="Google Shape;1271;p45"/>
            <p:cNvSpPr/>
            <p:nvPr/>
          </p:nvSpPr>
          <p:spPr>
            <a:xfrm>
              <a:off x="371153" y="1889159"/>
              <a:ext cx="119024" cy="403772"/>
            </a:xfrm>
            <a:custGeom>
              <a:avLst/>
              <a:gdLst/>
              <a:ahLst/>
              <a:cxnLst/>
              <a:rect l="l" t="t" r="r" b="b"/>
              <a:pathLst>
                <a:path w="1282" h="4349" extrusionOk="0">
                  <a:moveTo>
                    <a:pt x="1105" y="4291"/>
                  </a:moveTo>
                  <a:lnTo>
                    <a:pt x="1075" y="4277"/>
                  </a:lnTo>
                  <a:cubicBezTo>
                    <a:pt x="965" y="4220"/>
                    <a:pt x="855" y="4068"/>
                    <a:pt x="826" y="3939"/>
                  </a:cubicBezTo>
                  <a:lnTo>
                    <a:pt x="29" y="190"/>
                  </a:lnTo>
                  <a:cubicBezTo>
                    <a:pt x="0" y="61"/>
                    <a:pt x="68" y="1"/>
                    <a:pt x="178" y="58"/>
                  </a:cubicBezTo>
                  <a:lnTo>
                    <a:pt x="208" y="72"/>
                  </a:lnTo>
                  <a:cubicBezTo>
                    <a:pt x="316" y="130"/>
                    <a:pt x="428" y="281"/>
                    <a:pt x="457" y="411"/>
                  </a:cubicBezTo>
                  <a:lnTo>
                    <a:pt x="1254" y="4159"/>
                  </a:lnTo>
                  <a:cubicBezTo>
                    <a:pt x="1281" y="4289"/>
                    <a:pt x="1214" y="4348"/>
                    <a:pt x="1105" y="4291"/>
                  </a:cubicBezTo>
                  <a:close/>
                </a:path>
              </a:pathLst>
            </a:custGeom>
            <a:solidFill>
              <a:srgbClr val="01114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2" name="Google Shape;1272;p45"/>
            <p:cNvSpPr/>
            <p:nvPr/>
          </p:nvSpPr>
          <p:spPr>
            <a:xfrm>
              <a:off x="371060" y="1889345"/>
              <a:ext cx="118931" cy="403586"/>
            </a:xfrm>
            <a:custGeom>
              <a:avLst/>
              <a:gdLst/>
              <a:ahLst/>
              <a:cxnLst/>
              <a:rect l="l" t="t" r="r" b="b"/>
              <a:pathLst>
                <a:path w="1281" h="4347" extrusionOk="0">
                  <a:moveTo>
                    <a:pt x="1103" y="4292"/>
                  </a:moveTo>
                  <a:lnTo>
                    <a:pt x="1074" y="4276"/>
                  </a:lnTo>
                  <a:cubicBezTo>
                    <a:pt x="965" y="4219"/>
                    <a:pt x="853" y="4068"/>
                    <a:pt x="826" y="3938"/>
                  </a:cubicBezTo>
                  <a:lnTo>
                    <a:pt x="29" y="190"/>
                  </a:lnTo>
                  <a:cubicBezTo>
                    <a:pt x="0" y="60"/>
                    <a:pt x="67" y="0"/>
                    <a:pt x="178" y="57"/>
                  </a:cubicBezTo>
                  <a:lnTo>
                    <a:pt x="207" y="72"/>
                  </a:lnTo>
                  <a:cubicBezTo>
                    <a:pt x="316" y="129"/>
                    <a:pt x="428" y="280"/>
                    <a:pt x="456" y="410"/>
                  </a:cubicBezTo>
                  <a:lnTo>
                    <a:pt x="1252" y="4158"/>
                  </a:lnTo>
                  <a:cubicBezTo>
                    <a:pt x="1281" y="4287"/>
                    <a:pt x="1214" y="4346"/>
                    <a:pt x="1103" y="4292"/>
                  </a:cubicBezTo>
                  <a:close/>
                </a:path>
              </a:pathLst>
            </a:custGeom>
            <a:solidFill>
              <a:srgbClr val="01114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3" name="Google Shape;1273;p45"/>
            <p:cNvSpPr/>
            <p:nvPr/>
          </p:nvSpPr>
          <p:spPr>
            <a:xfrm>
              <a:off x="370874" y="1889345"/>
              <a:ext cx="119024" cy="403679"/>
            </a:xfrm>
            <a:custGeom>
              <a:avLst/>
              <a:gdLst/>
              <a:ahLst/>
              <a:cxnLst/>
              <a:rect l="l" t="t" r="r" b="b"/>
              <a:pathLst>
                <a:path w="1282" h="4348" extrusionOk="0">
                  <a:moveTo>
                    <a:pt x="1104" y="4292"/>
                  </a:moveTo>
                  <a:lnTo>
                    <a:pt x="1074" y="4276"/>
                  </a:lnTo>
                  <a:cubicBezTo>
                    <a:pt x="966" y="4219"/>
                    <a:pt x="854" y="4068"/>
                    <a:pt x="825" y="3938"/>
                  </a:cubicBezTo>
                  <a:lnTo>
                    <a:pt x="29" y="190"/>
                  </a:lnTo>
                  <a:cubicBezTo>
                    <a:pt x="1" y="60"/>
                    <a:pt x="68" y="0"/>
                    <a:pt x="178" y="57"/>
                  </a:cubicBezTo>
                  <a:lnTo>
                    <a:pt x="208" y="72"/>
                  </a:lnTo>
                  <a:cubicBezTo>
                    <a:pt x="317" y="129"/>
                    <a:pt x="427" y="280"/>
                    <a:pt x="456" y="410"/>
                  </a:cubicBezTo>
                  <a:lnTo>
                    <a:pt x="1253" y="4158"/>
                  </a:lnTo>
                  <a:cubicBezTo>
                    <a:pt x="1282" y="4288"/>
                    <a:pt x="1215" y="4348"/>
                    <a:pt x="1104" y="4292"/>
                  </a:cubicBezTo>
                  <a:close/>
                </a:path>
              </a:pathLst>
            </a:custGeom>
            <a:solidFill>
              <a:srgbClr val="01114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4" name="Google Shape;1274;p45"/>
            <p:cNvSpPr/>
            <p:nvPr/>
          </p:nvSpPr>
          <p:spPr>
            <a:xfrm>
              <a:off x="370781" y="1889530"/>
              <a:ext cx="119024" cy="403494"/>
            </a:xfrm>
            <a:custGeom>
              <a:avLst/>
              <a:gdLst/>
              <a:ahLst/>
              <a:cxnLst/>
              <a:rect l="l" t="t" r="r" b="b"/>
              <a:pathLst>
                <a:path w="1282" h="4346" extrusionOk="0">
                  <a:moveTo>
                    <a:pt x="1104" y="4291"/>
                  </a:moveTo>
                  <a:lnTo>
                    <a:pt x="1074" y="4275"/>
                  </a:lnTo>
                  <a:cubicBezTo>
                    <a:pt x="966" y="4219"/>
                    <a:pt x="854" y="4067"/>
                    <a:pt x="825" y="3938"/>
                  </a:cubicBezTo>
                  <a:lnTo>
                    <a:pt x="28" y="189"/>
                  </a:lnTo>
                  <a:cubicBezTo>
                    <a:pt x="1" y="60"/>
                    <a:pt x="67" y="1"/>
                    <a:pt x="177" y="57"/>
                  </a:cubicBezTo>
                  <a:lnTo>
                    <a:pt x="207" y="72"/>
                  </a:lnTo>
                  <a:cubicBezTo>
                    <a:pt x="315" y="128"/>
                    <a:pt x="427" y="281"/>
                    <a:pt x="456" y="409"/>
                  </a:cubicBezTo>
                  <a:lnTo>
                    <a:pt x="1253" y="4157"/>
                  </a:lnTo>
                  <a:cubicBezTo>
                    <a:pt x="1281" y="4286"/>
                    <a:pt x="1214" y="4346"/>
                    <a:pt x="1104" y="4291"/>
                  </a:cubicBezTo>
                  <a:close/>
                </a:path>
              </a:pathLst>
            </a:custGeom>
            <a:solidFill>
              <a:srgbClr val="01114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5" name="Google Shape;1275;p45"/>
            <p:cNvSpPr/>
            <p:nvPr/>
          </p:nvSpPr>
          <p:spPr>
            <a:xfrm>
              <a:off x="370596" y="1889530"/>
              <a:ext cx="119024" cy="403586"/>
            </a:xfrm>
            <a:custGeom>
              <a:avLst/>
              <a:gdLst/>
              <a:ahLst/>
              <a:cxnLst/>
              <a:rect l="l" t="t" r="r" b="b"/>
              <a:pathLst>
                <a:path w="1282" h="4347" extrusionOk="0">
                  <a:moveTo>
                    <a:pt x="1105" y="4291"/>
                  </a:moveTo>
                  <a:lnTo>
                    <a:pt x="1075" y="4275"/>
                  </a:lnTo>
                  <a:cubicBezTo>
                    <a:pt x="965" y="4219"/>
                    <a:pt x="855" y="4067"/>
                    <a:pt x="826" y="3938"/>
                  </a:cubicBezTo>
                  <a:lnTo>
                    <a:pt x="29" y="189"/>
                  </a:lnTo>
                  <a:cubicBezTo>
                    <a:pt x="0" y="60"/>
                    <a:pt x="68" y="1"/>
                    <a:pt x="178" y="57"/>
                  </a:cubicBezTo>
                  <a:lnTo>
                    <a:pt x="208" y="72"/>
                  </a:lnTo>
                  <a:cubicBezTo>
                    <a:pt x="316" y="128"/>
                    <a:pt x="428" y="281"/>
                    <a:pt x="457" y="409"/>
                  </a:cubicBezTo>
                  <a:lnTo>
                    <a:pt x="1254" y="4157"/>
                  </a:lnTo>
                  <a:cubicBezTo>
                    <a:pt x="1281" y="4287"/>
                    <a:pt x="1214" y="4347"/>
                    <a:pt x="1105" y="4291"/>
                  </a:cubicBezTo>
                  <a:close/>
                </a:path>
              </a:pathLst>
            </a:custGeom>
            <a:solidFill>
              <a:srgbClr val="01114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6" name="Google Shape;1276;p45"/>
            <p:cNvSpPr/>
            <p:nvPr/>
          </p:nvSpPr>
          <p:spPr>
            <a:xfrm>
              <a:off x="370503" y="1889623"/>
              <a:ext cx="118931" cy="403494"/>
            </a:xfrm>
            <a:custGeom>
              <a:avLst/>
              <a:gdLst/>
              <a:ahLst/>
              <a:cxnLst/>
              <a:rect l="l" t="t" r="r" b="b"/>
              <a:pathLst>
                <a:path w="1281" h="4346" extrusionOk="0">
                  <a:moveTo>
                    <a:pt x="1103" y="4291"/>
                  </a:moveTo>
                  <a:lnTo>
                    <a:pt x="1074" y="4277"/>
                  </a:lnTo>
                  <a:cubicBezTo>
                    <a:pt x="965" y="4219"/>
                    <a:pt x="853" y="4068"/>
                    <a:pt x="826" y="3938"/>
                  </a:cubicBezTo>
                  <a:lnTo>
                    <a:pt x="29" y="190"/>
                  </a:lnTo>
                  <a:cubicBezTo>
                    <a:pt x="0" y="60"/>
                    <a:pt x="67" y="1"/>
                    <a:pt x="178" y="57"/>
                  </a:cubicBezTo>
                  <a:lnTo>
                    <a:pt x="207" y="72"/>
                  </a:lnTo>
                  <a:cubicBezTo>
                    <a:pt x="316" y="128"/>
                    <a:pt x="428" y="281"/>
                    <a:pt x="456" y="411"/>
                  </a:cubicBezTo>
                  <a:lnTo>
                    <a:pt x="1252" y="4159"/>
                  </a:lnTo>
                  <a:cubicBezTo>
                    <a:pt x="1281" y="4286"/>
                    <a:pt x="1214" y="4346"/>
                    <a:pt x="1103" y="4291"/>
                  </a:cubicBezTo>
                  <a:close/>
                </a:path>
              </a:pathLst>
            </a:custGeom>
            <a:solidFill>
              <a:srgbClr val="01114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7" name="Google Shape;1277;p45"/>
            <p:cNvSpPr/>
            <p:nvPr/>
          </p:nvSpPr>
          <p:spPr>
            <a:xfrm>
              <a:off x="370317" y="1889623"/>
              <a:ext cx="119024" cy="403772"/>
            </a:xfrm>
            <a:custGeom>
              <a:avLst/>
              <a:gdLst/>
              <a:ahLst/>
              <a:cxnLst/>
              <a:rect l="l" t="t" r="r" b="b"/>
              <a:pathLst>
                <a:path w="1282" h="4349" extrusionOk="0">
                  <a:moveTo>
                    <a:pt x="1104" y="4291"/>
                  </a:moveTo>
                  <a:lnTo>
                    <a:pt x="1074" y="4277"/>
                  </a:lnTo>
                  <a:cubicBezTo>
                    <a:pt x="966" y="4219"/>
                    <a:pt x="854" y="4068"/>
                    <a:pt x="825" y="3938"/>
                  </a:cubicBezTo>
                  <a:lnTo>
                    <a:pt x="30" y="190"/>
                  </a:lnTo>
                  <a:cubicBezTo>
                    <a:pt x="1" y="60"/>
                    <a:pt x="68" y="1"/>
                    <a:pt x="178" y="57"/>
                  </a:cubicBezTo>
                  <a:lnTo>
                    <a:pt x="208" y="72"/>
                  </a:lnTo>
                  <a:cubicBezTo>
                    <a:pt x="317" y="128"/>
                    <a:pt x="429" y="281"/>
                    <a:pt x="456" y="411"/>
                  </a:cubicBezTo>
                  <a:lnTo>
                    <a:pt x="1253" y="4159"/>
                  </a:lnTo>
                  <a:cubicBezTo>
                    <a:pt x="1282" y="4289"/>
                    <a:pt x="1215" y="4348"/>
                    <a:pt x="1104" y="4291"/>
                  </a:cubicBezTo>
                  <a:close/>
                </a:path>
              </a:pathLst>
            </a:custGeom>
            <a:solidFill>
              <a:srgbClr val="01114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8" name="Google Shape;1278;p45"/>
            <p:cNvSpPr/>
            <p:nvPr/>
          </p:nvSpPr>
          <p:spPr>
            <a:xfrm>
              <a:off x="370317" y="1889623"/>
              <a:ext cx="119024" cy="403772"/>
            </a:xfrm>
            <a:custGeom>
              <a:avLst/>
              <a:gdLst/>
              <a:ahLst/>
              <a:cxnLst/>
              <a:rect l="l" t="t" r="r" b="b"/>
              <a:pathLst>
                <a:path w="1282" h="4349" extrusionOk="0">
                  <a:moveTo>
                    <a:pt x="1104" y="4291"/>
                  </a:moveTo>
                  <a:lnTo>
                    <a:pt x="1074" y="4277"/>
                  </a:lnTo>
                  <a:cubicBezTo>
                    <a:pt x="966" y="4219"/>
                    <a:pt x="854" y="4068"/>
                    <a:pt x="825" y="3938"/>
                  </a:cubicBezTo>
                  <a:lnTo>
                    <a:pt x="30" y="190"/>
                  </a:lnTo>
                  <a:cubicBezTo>
                    <a:pt x="1" y="60"/>
                    <a:pt x="68" y="1"/>
                    <a:pt x="178" y="57"/>
                  </a:cubicBezTo>
                  <a:lnTo>
                    <a:pt x="208" y="72"/>
                  </a:lnTo>
                  <a:cubicBezTo>
                    <a:pt x="317" y="128"/>
                    <a:pt x="429" y="281"/>
                    <a:pt x="456" y="411"/>
                  </a:cubicBezTo>
                  <a:lnTo>
                    <a:pt x="1253" y="4159"/>
                  </a:lnTo>
                  <a:cubicBezTo>
                    <a:pt x="1282" y="4289"/>
                    <a:pt x="1215" y="4348"/>
                    <a:pt x="1104" y="429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9" name="Google Shape;1279;p45"/>
            <p:cNvSpPr/>
            <p:nvPr/>
          </p:nvSpPr>
          <p:spPr>
            <a:xfrm>
              <a:off x="1563436" y="127287"/>
              <a:ext cx="91171" cy="46421"/>
            </a:xfrm>
            <a:custGeom>
              <a:avLst/>
              <a:gdLst/>
              <a:ahLst/>
              <a:cxnLst/>
              <a:rect l="l" t="t" r="r" b="b"/>
              <a:pathLst>
                <a:path w="982" h="500" extrusionOk="0">
                  <a:moveTo>
                    <a:pt x="438" y="0"/>
                  </a:moveTo>
                  <a:cubicBezTo>
                    <a:pt x="327" y="0"/>
                    <a:pt x="222" y="25"/>
                    <a:pt x="148" y="74"/>
                  </a:cubicBezTo>
                  <a:cubicBezTo>
                    <a:pt x="0" y="171"/>
                    <a:pt x="34" y="328"/>
                    <a:pt x="224" y="427"/>
                  </a:cubicBezTo>
                  <a:cubicBezTo>
                    <a:pt x="318" y="475"/>
                    <a:pt x="434" y="499"/>
                    <a:pt x="544" y="499"/>
                  </a:cubicBezTo>
                  <a:cubicBezTo>
                    <a:pt x="655" y="499"/>
                    <a:pt x="760" y="475"/>
                    <a:pt x="834" y="427"/>
                  </a:cubicBezTo>
                  <a:cubicBezTo>
                    <a:pt x="982" y="328"/>
                    <a:pt x="949" y="171"/>
                    <a:pt x="760" y="74"/>
                  </a:cubicBezTo>
                  <a:cubicBezTo>
                    <a:pt x="665" y="25"/>
                    <a:pt x="549" y="0"/>
                    <a:pt x="43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0" name="Google Shape;1280;p45"/>
            <p:cNvSpPr/>
            <p:nvPr/>
          </p:nvSpPr>
          <p:spPr>
            <a:xfrm>
              <a:off x="1569842" y="125059"/>
              <a:ext cx="84115" cy="39272"/>
            </a:xfrm>
            <a:custGeom>
              <a:avLst/>
              <a:gdLst/>
              <a:ahLst/>
              <a:cxnLst/>
              <a:rect l="l" t="t" r="r" b="b"/>
              <a:pathLst>
                <a:path w="906" h="423" extrusionOk="0">
                  <a:moveTo>
                    <a:pt x="691" y="98"/>
                  </a:moveTo>
                  <a:cubicBezTo>
                    <a:pt x="501" y="1"/>
                    <a:pt x="228" y="1"/>
                    <a:pt x="79" y="98"/>
                  </a:cubicBezTo>
                  <a:cubicBezTo>
                    <a:pt x="40" y="123"/>
                    <a:pt x="15" y="152"/>
                    <a:pt x="0" y="183"/>
                  </a:cubicBezTo>
                  <a:cubicBezTo>
                    <a:pt x="10" y="173"/>
                    <a:pt x="19" y="165"/>
                    <a:pt x="31" y="155"/>
                  </a:cubicBezTo>
                  <a:cubicBezTo>
                    <a:pt x="179" y="59"/>
                    <a:pt x="453" y="59"/>
                    <a:pt x="641" y="155"/>
                  </a:cubicBezTo>
                  <a:cubicBezTo>
                    <a:pt x="783" y="227"/>
                    <a:pt x="837" y="333"/>
                    <a:pt x="795" y="422"/>
                  </a:cubicBezTo>
                  <a:cubicBezTo>
                    <a:pt x="906" y="326"/>
                    <a:pt x="864" y="185"/>
                    <a:pt x="691" y="98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1" name="Google Shape;1281;p45"/>
            <p:cNvSpPr/>
            <p:nvPr/>
          </p:nvSpPr>
          <p:spPr>
            <a:xfrm>
              <a:off x="645409" y="744225"/>
              <a:ext cx="1677571" cy="3059625"/>
            </a:xfrm>
            <a:custGeom>
              <a:avLst/>
              <a:gdLst/>
              <a:ahLst/>
              <a:cxnLst/>
              <a:rect l="l" t="t" r="r" b="b"/>
              <a:pathLst>
                <a:path w="18069" h="32955" extrusionOk="0">
                  <a:moveTo>
                    <a:pt x="18068" y="13713"/>
                  </a:moveTo>
                  <a:lnTo>
                    <a:pt x="15154" y="1"/>
                  </a:lnTo>
                  <a:lnTo>
                    <a:pt x="1" y="19242"/>
                  </a:lnTo>
                  <a:lnTo>
                    <a:pt x="2916" y="32955"/>
                  </a:lnTo>
                  <a:close/>
                </a:path>
              </a:pathLst>
            </a:custGeom>
            <a:solidFill>
              <a:srgbClr val="F3F3F3">
                <a:alpha val="346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2" name="Google Shape;1282;p45"/>
            <p:cNvSpPr/>
            <p:nvPr/>
          </p:nvSpPr>
          <p:spPr>
            <a:xfrm>
              <a:off x="488598" y="128865"/>
              <a:ext cx="1484273" cy="2027866"/>
            </a:xfrm>
            <a:custGeom>
              <a:avLst/>
              <a:gdLst/>
              <a:ahLst/>
              <a:cxnLst/>
              <a:rect l="l" t="t" r="r" b="b"/>
              <a:pathLst>
                <a:path w="15987" h="21842" extrusionOk="0">
                  <a:moveTo>
                    <a:pt x="835" y="21842"/>
                  </a:moveTo>
                  <a:lnTo>
                    <a:pt x="15987" y="2598"/>
                  </a:lnTo>
                  <a:lnTo>
                    <a:pt x="15621" y="877"/>
                  </a:lnTo>
                  <a:cubicBezTo>
                    <a:pt x="15489" y="254"/>
                    <a:pt x="14995" y="0"/>
                    <a:pt x="14521" y="311"/>
                  </a:cubicBezTo>
                  <a:lnTo>
                    <a:pt x="13165" y="1203"/>
                  </a:lnTo>
                  <a:lnTo>
                    <a:pt x="11677" y="3093"/>
                  </a:lnTo>
                  <a:lnTo>
                    <a:pt x="11658" y="3193"/>
                  </a:lnTo>
                  <a:cubicBezTo>
                    <a:pt x="11555" y="3747"/>
                    <a:pt x="11262" y="4237"/>
                    <a:pt x="10885" y="4486"/>
                  </a:cubicBezTo>
                  <a:lnTo>
                    <a:pt x="10254" y="4900"/>
                  </a:lnTo>
                  <a:lnTo>
                    <a:pt x="1" y="17920"/>
                  </a:lnTo>
                  <a:close/>
                </a:path>
              </a:pathLst>
            </a:custGeom>
            <a:solidFill>
              <a:srgbClr val="F3F3F3">
                <a:alpha val="346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3" name="Google Shape;1283;p45"/>
            <p:cNvSpPr/>
            <p:nvPr/>
          </p:nvSpPr>
          <p:spPr>
            <a:xfrm>
              <a:off x="976950" y="2302958"/>
              <a:ext cx="1562168" cy="2517981"/>
            </a:xfrm>
            <a:custGeom>
              <a:avLst/>
              <a:gdLst/>
              <a:ahLst/>
              <a:cxnLst/>
              <a:rect l="l" t="t" r="r" b="b"/>
              <a:pathLst>
                <a:path w="16826" h="27121" extrusionOk="0">
                  <a:moveTo>
                    <a:pt x="16825" y="7878"/>
                  </a:moveTo>
                  <a:lnTo>
                    <a:pt x="15151" y="1"/>
                  </a:lnTo>
                  <a:lnTo>
                    <a:pt x="1" y="19242"/>
                  </a:lnTo>
                  <a:lnTo>
                    <a:pt x="1674" y="27121"/>
                  </a:lnTo>
                  <a:close/>
                </a:path>
              </a:pathLst>
            </a:custGeom>
            <a:solidFill>
              <a:srgbClr val="F3F3F3">
                <a:alpha val="346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4" name="Google Shape;1284;p45"/>
            <p:cNvSpPr/>
            <p:nvPr/>
          </p:nvSpPr>
          <p:spPr>
            <a:xfrm>
              <a:off x="1506338" y="3525508"/>
              <a:ext cx="1172694" cy="1444351"/>
            </a:xfrm>
            <a:custGeom>
              <a:avLst/>
              <a:gdLst/>
              <a:ahLst/>
              <a:cxnLst/>
              <a:rect l="l" t="t" r="r" b="b"/>
              <a:pathLst>
                <a:path w="12631" h="15557" extrusionOk="0">
                  <a:moveTo>
                    <a:pt x="12630" y="1802"/>
                  </a:moveTo>
                  <a:lnTo>
                    <a:pt x="12248" y="0"/>
                  </a:lnTo>
                  <a:lnTo>
                    <a:pt x="0" y="15556"/>
                  </a:lnTo>
                  <a:lnTo>
                    <a:pt x="3740" y="13095"/>
                  </a:lnTo>
                  <a:close/>
                </a:path>
              </a:pathLst>
            </a:custGeom>
            <a:solidFill>
              <a:srgbClr val="F3F3F3">
                <a:alpha val="346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5" name="Google Shape;1285;p45"/>
            <p:cNvSpPr/>
            <p:nvPr/>
          </p:nvSpPr>
          <p:spPr>
            <a:xfrm>
              <a:off x="378394" y="128865"/>
              <a:ext cx="2380667" cy="4017016"/>
            </a:xfrm>
            <a:custGeom>
              <a:avLst/>
              <a:gdLst/>
              <a:ahLst/>
              <a:cxnLst/>
              <a:rect l="l" t="t" r="r" b="b"/>
              <a:pathLst>
                <a:path w="25642" h="43267" extrusionOk="0">
                  <a:moveTo>
                    <a:pt x="16808" y="877"/>
                  </a:moveTo>
                  <a:cubicBezTo>
                    <a:pt x="16676" y="254"/>
                    <a:pt x="16182" y="0"/>
                    <a:pt x="15708" y="311"/>
                  </a:cubicBezTo>
                  <a:lnTo>
                    <a:pt x="13057" y="2055"/>
                  </a:lnTo>
                  <a:lnTo>
                    <a:pt x="12846" y="3193"/>
                  </a:lnTo>
                  <a:cubicBezTo>
                    <a:pt x="12744" y="3747"/>
                    <a:pt x="12450" y="4237"/>
                    <a:pt x="12073" y="4486"/>
                  </a:cubicBezTo>
                  <a:lnTo>
                    <a:pt x="4847" y="9240"/>
                  </a:lnTo>
                  <a:cubicBezTo>
                    <a:pt x="4471" y="9489"/>
                    <a:pt x="4066" y="9458"/>
                    <a:pt x="3781" y="9161"/>
                  </a:cubicBezTo>
                  <a:lnTo>
                    <a:pt x="3197" y="8547"/>
                  </a:lnTo>
                  <a:lnTo>
                    <a:pt x="547" y="10290"/>
                  </a:lnTo>
                  <a:cubicBezTo>
                    <a:pt x="304" y="10450"/>
                    <a:pt x="113" y="10728"/>
                    <a:pt x="1" y="11044"/>
                  </a:cubicBezTo>
                  <a:lnTo>
                    <a:pt x="1" y="11044"/>
                  </a:lnTo>
                  <a:lnTo>
                    <a:pt x="25347" y="43267"/>
                  </a:lnTo>
                  <a:lnTo>
                    <a:pt x="25347" y="43267"/>
                  </a:lnTo>
                  <a:cubicBezTo>
                    <a:pt x="25550" y="42907"/>
                    <a:pt x="25642" y="42439"/>
                    <a:pt x="25555" y="42031"/>
                  </a:cubicBezTo>
                  <a:close/>
                </a:path>
              </a:pathLst>
            </a:custGeom>
            <a:gradFill>
              <a:gsLst>
                <a:gs pos="0">
                  <a:srgbClr val="748BFF">
                    <a:alpha val="0"/>
                  </a:srgbClr>
                </a:gs>
                <a:gs pos="50000">
                  <a:srgbClr val="F3F3F3">
                    <a:alpha val="0"/>
                  </a:srgbClr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6" name="Google Shape;1286;p45"/>
            <p:cNvSpPr/>
            <p:nvPr/>
          </p:nvSpPr>
          <p:spPr>
            <a:xfrm>
              <a:off x="1137103" y="2629764"/>
              <a:ext cx="1027952" cy="1116710"/>
            </a:xfrm>
            <a:custGeom>
              <a:avLst/>
              <a:gdLst/>
              <a:ahLst/>
              <a:cxnLst/>
              <a:rect l="l" t="t" r="r" b="b"/>
              <a:pathLst>
                <a:path w="11072" h="12028" extrusionOk="0">
                  <a:moveTo>
                    <a:pt x="6115" y="7100"/>
                  </a:moveTo>
                  <a:cubicBezTo>
                    <a:pt x="5466" y="7531"/>
                    <a:pt x="4963" y="8058"/>
                    <a:pt x="4533" y="8740"/>
                  </a:cubicBezTo>
                  <a:cubicBezTo>
                    <a:pt x="4265" y="9167"/>
                    <a:pt x="4037" y="9629"/>
                    <a:pt x="3864" y="10131"/>
                  </a:cubicBezTo>
                  <a:cubicBezTo>
                    <a:pt x="3733" y="10510"/>
                    <a:pt x="3789" y="10917"/>
                    <a:pt x="3992" y="11133"/>
                  </a:cubicBezTo>
                  <a:cubicBezTo>
                    <a:pt x="4192" y="11344"/>
                    <a:pt x="4495" y="11317"/>
                    <a:pt x="4736" y="11068"/>
                  </a:cubicBezTo>
                  <a:cubicBezTo>
                    <a:pt x="4872" y="10930"/>
                    <a:pt x="4953" y="10742"/>
                    <a:pt x="5032" y="10545"/>
                  </a:cubicBezTo>
                  <a:cubicBezTo>
                    <a:pt x="5457" y="9500"/>
                    <a:pt x="6068" y="8829"/>
                    <a:pt x="6856" y="8528"/>
                  </a:cubicBezTo>
                  <a:cubicBezTo>
                    <a:pt x="7316" y="8353"/>
                    <a:pt x="7743" y="8398"/>
                    <a:pt x="8150" y="8591"/>
                  </a:cubicBezTo>
                  <a:cubicBezTo>
                    <a:pt x="8462" y="8743"/>
                    <a:pt x="8843" y="8471"/>
                    <a:pt x="9006" y="8001"/>
                  </a:cubicBezTo>
                  <a:cubicBezTo>
                    <a:pt x="9173" y="7525"/>
                    <a:pt x="9060" y="7025"/>
                    <a:pt x="8748" y="6870"/>
                  </a:cubicBezTo>
                  <a:cubicBezTo>
                    <a:pt x="7886" y="6447"/>
                    <a:pt x="6981" y="6548"/>
                    <a:pt x="6115" y="7100"/>
                  </a:cubicBezTo>
                  <a:close/>
                  <a:moveTo>
                    <a:pt x="6610" y="9859"/>
                  </a:moveTo>
                  <a:cubicBezTo>
                    <a:pt x="6211" y="10122"/>
                    <a:pt x="5978" y="10763"/>
                    <a:pt x="6089" y="11289"/>
                  </a:cubicBezTo>
                  <a:cubicBezTo>
                    <a:pt x="6202" y="11817"/>
                    <a:pt x="6616" y="12027"/>
                    <a:pt x="7016" y="11765"/>
                  </a:cubicBezTo>
                  <a:cubicBezTo>
                    <a:pt x="7416" y="11503"/>
                    <a:pt x="7649" y="10863"/>
                    <a:pt x="7536" y="10337"/>
                  </a:cubicBezTo>
                  <a:cubicBezTo>
                    <a:pt x="7425" y="9810"/>
                    <a:pt x="7011" y="9597"/>
                    <a:pt x="6610" y="9859"/>
                  </a:cubicBezTo>
                  <a:close/>
                  <a:moveTo>
                    <a:pt x="5311" y="4281"/>
                  </a:moveTo>
                  <a:cubicBezTo>
                    <a:pt x="5141" y="4414"/>
                    <a:pt x="4870" y="4612"/>
                    <a:pt x="4609" y="4842"/>
                  </a:cubicBezTo>
                  <a:cubicBezTo>
                    <a:pt x="3870" y="5490"/>
                    <a:pt x="3228" y="6304"/>
                    <a:pt x="2681" y="7277"/>
                  </a:cubicBezTo>
                  <a:cubicBezTo>
                    <a:pt x="2366" y="7840"/>
                    <a:pt x="2090" y="8434"/>
                    <a:pt x="1869" y="9064"/>
                  </a:cubicBezTo>
                  <a:cubicBezTo>
                    <a:pt x="1736" y="9442"/>
                    <a:pt x="1791" y="9852"/>
                    <a:pt x="1990" y="10068"/>
                  </a:cubicBezTo>
                  <a:cubicBezTo>
                    <a:pt x="2192" y="10283"/>
                    <a:pt x="2497" y="10257"/>
                    <a:pt x="2740" y="10007"/>
                  </a:cubicBezTo>
                  <a:cubicBezTo>
                    <a:pt x="2875" y="9869"/>
                    <a:pt x="2958" y="9682"/>
                    <a:pt x="3033" y="9484"/>
                  </a:cubicBezTo>
                  <a:cubicBezTo>
                    <a:pt x="3578" y="8064"/>
                    <a:pt x="4349" y="6950"/>
                    <a:pt x="5342" y="6142"/>
                  </a:cubicBezTo>
                  <a:cubicBezTo>
                    <a:pt x="5717" y="5837"/>
                    <a:pt x="6105" y="5605"/>
                    <a:pt x="6508" y="5438"/>
                  </a:cubicBezTo>
                  <a:cubicBezTo>
                    <a:pt x="7170" y="5163"/>
                    <a:pt x="7819" y="5083"/>
                    <a:pt x="8451" y="5206"/>
                  </a:cubicBezTo>
                  <a:cubicBezTo>
                    <a:pt x="8724" y="5259"/>
                    <a:pt x="8983" y="5351"/>
                    <a:pt x="9234" y="5475"/>
                  </a:cubicBezTo>
                  <a:cubicBezTo>
                    <a:pt x="9439" y="5576"/>
                    <a:pt x="9649" y="5534"/>
                    <a:pt x="9856" y="5326"/>
                  </a:cubicBezTo>
                  <a:cubicBezTo>
                    <a:pt x="10076" y="5104"/>
                    <a:pt x="10192" y="4808"/>
                    <a:pt x="10193" y="4462"/>
                  </a:cubicBezTo>
                  <a:cubicBezTo>
                    <a:pt x="10195" y="4105"/>
                    <a:pt x="10074" y="3871"/>
                    <a:pt x="9850" y="3760"/>
                  </a:cubicBezTo>
                  <a:cubicBezTo>
                    <a:pt x="8442" y="3067"/>
                    <a:pt x="6962" y="3233"/>
                    <a:pt x="5311" y="4281"/>
                  </a:cubicBezTo>
                  <a:close/>
                  <a:moveTo>
                    <a:pt x="11009" y="1079"/>
                  </a:moveTo>
                  <a:cubicBezTo>
                    <a:pt x="10947" y="907"/>
                    <a:pt x="10847" y="800"/>
                    <a:pt x="10720" y="734"/>
                  </a:cubicBezTo>
                  <a:cubicBezTo>
                    <a:pt x="9407" y="78"/>
                    <a:pt x="8003" y="0"/>
                    <a:pt x="6504" y="502"/>
                  </a:cubicBezTo>
                  <a:cubicBezTo>
                    <a:pt x="6034" y="660"/>
                    <a:pt x="5569" y="881"/>
                    <a:pt x="5111" y="1156"/>
                  </a:cubicBezTo>
                  <a:cubicBezTo>
                    <a:pt x="5088" y="1169"/>
                    <a:pt x="5064" y="1177"/>
                    <a:pt x="5040" y="1187"/>
                  </a:cubicBezTo>
                  <a:lnTo>
                    <a:pt x="4558" y="1505"/>
                  </a:lnTo>
                  <a:cubicBezTo>
                    <a:pt x="4474" y="1571"/>
                    <a:pt x="4392" y="1637"/>
                    <a:pt x="4308" y="1699"/>
                  </a:cubicBezTo>
                  <a:cubicBezTo>
                    <a:pt x="3400" y="2384"/>
                    <a:pt x="2580" y="3264"/>
                    <a:pt x="1846" y="4325"/>
                  </a:cubicBezTo>
                  <a:cubicBezTo>
                    <a:pt x="1132" y="5356"/>
                    <a:pt x="551" y="6503"/>
                    <a:pt x="92" y="7757"/>
                  </a:cubicBezTo>
                  <a:cubicBezTo>
                    <a:pt x="27" y="7936"/>
                    <a:pt x="1" y="8115"/>
                    <a:pt x="13" y="8297"/>
                  </a:cubicBezTo>
                  <a:cubicBezTo>
                    <a:pt x="15" y="8315"/>
                    <a:pt x="11" y="8334"/>
                    <a:pt x="11" y="8353"/>
                  </a:cubicBezTo>
                  <a:lnTo>
                    <a:pt x="51" y="8535"/>
                  </a:lnTo>
                  <a:cubicBezTo>
                    <a:pt x="84" y="8601"/>
                    <a:pt x="113" y="8671"/>
                    <a:pt x="153" y="8728"/>
                  </a:cubicBezTo>
                  <a:cubicBezTo>
                    <a:pt x="422" y="9126"/>
                    <a:pt x="947" y="8949"/>
                    <a:pt x="1183" y="8379"/>
                  </a:cubicBezTo>
                  <a:cubicBezTo>
                    <a:pt x="1296" y="8108"/>
                    <a:pt x="1393" y="7828"/>
                    <a:pt x="1511" y="7560"/>
                  </a:cubicBezTo>
                  <a:cubicBezTo>
                    <a:pt x="2342" y="5664"/>
                    <a:pt x="3454" y="4210"/>
                    <a:pt x="4836" y="3183"/>
                  </a:cubicBezTo>
                  <a:cubicBezTo>
                    <a:pt x="5362" y="2793"/>
                    <a:pt x="5906" y="2500"/>
                    <a:pt x="6462" y="2297"/>
                  </a:cubicBezTo>
                  <a:cubicBezTo>
                    <a:pt x="7471" y="1929"/>
                    <a:pt x="8448" y="1877"/>
                    <a:pt x="9383" y="2164"/>
                  </a:cubicBezTo>
                  <a:cubicBezTo>
                    <a:pt x="9645" y="2245"/>
                    <a:pt x="9894" y="2366"/>
                    <a:pt x="10150" y="2471"/>
                  </a:cubicBezTo>
                  <a:cubicBezTo>
                    <a:pt x="10568" y="2640"/>
                    <a:pt x="11054" y="2104"/>
                    <a:pt x="11069" y="1455"/>
                  </a:cubicBezTo>
                  <a:cubicBezTo>
                    <a:pt x="11071" y="1398"/>
                    <a:pt x="11067" y="1341"/>
                    <a:pt x="11067" y="1282"/>
                  </a:cubicBezTo>
                  <a:lnTo>
                    <a:pt x="11029" y="1101"/>
                  </a:lnTo>
                  <a:cubicBezTo>
                    <a:pt x="11023" y="1098"/>
                    <a:pt x="11014" y="1089"/>
                    <a:pt x="11009" y="1079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3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7" name="Google Shape;1287;p45"/>
            <p:cNvSpPr/>
            <p:nvPr/>
          </p:nvSpPr>
          <p:spPr>
            <a:xfrm>
              <a:off x="1073506" y="2924074"/>
              <a:ext cx="1072238" cy="1072238"/>
            </a:xfrm>
            <a:custGeom>
              <a:avLst/>
              <a:gdLst/>
              <a:ahLst/>
              <a:cxnLst/>
              <a:rect l="l" t="t" r="r" b="b"/>
              <a:pathLst>
                <a:path w="11549" h="11549" extrusionOk="0">
                  <a:moveTo>
                    <a:pt x="11549" y="5775"/>
                  </a:moveTo>
                  <a:cubicBezTo>
                    <a:pt x="11549" y="8965"/>
                    <a:pt x="8963" y="11549"/>
                    <a:pt x="5775" y="11549"/>
                  </a:cubicBezTo>
                  <a:cubicBezTo>
                    <a:pt x="2586" y="11549"/>
                    <a:pt x="1" y="8963"/>
                    <a:pt x="1" y="5775"/>
                  </a:cubicBezTo>
                  <a:cubicBezTo>
                    <a:pt x="1" y="2586"/>
                    <a:pt x="2586" y="1"/>
                    <a:pt x="5775" y="1"/>
                  </a:cubicBezTo>
                  <a:cubicBezTo>
                    <a:pt x="8963" y="1"/>
                    <a:pt x="11549" y="2586"/>
                    <a:pt x="11549" y="5775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50000">
                  <a:srgbClr val="F3F3F3">
                    <a:alpha val="0"/>
                  </a:srgbClr>
                </a:gs>
                <a:gs pos="100000">
                  <a:srgbClr val="F3F3F3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8" name="Google Shape;1288;p45"/>
            <p:cNvSpPr/>
            <p:nvPr/>
          </p:nvSpPr>
          <p:spPr>
            <a:xfrm>
              <a:off x="1516736" y="2698189"/>
              <a:ext cx="709967" cy="710152"/>
            </a:xfrm>
            <a:custGeom>
              <a:avLst/>
              <a:gdLst/>
              <a:ahLst/>
              <a:cxnLst/>
              <a:rect l="l" t="t" r="r" b="b"/>
              <a:pathLst>
                <a:path w="7647" h="7649" extrusionOk="0">
                  <a:moveTo>
                    <a:pt x="7647" y="3824"/>
                  </a:moveTo>
                  <a:cubicBezTo>
                    <a:pt x="7647" y="5935"/>
                    <a:pt x="5935" y="7648"/>
                    <a:pt x="3822" y="7648"/>
                  </a:cubicBezTo>
                  <a:cubicBezTo>
                    <a:pt x="1711" y="7648"/>
                    <a:pt x="0" y="5935"/>
                    <a:pt x="0" y="3824"/>
                  </a:cubicBezTo>
                  <a:cubicBezTo>
                    <a:pt x="0" y="1712"/>
                    <a:pt x="1713" y="1"/>
                    <a:pt x="3822" y="1"/>
                  </a:cubicBezTo>
                  <a:cubicBezTo>
                    <a:pt x="5935" y="1"/>
                    <a:pt x="7647" y="1713"/>
                    <a:pt x="7647" y="3824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50000">
                  <a:srgbClr val="F3F3F3">
                    <a:alpha val="0"/>
                  </a:srgbClr>
                </a:gs>
                <a:gs pos="100000">
                  <a:srgbClr val="F3F3F3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289" name="Google Shape;1289;p45"/>
            <p:cNvGrpSpPr/>
            <p:nvPr/>
          </p:nvGrpSpPr>
          <p:grpSpPr>
            <a:xfrm>
              <a:off x="644017" y="1155146"/>
              <a:ext cx="1256716" cy="1149297"/>
              <a:chOff x="5236975" y="645825"/>
              <a:chExt cx="338400" cy="309475"/>
            </a:xfrm>
          </p:grpSpPr>
          <p:sp>
            <p:nvSpPr>
              <p:cNvPr id="1290" name="Google Shape;1290;p45"/>
              <p:cNvSpPr/>
              <p:nvPr/>
            </p:nvSpPr>
            <p:spPr>
              <a:xfrm>
                <a:off x="5236975" y="833925"/>
                <a:ext cx="52225" cy="121375"/>
              </a:xfrm>
              <a:custGeom>
                <a:avLst/>
                <a:gdLst/>
                <a:ahLst/>
                <a:cxnLst/>
                <a:rect l="l" t="t" r="r" b="b"/>
                <a:pathLst>
                  <a:path w="2089" h="4855" extrusionOk="0">
                    <a:moveTo>
                      <a:pt x="1073" y="1"/>
                    </a:moveTo>
                    <a:lnTo>
                      <a:pt x="0" y="705"/>
                    </a:lnTo>
                    <a:lnTo>
                      <a:pt x="30" y="842"/>
                    </a:lnTo>
                    <a:lnTo>
                      <a:pt x="1002" y="203"/>
                    </a:lnTo>
                    <a:lnTo>
                      <a:pt x="1991" y="4854"/>
                    </a:lnTo>
                    <a:lnTo>
                      <a:pt x="2089" y="4788"/>
                    </a:lnTo>
                    <a:lnTo>
                      <a:pt x="1073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91" name="Google Shape;1291;p45"/>
              <p:cNvSpPr/>
              <p:nvPr/>
            </p:nvSpPr>
            <p:spPr>
              <a:xfrm>
                <a:off x="5312300" y="779550"/>
                <a:ext cx="84350" cy="144450"/>
              </a:xfrm>
              <a:custGeom>
                <a:avLst/>
                <a:gdLst/>
                <a:ahLst/>
                <a:cxnLst/>
                <a:rect l="l" t="t" r="r" b="b"/>
                <a:pathLst>
                  <a:path w="3374" h="5778" extrusionOk="0">
                    <a:moveTo>
                      <a:pt x="1663" y="0"/>
                    </a:moveTo>
                    <a:cubicBezTo>
                      <a:pt x="1469" y="0"/>
                      <a:pt x="1242" y="82"/>
                      <a:pt x="992" y="247"/>
                    </a:cubicBezTo>
                    <a:cubicBezTo>
                      <a:pt x="590" y="510"/>
                      <a:pt x="214" y="1022"/>
                      <a:pt x="0" y="1608"/>
                    </a:cubicBezTo>
                    <a:lnTo>
                      <a:pt x="93" y="1656"/>
                    </a:lnTo>
                    <a:cubicBezTo>
                      <a:pt x="297" y="1109"/>
                      <a:pt x="646" y="630"/>
                      <a:pt x="1020" y="384"/>
                    </a:cubicBezTo>
                    <a:cubicBezTo>
                      <a:pt x="1253" y="230"/>
                      <a:pt x="1462" y="155"/>
                      <a:pt x="1638" y="155"/>
                    </a:cubicBezTo>
                    <a:cubicBezTo>
                      <a:pt x="1920" y="155"/>
                      <a:pt x="2120" y="347"/>
                      <a:pt x="2200" y="722"/>
                    </a:cubicBezTo>
                    <a:cubicBezTo>
                      <a:pt x="2278" y="1099"/>
                      <a:pt x="2153" y="1788"/>
                      <a:pt x="1888" y="2557"/>
                    </a:cubicBezTo>
                    <a:lnTo>
                      <a:pt x="842" y="5577"/>
                    </a:lnTo>
                    <a:lnTo>
                      <a:pt x="879" y="5777"/>
                    </a:lnTo>
                    <a:lnTo>
                      <a:pt x="3373" y="4137"/>
                    </a:lnTo>
                    <a:lnTo>
                      <a:pt x="3343" y="4000"/>
                    </a:lnTo>
                    <a:lnTo>
                      <a:pt x="951" y="5573"/>
                    </a:lnTo>
                    <a:lnTo>
                      <a:pt x="1981" y="2606"/>
                    </a:lnTo>
                    <a:cubicBezTo>
                      <a:pt x="2263" y="1796"/>
                      <a:pt x="2393" y="1063"/>
                      <a:pt x="2305" y="653"/>
                    </a:cubicBezTo>
                    <a:cubicBezTo>
                      <a:pt x="2213" y="222"/>
                      <a:pt x="1983" y="0"/>
                      <a:pt x="1663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92" name="Google Shape;1292;p45"/>
              <p:cNvSpPr/>
              <p:nvPr/>
            </p:nvSpPr>
            <p:spPr>
              <a:xfrm>
                <a:off x="5401925" y="810350"/>
                <a:ext cx="18600" cy="60700"/>
              </a:xfrm>
              <a:custGeom>
                <a:avLst/>
                <a:gdLst/>
                <a:ahLst/>
                <a:cxnLst/>
                <a:rect l="l" t="t" r="r" b="b"/>
                <a:pathLst>
                  <a:path w="744" h="2428" extrusionOk="0">
                    <a:moveTo>
                      <a:pt x="181" y="0"/>
                    </a:moveTo>
                    <a:cubicBezTo>
                      <a:pt x="160" y="0"/>
                      <a:pt x="139" y="7"/>
                      <a:pt x="118" y="20"/>
                    </a:cubicBezTo>
                    <a:cubicBezTo>
                      <a:pt x="46" y="68"/>
                      <a:pt x="0" y="192"/>
                      <a:pt x="22" y="287"/>
                    </a:cubicBezTo>
                    <a:cubicBezTo>
                      <a:pt x="36" y="356"/>
                      <a:pt x="81" y="396"/>
                      <a:pt x="132" y="396"/>
                    </a:cubicBezTo>
                    <a:cubicBezTo>
                      <a:pt x="153" y="396"/>
                      <a:pt x="174" y="390"/>
                      <a:pt x="195" y="376"/>
                    </a:cubicBezTo>
                    <a:cubicBezTo>
                      <a:pt x="266" y="329"/>
                      <a:pt x="312" y="205"/>
                      <a:pt x="291" y="110"/>
                    </a:cubicBezTo>
                    <a:cubicBezTo>
                      <a:pt x="277" y="41"/>
                      <a:pt x="232" y="0"/>
                      <a:pt x="181" y="0"/>
                    </a:cubicBezTo>
                    <a:close/>
                    <a:moveTo>
                      <a:pt x="613" y="2032"/>
                    </a:moveTo>
                    <a:cubicBezTo>
                      <a:pt x="593" y="2032"/>
                      <a:pt x="571" y="2038"/>
                      <a:pt x="551" y="2052"/>
                    </a:cubicBezTo>
                    <a:cubicBezTo>
                      <a:pt x="477" y="2099"/>
                      <a:pt x="433" y="2223"/>
                      <a:pt x="453" y="2318"/>
                    </a:cubicBezTo>
                    <a:cubicBezTo>
                      <a:pt x="468" y="2387"/>
                      <a:pt x="513" y="2427"/>
                      <a:pt x="564" y="2427"/>
                    </a:cubicBezTo>
                    <a:cubicBezTo>
                      <a:pt x="584" y="2427"/>
                      <a:pt x="605" y="2421"/>
                      <a:pt x="626" y="2408"/>
                    </a:cubicBezTo>
                    <a:cubicBezTo>
                      <a:pt x="700" y="2359"/>
                      <a:pt x="744" y="2236"/>
                      <a:pt x="724" y="2141"/>
                    </a:cubicBezTo>
                    <a:cubicBezTo>
                      <a:pt x="708" y="2072"/>
                      <a:pt x="664" y="2032"/>
                      <a:pt x="613" y="203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93" name="Google Shape;1293;p45"/>
              <p:cNvSpPr/>
              <p:nvPr/>
            </p:nvSpPr>
            <p:spPr>
              <a:xfrm>
                <a:off x="5414725" y="710700"/>
                <a:ext cx="82025" cy="130300"/>
              </a:xfrm>
              <a:custGeom>
                <a:avLst/>
                <a:gdLst/>
                <a:ahLst/>
                <a:cxnLst/>
                <a:rect l="l" t="t" r="r" b="b"/>
                <a:pathLst>
                  <a:path w="3281" h="5212" extrusionOk="0">
                    <a:moveTo>
                      <a:pt x="1711" y="157"/>
                    </a:moveTo>
                    <a:cubicBezTo>
                      <a:pt x="2221" y="157"/>
                      <a:pt x="2616" y="719"/>
                      <a:pt x="2847" y="1803"/>
                    </a:cubicBezTo>
                    <a:cubicBezTo>
                      <a:pt x="3157" y="3260"/>
                      <a:pt x="2896" y="4351"/>
                      <a:pt x="2118" y="4864"/>
                    </a:cubicBezTo>
                    <a:cubicBezTo>
                      <a:pt x="1923" y="4992"/>
                      <a:pt x="1739" y="5056"/>
                      <a:pt x="1569" y="5056"/>
                    </a:cubicBezTo>
                    <a:cubicBezTo>
                      <a:pt x="1057" y="5056"/>
                      <a:pt x="662" y="4486"/>
                      <a:pt x="430" y="3394"/>
                    </a:cubicBezTo>
                    <a:cubicBezTo>
                      <a:pt x="122" y="1944"/>
                      <a:pt x="378" y="863"/>
                      <a:pt x="1159" y="350"/>
                    </a:cubicBezTo>
                    <a:cubicBezTo>
                      <a:pt x="1355" y="221"/>
                      <a:pt x="1540" y="157"/>
                      <a:pt x="1711" y="157"/>
                    </a:cubicBezTo>
                    <a:close/>
                    <a:moveTo>
                      <a:pt x="1738" y="0"/>
                    </a:moveTo>
                    <a:cubicBezTo>
                      <a:pt x="1549" y="0"/>
                      <a:pt x="1345" y="71"/>
                      <a:pt x="1128" y="213"/>
                    </a:cubicBezTo>
                    <a:cubicBezTo>
                      <a:pt x="287" y="767"/>
                      <a:pt x="1" y="1930"/>
                      <a:pt x="326" y="3463"/>
                    </a:cubicBezTo>
                    <a:cubicBezTo>
                      <a:pt x="571" y="4615"/>
                      <a:pt x="994" y="5212"/>
                      <a:pt x="1542" y="5212"/>
                    </a:cubicBezTo>
                    <a:cubicBezTo>
                      <a:pt x="1729" y="5212"/>
                      <a:pt x="1931" y="5142"/>
                      <a:pt x="2145" y="5001"/>
                    </a:cubicBezTo>
                    <a:cubicBezTo>
                      <a:pt x="2995" y="4442"/>
                      <a:pt x="3281" y="3281"/>
                      <a:pt x="2952" y="1735"/>
                    </a:cubicBezTo>
                    <a:cubicBezTo>
                      <a:pt x="2709" y="594"/>
                      <a:pt x="2287" y="0"/>
                      <a:pt x="173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94" name="Google Shape;1294;p45"/>
              <p:cNvSpPr/>
              <p:nvPr/>
            </p:nvSpPr>
            <p:spPr>
              <a:xfrm>
                <a:off x="5497250" y="645825"/>
                <a:ext cx="78125" cy="146500"/>
              </a:xfrm>
              <a:custGeom>
                <a:avLst/>
                <a:gdLst/>
                <a:ahLst/>
                <a:cxnLst/>
                <a:rect l="l" t="t" r="r" b="b"/>
                <a:pathLst>
                  <a:path w="3125" h="5860" extrusionOk="0">
                    <a:moveTo>
                      <a:pt x="2097" y="1"/>
                    </a:moveTo>
                    <a:lnTo>
                      <a:pt x="1" y="1379"/>
                    </a:lnTo>
                    <a:lnTo>
                      <a:pt x="493" y="3691"/>
                    </a:lnTo>
                    <a:cubicBezTo>
                      <a:pt x="767" y="3339"/>
                      <a:pt x="1126" y="2994"/>
                      <a:pt x="1412" y="2804"/>
                    </a:cubicBezTo>
                    <a:cubicBezTo>
                      <a:pt x="1674" y="2632"/>
                      <a:pt x="1916" y="2548"/>
                      <a:pt x="2125" y="2548"/>
                    </a:cubicBezTo>
                    <a:cubicBezTo>
                      <a:pt x="2474" y="2548"/>
                      <a:pt x="2728" y="2783"/>
                      <a:pt x="2823" y="3232"/>
                    </a:cubicBezTo>
                    <a:cubicBezTo>
                      <a:pt x="3002" y="4072"/>
                      <a:pt x="2660" y="4914"/>
                      <a:pt x="1948" y="5382"/>
                    </a:cubicBezTo>
                    <a:cubicBezTo>
                      <a:pt x="1638" y="5588"/>
                      <a:pt x="1225" y="5713"/>
                      <a:pt x="863" y="5713"/>
                    </a:cubicBezTo>
                    <a:cubicBezTo>
                      <a:pt x="808" y="5713"/>
                      <a:pt x="754" y="5710"/>
                      <a:pt x="702" y="5704"/>
                    </a:cubicBezTo>
                    <a:lnTo>
                      <a:pt x="673" y="5848"/>
                    </a:lnTo>
                    <a:cubicBezTo>
                      <a:pt x="734" y="5856"/>
                      <a:pt x="797" y="5860"/>
                      <a:pt x="861" y="5860"/>
                    </a:cubicBezTo>
                    <a:cubicBezTo>
                      <a:pt x="1230" y="5860"/>
                      <a:pt x="1646" y="5737"/>
                      <a:pt x="1977" y="5519"/>
                    </a:cubicBezTo>
                    <a:cubicBezTo>
                      <a:pt x="2752" y="5011"/>
                      <a:pt x="3125" y="4087"/>
                      <a:pt x="2928" y="3164"/>
                    </a:cubicBezTo>
                    <a:cubicBezTo>
                      <a:pt x="2820" y="2658"/>
                      <a:pt x="2539" y="2392"/>
                      <a:pt x="2152" y="2392"/>
                    </a:cubicBezTo>
                    <a:cubicBezTo>
                      <a:pt x="1927" y="2392"/>
                      <a:pt x="1666" y="2482"/>
                      <a:pt x="1382" y="2668"/>
                    </a:cubicBezTo>
                    <a:cubicBezTo>
                      <a:pt x="1132" y="2832"/>
                      <a:pt x="810" y="3130"/>
                      <a:pt x="557" y="3432"/>
                    </a:cubicBezTo>
                    <a:lnTo>
                      <a:pt x="136" y="1448"/>
                    </a:lnTo>
                    <a:lnTo>
                      <a:pt x="2126" y="138"/>
                    </a:lnTo>
                    <a:lnTo>
                      <a:pt x="2097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295" name="Google Shape;1295;p45"/>
            <p:cNvSpPr/>
            <p:nvPr/>
          </p:nvSpPr>
          <p:spPr>
            <a:xfrm>
              <a:off x="1309883" y="2090999"/>
              <a:ext cx="434874" cy="537929"/>
            </a:xfrm>
            <a:custGeom>
              <a:avLst/>
              <a:gdLst/>
              <a:ahLst/>
              <a:cxnLst/>
              <a:rect l="l" t="t" r="r" b="b"/>
              <a:pathLst>
                <a:path w="4684" h="5794" extrusionOk="0">
                  <a:moveTo>
                    <a:pt x="2600" y="1219"/>
                  </a:moveTo>
                  <a:lnTo>
                    <a:pt x="2021" y="1600"/>
                  </a:lnTo>
                  <a:lnTo>
                    <a:pt x="2542" y="4053"/>
                  </a:lnTo>
                  <a:lnTo>
                    <a:pt x="3122" y="3672"/>
                  </a:lnTo>
                  <a:close/>
                  <a:moveTo>
                    <a:pt x="1825" y="1732"/>
                  </a:moveTo>
                  <a:lnTo>
                    <a:pt x="1246" y="2112"/>
                  </a:lnTo>
                  <a:lnTo>
                    <a:pt x="1766" y="4566"/>
                  </a:lnTo>
                  <a:lnTo>
                    <a:pt x="2345" y="4184"/>
                  </a:lnTo>
                  <a:close/>
                  <a:moveTo>
                    <a:pt x="3376" y="709"/>
                  </a:moveTo>
                  <a:lnTo>
                    <a:pt x="2797" y="1090"/>
                  </a:lnTo>
                  <a:lnTo>
                    <a:pt x="3319" y="3542"/>
                  </a:lnTo>
                  <a:lnTo>
                    <a:pt x="3899" y="3160"/>
                  </a:lnTo>
                  <a:close/>
                  <a:moveTo>
                    <a:pt x="3857" y="1062"/>
                  </a:moveTo>
                  <a:lnTo>
                    <a:pt x="3631" y="0"/>
                  </a:lnTo>
                  <a:lnTo>
                    <a:pt x="1" y="2389"/>
                  </a:lnTo>
                  <a:lnTo>
                    <a:pt x="724" y="5794"/>
                  </a:lnTo>
                  <a:lnTo>
                    <a:pt x="4353" y="3405"/>
                  </a:lnTo>
                  <a:lnTo>
                    <a:pt x="4126" y="2344"/>
                  </a:lnTo>
                  <a:lnTo>
                    <a:pt x="4684" y="1978"/>
                  </a:lnTo>
                  <a:lnTo>
                    <a:pt x="4411" y="697"/>
                  </a:lnTo>
                  <a:close/>
                  <a:moveTo>
                    <a:pt x="4085" y="3266"/>
                  </a:moveTo>
                  <a:lnTo>
                    <a:pt x="876" y="5378"/>
                  </a:lnTo>
                  <a:lnTo>
                    <a:pt x="271" y="2527"/>
                  </a:lnTo>
                  <a:lnTo>
                    <a:pt x="3478" y="415"/>
                  </a:lnTo>
                  <a:close/>
                  <a:moveTo>
                    <a:pt x="1049" y="2241"/>
                  </a:moveTo>
                  <a:lnTo>
                    <a:pt x="469" y="2624"/>
                  </a:lnTo>
                  <a:lnTo>
                    <a:pt x="991" y="5077"/>
                  </a:lnTo>
                  <a:lnTo>
                    <a:pt x="1571" y="4695"/>
                  </a:lnTo>
                  <a:close/>
                </a:path>
              </a:pathLst>
            </a:custGeom>
            <a:gradFill>
              <a:gsLst>
                <a:gs pos="0">
                  <a:srgbClr val="AC9BFF"/>
                </a:gs>
                <a:gs pos="100000">
                  <a:srgbClr val="431FF8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296" name="Google Shape;1296;p45"/>
            <p:cNvGrpSpPr/>
            <p:nvPr/>
          </p:nvGrpSpPr>
          <p:grpSpPr>
            <a:xfrm>
              <a:off x="780242" y="144556"/>
              <a:ext cx="2563846" cy="4987406"/>
              <a:chOff x="5376250" y="373700"/>
              <a:chExt cx="690375" cy="1342975"/>
            </a:xfrm>
          </p:grpSpPr>
          <p:sp>
            <p:nvSpPr>
              <p:cNvPr id="1297" name="Google Shape;1297;p45"/>
              <p:cNvSpPr/>
              <p:nvPr/>
            </p:nvSpPr>
            <p:spPr>
              <a:xfrm>
                <a:off x="5419250" y="373900"/>
                <a:ext cx="647375" cy="1341550"/>
              </a:xfrm>
              <a:custGeom>
                <a:avLst/>
                <a:gdLst/>
                <a:ahLst/>
                <a:cxnLst/>
                <a:rect l="l" t="t" r="r" b="b"/>
                <a:pathLst>
                  <a:path w="25895" h="53662" extrusionOk="0">
                    <a:moveTo>
                      <a:pt x="16324" y="0"/>
                    </a:moveTo>
                    <a:cubicBezTo>
                      <a:pt x="16193" y="0"/>
                      <a:pt x="16053" y="43"/>
                      <a:pt x="15915" y="134"/>
                    </a:cubicBezTo>
                    <a:lnTo>
                      <a:pt x="13265" y="1878"/>
                    </a:lnTo>
                    <a:lnTo>
                      <a:pt x="13053" y="3016"/>
                    </a:lnTo>
                    <a:cubicBezTo>
                      <a:pt x="12950" y="3570"/>
                      <a:pt x="12655" y="4060"/>
                      <a:pt x="12278" y="4309"/>
                    </a:cubicBezTo>
                    <a:lnTo>
                      <a:pt x="5054" y="9063"/>
                    </a:lnTo>
                    <a:cubicBezTo>
                      <a:pt x="4884" y="9175"/>
                      <a:pt x="4709" y="9231"/>
                      <a:pt x="4542" y="9231"/>
                    </a:cubicBezTo>
                    <a:cubicBezTo>
                      <a:pt x="4337" y="9231"/>
                      <a:pt x="4144" y="9148"/>
                      <a:pt x="3987" y="8984"/>
                    </a:cubicBezTo>
                    <a:lnTo>
                      <a:pt x="3403" y="8370"/>
                    </a:lnTo>
                    <a:lnTo>
                      <a:pt x="753" y="10113"/>
                    </a:lnTo>
                    <a:cubicBezTo>
                      <a:pt x="277" y="10425"/>
                      <a:pt x="1" y="11185"/>
                      <a:pt x="133" y="11810"/>
                    </a:cubicBezTo>
                    <a:lnTo>
                      <a:pt x="8881" y="52964"/>
                    </a:lnTo>
                    <a:cubicBezTo>
                      <a:pt x="8975" y="53406"/>
                      <a:pt x="9249" y="53662"/>
                      <a:pt x="9570" y="53662"/>
                    </a:cubicBezTo>
                    <a:cubicBezTo>
                      <a:pt x="9702" y="53662"/>
                      <a:pt x="9842" y="53619"/>
                      <a:pt x="9980" y="53527"/>
                    </a:cubicBezTo>
                    <a:lnTo>
                      <a:pt x="25142" y="43549"/>
                    </a:lnTo>
                    <a:cubicBezTo>
                      <a:pt x="25617" y="43237"/>
                      <a:pt x="25895" y="42477"/>
                      <a:pt x="25761" y="41854"/>
                    </a:cubicBezTo>
                    <a:lnTo>
                      <a:pt x="17014" y="701"/>
                    </a:lnTo>
                    <a:cubicBezTo>
                      <a:pt x="16921" y="257"/>
                      <a:pt x="16646" y="0"/>
                      <a:pt x="16324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20F8FD">
                      <a:alpha val="28627"/>
                    </a:srgbClr>
                  </a:gs>
                  <a:gs pos="100000">
                    <a:srgbClr val="0182AA">
                      <a:alpha val="32941"/>
                    </a:srgbClr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98" name="Google Shape;1298;p45"/>
              <p:cNvSpPr/>
              <p:nvPr/>
            </p:nvSpPr>
            <p:spPr>
              <a:xfrm>
                <a:off x="5417450" y="373700"/>
                <a:ext cx="648125" cy="1342975"/>
              </a:xfrm>
              <a:custGeom>
                <a:avLst/>
                <a:gdLst/>
                <a:ahLst/>
                <a:cxnLst/>
                <a:rect l="l" t="t" r="r" b="b"/>
                <a:pathLst>
                  <a:path w="25925" h="53719" extrusionOk="0">
                    <a:moveTo>
                      <a:pt x="16397" y="22"/>
                    </a:moveTo>
                    <a:cubicBezTo>
                      <a:pt x="16540" y="22"/>
                      <a:pt x="16681" y="69"/>
                      <a:pt x="16788" y="169"/>
                    </a:cubicBezTo>
                    <a:cubicBezTo>
                      <a:pt x="17012" y="366"/>
                      <a:pt x="17069" y="670"/>
                      <a:pt x="17123" y="952"/>
                    </a:cubicBezTo>
                    <a:lnTo>
                      <a:pt x="17484" y="2669"/>
                    </a:lnTo>
                    <a:lnTo>
                      <a:pt x="18203" y="6104"/>
                    </a:lnTo>
                    <a:lnTo>
                      <a:pt x="19641" y="12972"/>
                    </a:lnTo>
                    <a:lnTo>
                      <a:pt x="22528" y="26708"/>
                    </a:lnTo>
                    <a:lnTo>
                      <a:pt x="25477" y="40429"/>
                    </a:lnTo>
                    <a:lnTo>
                      <a:pt x="25662" y="41287"/>
                    </a:lnTo>
                    <a:cubicBezTo>
                      <a:pt x="25715" y="41573"/>
                      <a:pt x="25806" y="41860"/>
                      <a:pt x="25818" y="42140"/>
                    </a:cubicBezTo>
                    <a:cubicBezTo>
                      <a:pt x="25828" y="42702"/>
                      <a:pt x="25582" y="43305"/>
                      <a:pt x="25078" y="43591"/>
                    </a:cubicBezTo>
                    <a:lnTo>
                      <a:pt x="22150" y="45527"/>
                    </a:lnTo>
                    <a:lnTo>
                      <a:pt x="16288" y="49382"/>
                    </a:lnTo>
                    <a:lnTo>
                      <a:pt x="10419" y="53229"/>
                    </a:lnTo>
                    <a:cubicBezTo>
                      <a:pt x="10169" y="53374"/>
                      <a:pt x="9944" y="53600"/>
                      <a:pt x="9672" y="53610"/>
                    </a:cubicBezTo>
                    <a:cubicBezTo>
                      <a:pt x="9660" y="53611"/>
                      <a:pt x="9648" y="53612"/>
                      <a:pt x="9636" y="53612"/>
                    </a:cubicBezTo>
                    <a:cubicBezTo>
                      <a:pt x="9378" y="53612"/>
                      <a:pt x="9160" y="53403"/>
                      <a:pt x="9069" y="53156"/>
                    </a:cubicBezTo>
                    <a:cubicBezTo>
                      <a:pt x="8919" y="52611"/>
                      <a:pt x="8820" y="52019"/>
                      <a:pt x="8694" y="51453"/>
                    </a:cubicBezTo>
                    <a:lnTo>
                      <a:pt x="7973" y="48018"/>
                    </a:lnTo>
                    <a:lnTo>
                      <a:pt x="5077" y="34286"/>
                    </a:lnTo>
                    <a:lnTo>
                      <a:pt x="2164" y="20556"/>
                    </a:lnTo>
                    <a:lnTo>
                      <a:pt x="698" y="13694"/>
                    </a:lnTo>
                    <a:lnTo>
                      <a:pt x="328" y="11981"/>
                    </a:lnTo>
                    <a:cubicBezTo>
                      <a:pt x="165" y="11434"/>
                      <a:pt x="286" y="10828"/>
                      <a:pt x="636" y="10393"/>
                    </a:cubicBezTo>
                    <a:cubicBezTo>
                      <a:pt x="806" y="10183"/>
                      <a:pt x="1081" y="10054"/>
                      <a:pt x="1318" y="9884"/>
                    </a:cubicBezTo>
                    <a:lnTo>
                      <a:pt x="2049" y="9398"/>
                    </a:lnTo>
                    <a:lnTo>
                      <a:pt x="3467" y="8457"/>
                    </a:lnTo>
                    <a:lnTo>
                      <a:pt x="4009" y="9023"/>
                    </a:lnTo>
                    <a:cubicBezTo>
                      <a:pt x="4160" y="9193"/>
                      <a:pt x="4392" y="9295"/>
                      <a:pt x="4622" y="9295"/>
                    </a:cubicBezTo>
                    <a:cubicBezTo>
                      <a:pt x="4691" y="9295"/>
                      <a:pt x="4760" y="9286"/>
                      <a:pt x="4827" y="9267"/>
                    </a:cubicBezTo>
                    <a:cubicBezTo>
                      <a:pt x="4969" y="9235"/>
                      <a:pt x="5102" y="9155"/>
                      <a:pt x="5217" y="9077"/>
                    </a:cubicBezTo>
                    <a:lnTo>
                      <a:pt x="5565" y="8847"/>
                    </a:lnTo>
                    <a:lnTo>
                      <a:pt x="6261" y="8385"/>
                    </a:lnTo>
                    <a:lnTo>
                      <a:pt x="9048" y="6540"/>
                    </a:lnTo>
                    <a:lnTo>
                      <a:pt x="11833" y="4695"/>
                    </a:lnTo>
                    <a:cubicBezTo>
                      <a:pt x="12063" y="4535"/>
                      <a:pt x="12304" y="4401"/>
                      <a:pt x="12524" y="4219"/>
                    </a:cubicBezTo>
                    <a:cubicBezTo>
                      <a:pt x="12735" y="4028"/>
                      <a:pt x="12892" y="3785"/>
                      <a:pt x="13001" y="3526"/>
                    </a:cubicBezTo>
                    <a:cubicBezTo>
                      <a:pt x="13116" y="3267"/>
                      <a:pt x="13158" y="2986"/>
                      <a:pt x="13207" y="2713"/>
                    </a:cubicBezTo>
                    <a:lnTo>
                      <a:pt x="13355" y="1900"/>
                    </a:lnTo>
                    <a:lnTo>
                      <a:pt x="15993" y="152"/>
                    </a:lnTo>
                    <a:cubicBezTo>
                      <a:pt x="16110" y="68"/>
                      <a:pt x="16255" y="22"/>
                      <a:pt x="16397" y="22"/>
                    </a:cubicBezTo>
                    <a:close/>
                    <a:moveTo>
                      <a:pt x="16398" y="0"/>
                    </a:moveTo>
                    <a:cubicBezTo>
                      <a:pt x="16250" y="0"/>
                      <a:pt x="16101" y="48"/>
                      <a:pt x="15983" y="134"/>
                    </a:cubicBezTo>
                    <a:lnTo>
                      <a:pt x="13327" y="1865"/>
                    </a:lnTo>
                    <a:cubicBezTo>
                      <a:pt x="13322" y="1868"/>
                      <a:pt x="13320" y="1873"/>
                      <a:pt x="13319" y="1879"/>
                    </a:cubicBezTo>
                    <a:lnTo>
                      <a:pt x="13164" y="2699"/>
                    </a:lnTo>
                    <a:cubicBezTo>
                      <a:pt x="13111" y="2973"/>
                      <a:pt x="13070" y="3247"/>
                      <a:pt x="12955" y="3501"/>
                    </a:cubicBezTo>
                    <a:cubicBezTo>
                      <a:pt x="12846" y="3752"/>
                      <a:pt x="12691" y="3988"/>
                      <a:pt x="12487" y="4170"/>
                    </a:cubicBezTo>
                    <a:cubicBezTo>
                      <a:pt x="12279" y="4343"/>
                      <a:pt x="12028" y="4482"/>
                      <a:pt x="11801" y="4638"/>
                    </a:cubicBezTo>
                    <a:lnTo>
                      <a:pt x="9004" y="6467"/>
                    </a:lnTo>
                    <a:lnTo>
                      <a:pt x="6207" y="8296"/>
                    </a:lnTo>
                    <a:lnTo>
                      <a:pt x="5507" y="8753"/>
                    </a:lnTo>
                    <a:cubicBezTo>
                      <a:pt x="5269" y="8893"/>
                      <a:pt x="5052" y="9089"/>
                      <a:pt x="4800" y="9152"/>
                    </a:cubicBezTo>
                    <a:cubicBezTo>
                      <a:pt x="4737" y="9171"/>
                      <a:pt x="4678" y="9179"/>
                      <a:pt x="4620" y="9179"/>
                    </a:cubicBezTo>
                    <a:cubicBezTo>
                      <a:pt x="4165" y="9179"/>
                      <a:pt x="3875" y="8646"/>
                      <a:pt x="3523" y="8328"/>
                    </a:cubicBezTo>
                    <a:lnTo>
                      <a:pt x="3521" y="8326"/>
                    </a:lnTo>
                    <a:cubicBezTo>
                      <a:pt x="3509" y="8315"/>
                      <a:pt x="3493" y="8309"/>
                      <a:pt x="3478" y="8309"/>
                    </a:cubicBezTo>
                    <a:cubicBezTo>
                      <a:pt x="3466" y="8309"/>
                      <a:pt x="3454" y="8312"/>
                      <a:pt x="3443" y="8320"/>
                    </a:cubicBezTo>
                    <a:lnTo>
                      <a:pt x="1973" y="9279"/>
                    </a:lnTo>
                    <a:lnTo>
                      <a:pt x="1239" y="9758"/>
                    </a:lnTo>
                    <a:lnTo>
                      <a:pt x="871" y="9998"/>
                    </a:lnTo>
                    <a:cubicBezTo>
                      <a:pt x="751" y="10071"/>
                      <a:pt x="615" y="10173"/>
                      <a:pt x="520" y="10291"/>
                    </a:cubicBezTo>
                    <a:cubicBezTo>
                      <a:pt x="128" y="10763"/>
                      <a:pt x="0" y="11436"/>
                      <a:pt x="165" y="12014"/>
                    </a:cubicBezTo>
                    <a:lnTo>
                      <a:pt x="522" y="13731"/>
                    </a:lnTo>
                    <a:lnTo>
                      <a:pt x="1974" y="20597"/>
                    </a:lnTo>
                    <a:lnTo>
                      <a:pt x="4898" y="34323"/>
                    </a:lnTo>
                    <a:lnTo>
                      <a:pt x="7837" y="48047"/>
                    </a:lnTo>
                    <a:lnTo>
                      <a:pt x="8576" y="51477"/>
                    </a:lnTo>
                    <a:cubicBezTo>
                      <a:pt x="8709" y="52051"/>
                      <a:pt x="8802" y="52616"/>
                      <a:pt x="8967" y="53196"/>
                    </a:cubicBezTo>
                    <a:cubicBezTo>
                      <a:pt x="9065" y="53463"/>
                      <a:pt x="9323" y="53718"/>
                      <a:pt x="9635" y="53718"/>
                    </a:cubicBezTo>
                    <a:cubicBezTo>
                      <a:pt x="9649" y="53718"/>
                      <a:pt x="9663" y="53718"/>
                      <a:pt x="9678" y="53716"/>
                    </a:cubicBezTo>
                    <a:cubicBezTo>
                      <a:pt x="9837" y="53712"/>
                      <a:pt x="9986" y="53640"/>
                      <a:pt x="10110" y="53557"/>
                    </a:cubicBezTo>
                    <a:lnTo>
                      <a:pt x="10476" y="53315"/>
                    </a:lnTo>
                    <a:lnTo>
                      <a:pt x="16331" y="49446"/>
                    </a:lnTo>
                    <a:lnTo>
                      <a:pt x="22191" y="45586"/>
                    </a:lnTo>
                    <a:lnTo>
                      <a:pt x="25127" y="43666"/>
                    </a:lnTo>
                    <a:cubicBezTo>
                      <a:pt x="25659" y="43364"/>
                      <a:pt x="25925" y="42731"/>
                      <a:pt x="25915" y="42138"/>
                    </a:cubicBezTo>
                    <a:cubicBezTo>
                      <a:pt x="25903" y="41833"/>
                      <a:pt x="25813" y="41557"/>
                      <a:pt x="25763" y="41268"/>
                    </a:cubicBezTo>
                    <a:lnTo>
                      <a:pt x="25582" y="40410"/>
                    </a:lnTo>
                    <a:lnTo>
                      <a:pt x="22695" y="26677"/>
                    </a:lnTo>
                    <a:lnTo>
                      <a:pt x="19744" y="12955"/>
                    </a:lnTo>
                    <a:lnTo>
                      <a:pt x="18265" y="6097"/>
                    </a:lnTo>
                    <a:lnTo>
                      <a:pt x="17526" y="2667"/>
                    </a:lnTo>
                    <a:lnTo>
                      <a:pt x="17156" y="951"/>
                    </a:lnTo>
                    <a:cubicBezTo>
                      <a:pt x="17101" y="671"/>
                      <a:pt x="17039" y="356"/>
                      <a:pt x="16807" y="156"/>
                    </a:cubicBezTo>
                    <a:cubicBezTo>
                      <a:pt x="16694" y="49"/>
                      <a:pt x="16547" y="0"/>
                      <a:pt x="1639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99" name="Google Shape;1299;p45"/>
              <p:cNvSpPr/>
              <p:nvPr/>
            </p:nvSpPr>
            <p:spPr>
              <a:xfrm>
                <a:off x="5376250" y="545350"/>
                <a:ext cx="148450" cy="148425"/>
              </a:xfrm>
              <a:custGeom>
                <a:avLst/>
                <a:gdLst/>
                <a:ahLst/>
                <a:cxnLst/>
                <a:rect l="l" t="t" r="r" b="b"/>
                <a:pathLst>
                  <a:path w="5938" h="5937" extrusionOk="0">
                    <a:moveTo>
                      <a:pt x="5937" y="2968"/>
                    </a:moveTo>
                    <a:cubicBezTo>
                      <a:pt x="5937" y="4606"/>
                      <a:pt x="4609" y="5937"/>
                      <a:pt x="2969" y="5937"/>
                    </a:cubicBezTo>
                    <a:cubicBezTo>
                      <a:pt x="1331" y="5937"/>
                      <a:pt x="1" y="4608"/>
                      <a:pt x="1" y="2968"/>
                    </a:cubicBezTo>
                    <a:cubicBezTo>
                      <a:pt x="1" y="1330"/>
                      <a:pt x="1329" y="0"/>
                      <a:pt x="2969" y="0"/>
                    </a:cubicBezTo>
                    <a:cubicBezTo>
                      <a:pt x="4609" y="0"/>
                      <a:pt x="5937" y="1329"/>
                      <a:pt x="5937" y="2968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00" name="Google Shape;1300;p45"/>
              <p:cNvSpPr/>
              <p:nvPr/>
            </p:nvSpPr>
            <p:spPr>
              <a:xfrm>
                <a:off x="5569175" y="727450"/>
                <a:ext cx="307000" cy="426550"/>
              </a:xfrm>
              <a:custGeom>
                <a:avLst/>
                <a:gdLst/>
                <a:ahLst/>
                <a:cxnLst/>
                <a:rect l="l" t="t" r="r" b="b"/>
                <a:pathLst>
                  <a:path w="12280" h="17062" extrusionOk="0">
                    <a:moveTo>
                      <a:pt x="11804" y="5596"/>
                    </a:moveTo>
                    <a:cubicBezTo>
                      <a:pt x="10959" y="1615"/>
                      <a:pt x="7818" y="0"/>
                      <a:pt x="4792" y="1991"/>
                    </a:cubicBezTo>
                    <a:cubicBezTo>
                      <a:pt x="1767" y="3984"/>
                      <a:pt x="0" y="8829"/>
                      <a:pt x="846" y="12809"/>
                    </a:cubicBezTo>
                    <a:cubicBezTo>
                      <a:pt x="1320" y="15048"/>
                      <a:pt x="2520" y="16537"/>
                      <a:pt x="4016" y="17061"/>
                    </a:cubicBezTo>
                    <a:cubicBezTo>
                      <a:pt x="4185" y="14689"/>
                      <a:pt x="5230" y="12421"/>
                      <a:pt x="6789" y="11395"/>
                    </a:cubicBezTo>
                    <a:cubicBezTo>
                      <a:pt x="8349" y="10367"/>
                      <a:pt x="9984" y="10874"/>
                      <a:pt x="10997" y="12467"/>
                    </a:cubicBezTo>
                    <a:cubicBezTo>
                      <a:pt x="11930" y="10343"/>
                      <a:pt x="12280" y="7835"/>
                      <a:pt x="11804" y="5596"/>
                    </a:cubicBezTo>
                    <a:close/>
                    <a:moveTo>
                      <a:pt x="6630" y="10641"/>
                    </a:moveTo>
                    <a:cubicBezTo>
                      <a:pt x="5553" y="11350"/>
                      <a:pt x="4436" y="10774"/>
                      <a:pt x="4134" y="9359"/>
                    </a:cubicBezTo>
                    <a:cubicBezTo>
                      <a:pt x="3833" y="7941"/>
                      <a:pt x="4462" y="6215"/>
                      <a:pt x="5538" y="5506"/>
                    </a:cubicBezTo>
                    <a:cubicBezTo>
                      <a:pt x="6615" y="4797"/>
                      <a:pt x="7733" y="5372"/>
                      <a:pt x="8034" y="6790"/>
                    </a:cubicBezTo>
                    <a:cubicBezTo>
                      <a:pt x="8336" y="8209"/>
                      <a:pt x="7708" y="9932"/>
                      <a:pt x="6630" y="10641"/>
                    </a:cubicBezTo>
                    <a:close/>
                  </a:path>
                </a:pathLst>
              </a:custGeom>
              <a:gradFill>
                <a:gsLst>
                  <a:gs pos="0">
                    <a:srgbClr val="20F8FD">
                      <a:alpha val="54901"/>
                    </a:srgbClr>
                  </a:gs>
                  <a:gs pos="100000">
                    <a:srgbClr val="0182AA">
                      <a:alpha val="59607"/>
                    </a:srgbClr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7" name="Google Shape;1567;p57"/>
          <p:cNvSpPr txBox="1">
            <a:spLocks noGrp="1"/>
          </p:cNvSpPr>
          <p:nvPr>
            <p:ph type="title"/>
          </p:nvPr>
        </p:nvSpPr>
        <p:spPr>
          <a:xfrm>
            <a:off x="1361757" y="1198761"/>
            <a:ext cx="4360200" cy="79100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 dirty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ЛИЧНОСТЬ</a:t>
            </a:r>
            <a:endParaRPr sz="4000" dirty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grpSp>
        <p:nvGrpSpPr>
          <p:cNvPr id="1572" name="Google Shape;1572;p57"/>
          <p:cNvGrpSpPr/>
          <p:nvPr/>
        </p:nvGrpSpPr>
        <p:grpSpPr>
          <a:xfrm flipH="1">
            <a:off x="5152286" y="1043829"/>
            <a:ext cx="3056331" cy="2813745"/>
            <a:chOff x="2074963" y="3797512"/>
            <a:chExt cx="1497688" cy="1378813"/>
          </a:xfrm>
        </p:grpSpPr>
        <p:grpSp>
          <p:nvGrpSpPr>
            <p:cNvPr id="1573" name="Google Shape;1573;p57"/>
            <p:cNvGrpSpPr/>
            <p:nvPr/>
          </p:nvGrpSpPr>
          <p:grpSpPr>
            <a:xfrm>
              <a:off x="2420109" y="3797512"/>
              <a:ext cx="467350" cy="626668"/>
              <a:chOff x="1484150" y="3776550"/>
              <a:chExt cx="417500" cy="559825"/>
            </a:xfrm>
          </p:grpSpPr>
          <p:sp>
            <p:nvSpPr>
              <p:cNvPr id="1574" name="Google Shape;1574;p57"/>
              <p:cNvSpPr/>
              <p:nvPr/>
            </p:nvSpPr>
            <p:spPr>
              <a:xfrm>
                <a:off x="1484400" y="3900525"/>
                <a:ext cx="103225" cy="435850"/>
              </a:xfrm>
              <a:custGeom>
                <a:avLst/>
                <a:gdLst/>
                <a:ahLst/>
                <a:cxnLst/>
                <a:rect l="l" t="t" r="r" b="b"/>
                <a:pathLst>
                  <a:path w="4129" h="17434" extrusionOk="0">
                    <a:moveTo>
                      <a:pt x="173" y="1"/>
                    </a:moveTo>
                    <a:cubicBezTo>
                      <a:pt x="162" y="1"/>
                      <a:pt x="150" y="2"/>
                      <a:pt x="139" y="4"/>
                    </a:cubicBezTo>
                    <a:cubicBezTo>
                      <a:pt x="54" y="25"/>
                      <a:pt x="0" y="105"/>
                      <a:pt x="19" y="189"/>
                    </a:cubicBezTo>
                    <a:cubicBezTo>
                      <a:pt x="35" y="265"/>
                      <a:pt x="102" y="314"/>
                      <a:pt x="173" y="314"/>
                    </a:cubicBezTo>
                    <a:cubicBezTo>
                      <a:pt x="184" y="314"/>
                      <a:pt x="195" y="312"/>
                      <a:pt x="207" y="308"/>
                    </a:cubicBezTo>
                    <a:cubicBezTo>
                      <a:pt x="292" y="289"/>
                      <a:pt x="345" y="209"/>
                      <a:pt x="326" y="124"/>
                    </a:cubicBezTo>
                    <a:cubicBezTo>
                      <a:pt x="310" y="51"/>
                      <a:pt x="245" y="1"/>
                      <a:pt x="173" y="1"/>
                    </a:cubicBezTo>
                    <a:close/>
                    <a:moveTo>
                      <a:pt x="442" y="1222"/>
                    </a:moveTo>
                    <a:cubicBezTo>
                      <a:pt x="431" y="1222"/>
                      <a:pt x="419" y="1223"/>
                      <a:pt x="408" y="1226"/>
                    </a:cubicBezTo>
                    <a:cubicBezTo>
                      <a:pt x="323" y="1244"/>
                      <a:pt x="273" y="1328"/>
                      <a:pt x="289" y="1414"/>
                    </a:cubicBezTo>
                    <a:cubicBezTo>
                      <a:pt x="308" y="1487"/>
                      <a:pt x="371" y="1535"/>
                      <a:pt x="442" y="1535"/>
                    </a:cubicBezTo>
                    <a:cubicBezTo>
                      <a:pt x="454" y="1535"/>
                      <a:pt x="464" y="1535"/>
                      <a:pt x="476" y="1533"/>
                    </a:cubicBezTo>
                    <a:cubicBezTo>
                      <a:pt x="562" y="1515"/>
                      <a:pt x="615" y="1431"/>
                      <a:pt x="595" y="1345"/>
                    </a:cubicBezTo>
                    <a:cubicBezTo>
                      <a:pt x="580" y="1272"/>
                      <a:pt x="515" y="1222"/>
                      <a:pt x="442" y="1222"/>
                    </a:cubicBezTo>
                    <a:close/>
                    <a:moveTo>
                      <a:pt x="715" y="2446"/>
                    </a:moveTo>
                    <a:cubicBezTo>
                      <a:pt x="704" y="2446"/>
                      <a:pt x="692" y="2448"/>
                      <a:pt x="681" y="2450"/>
                    </a:cubicBezTo>
                    <a:cubicBezTo>
                      <a:pt x="596" y="2468"/>
                      <a:pt x="542" y="2553"/>
                      <a:pt x="562" y="2637"/>
                    </a:cubicBezTo>
                    <a:cubicBezTo>
                      <a:pt x="578" y="2710"/>
                      <a:pt x="642" y="2760"/>
                      <a:pt x="713" y="2760"/>
                    </a:cubicBezTo>
                    <a:cubicBezTo>
                      <a:pt x="714" y="2760"/>
                      <a:pt x="714" y="2760"/>
                      <a:pt x="715" y="2760"/>
                    </a:cubicBezTo>
                    <a:cubicBezTo>
                      <a:pt x="724" y="2760"/>
                      <a:pt x="737" y="2757"/>
                      <a:pt x="746" y="2757"/>
                    </a:cubicBezTo>
                    <a:cubicBezTo>
                      <a:pt x="831" y="2735"/>
                      <a:pt x="884" y="2654"/>
                      <a:pt x="865" y="2570"/>
                    </a:cubicBezTo>
                    <a:cubicBezTo>
                      <a:pt x="849" y="2496"/>
                      <a:pt x="787" y="2446"/>
                      <a:pt x="715" y="2446"/>
                    </a:cubicBezTo>
                    <a:close/>
                    <a:moveTo>
                      <a:pt x="985" y="3668"/>
                    </a:moveTo>
                    <a:cubicBezTo>
                      <a:pt x="973" y="3668"/>
                      <a:pt x="962" y="3669"/>
                      <a:pt x="950" y="3672"/>
                    </a:cubicBezTo>
                    <a:cubicBezTo>
                      <a:pt x="865" y="3689"/>
                      <a:pt x="812" y="3774"/>
                      <a:pt x="831" y="3859"/>
                    </a:cubicBezTo>
                    <a:cubicBezTo>
                      <a:pt x="846" y="3932"/>
                      <a:pt x="912" y="3981"/>
                      <a:pt x="984" y="3981"/>
                    </a:cubicBezTo>
                    <a:cubicBezTo>
                      <a:pt x="993" y="3981"/>
                      <a:pt x="1007" y="3981"/>
                      <a:pt x="1018" y="3978"/>
                    </a:cubicBezTo>
                    <a:cubicBezTo>
                      <a:pt x="1104" y="3960"/>
                      <a:pt x="1157" y="3875"/>
                      <a:pt x="1137" y="3791"/>
                    </a:cubicBezTo>
                    <a:cubicBezTo>
                      <a:pt x="1123" y="3717"/>
                      <a:pt x="1057" y="3668"/>
                      <a:pt x="985" y="3668"/>
                    </a:cubicBezTo>
                    <a:close/>
                    <a:moveTo>
                      <a:pt x="1256" y="4893"/>
                    </a:moveTo>
                    <a:cubicBezTo>
                      <a:pt x="1244" y="4893"/>
                      <a:pt x="1231" y="4895"/>
                      <a:pt x="1219" y="4897"/>
                    </a:cubicBezTo>
                    <a:cubicBezTo>
                      <a:pt x="1135" y="4915"/>
                      <a:pt x="1081" y="5000"/>
                      <a:pt x="1100" y="5085"/>
                    </a:cubicBezTo>
                    <a:cubicBezTo>
                      <a:pt x="1118" y="5156"/>
                      <a:pt x="1181" y="5205"/>
                      <a:pt x="1254" y="5207"/>
                    </a:cubicBezTo>
                    <a:cubicBezTo>
                      <a:pt x="1262" y="5207"/>
                      <a:pt x="1276" y="5204"/>
                      <a:pt x="1288" y="5204"/>
                    </a:cubicBezTo>
                    <a:cubicBezTo>
                      <a:pt x="1373" y="5185"/>
                      <a:pt x="1426" y="5101"/>
                      <a:pt x="1407" y="5017"/>
                    </a:cubicBezTo>
                    <a:cubicBezTo>
                      <a:pt x="1392" y="4943"/>
                      <a:pt x="1328" y="4893"/>
                      <a:pt x="1256" y="4893"/>
                    </a:cubicBezTo>
                    <a:close/>
                    <a:moveTo>
                      <a:pt x="1526" y="6116"/>
                    </a:moveTo>
                    <a:cubicBezTo>
                      <a:pt x="1515" y="6116"/>
                      <a:pt x="1504" y="6117"/>
                      <a:pt x="1492" y="6120"/>
                    </a:cubicBezTo>
                    <a:cubicBezTo>
                      <a:pt x="1407" y="6139"/>
                      <a:pt x="1354" y="6220"/>
                      <a:pt x="1373" y="6305"/>
                    </a:cubicBezTo>
                    <a:cubicBezTo>
                      <a:pt x="1388" y="6376"/>
                      <a:pt x="1448" y="6426"/>
                      <a:pt x="1518" y="6426"/>
                    </a:cubicBezTo>
                    <a:cubicBezTo>
                      <a:pt x="1520" y="6426"/>
                      <a:pt x="1521" y="6426"/>
                      <a:pt x="1523" y="6426"/>
                    </a:cubicBezTo>
                    <a:cubicBezTo>
                      <a:pt x="1535" y="6426"/>
                      <a:pt x="1549" y="6426"/>
                      <a:pt x="1558" y="6424"/>
                    </a:cubicBezTo>
                    <a:cubicBezTo>
                      <a:pt x="1642" y="6405"/>
                      <a:pt x="1696" y="6324"/>
                      <a:pt x="1677" y="6239"/>
                    </a:cubicBezTo>
                    <a:cubicBezTo>
                      <a:pt x="1660" y="6166"/>
                      <a:pt x="1598" y="6116"/>
                      <a:pt x="1526" y="6116"/>
                    </a:cubicBezTo>
                    <a:close/>
                    <a:moveTo>
                      <a:pt x="1795" y="7338"/>
                    </a:moveTo>
                    <a:cubicBezTo>
                      <a:pt x="1783" y="7338"/>
                      <a:pt x="1772" y="7340"/>
                      <a:pt x="1760" y="7342"/>
                    </a:cubicBezTo>
                    <a:cubicBezTo>
                      <a:pt x="1675" y="7360"/>
                      <a:pt x="1622" y="7445"/>
                      <a:pt x="1641" y="7530"/>
                    </a:cubicBezTo>
                    <a:cubicBezTo>
                      <a:pt x="1658" y="7602"/>
                      <a:pt x="1723" y="7652"/>
                      <a:pt x="1795" y="7652"/>
                    </a:cubicBezTo>
                    <a:cubicBezTo>
                      <a:pt x="1803" y="7652"/>
                      <a:pt x="1817" y="7652"/>
                      <a:pt x="1829" y="7650"/>
                    </a:cubicBezTo>
                    <a:cubicBezTo>
                      <a:pt x="1914" y="7632"/>
                      <a:pt x="1967" y="7546"/>
                      <a:pt x="1948" y="7461"/>
                    </a:cubicBezTo>
                    <a:cubicBezTo>
                      <a:pt x="1933" y="7388"/>
                      <a:pt x="1867" y="7338"/>
                      <a:pt x="1795" y="7338"/>
                    </a:cubicBezTo>
                    <a:close/>
                    <a:moveTo>
                      <a:pt x="2066" y="8563"/>
                    </a:moveTo>
                    <a:cubicBezTo>
                      <a:pt x="2054" y="8563"/>
                      <a:pt x="2042" y="8564"/>
                      <a:pt x="2029" y="8567"/>
                    </a:cubicBezTo>
                    <a:cubicBezTo>
                      <a:pt x="1945" y="8586"/>
                      <a:pt x="1891" y="8666"/>
                      <a:pt x="1910" y="8752"/>
                    </a:cubicBezTo>
                    <a:cubicBezTo>
                      <a:pt x="1927" y="8826"/>
                      <a:pt x="1992" y="8873"/>
                      <a:pt x="2064" y="8873"/>
                    </a:cubicBezTo>
                    <a:cubicBezTo>
                      <a:pt x="2076" y="8873"/>
                      <a:pt x="2087" y="8873"/>
                      <a:pt x="2098" y="8871"/>
                    </a:cubicBezTo>
                    <a:cubicBezTo>
                      <a:pt x="2183" y="8851"/>
                      <a:pt x="2237" y="8771"/>
                      <a:pt x="2218" y="8686"/>
                    </a:cubicBezTo>
                    <a:cubicBezTo>
                      <a:pt x="2202" y="8613"/>
                      <a:pt x="2138" y="8563"/>
                      <a:pt x="2066" y="8563"/>
                    </a:cubicBezTo>
                    <a:close/>
                    <a:moveTo>
                      <a:pt x="2338" y="9784"/>
                    </a:moveTo>
                    <a:cubicBezTo>
                      <a:pt x="2326" y="9784"/>
                      <a:pt x="2314" y="9785"/>
                      <a:pt x="2302" y="9788"/>
                    </a:cubicBezTo>
                    <a:cubicBezTo>
                      <a:pt x="2218" y="9806"/>
                      <a:pt x="2165" y="9891"/>
                      <a:pt x="2179" y="9975"/>
                    </a:cubicBezTo>
                    <a:cubicBezTo>
                      <a:pt x="2200" y="10047"/>
                      <a:pt x="2262" y="10098"/>
                      <a:pt x="2333" y="10098"/>
                    </a:cubicBezTo>
                    <a:cubicBezTo>
                      <a:pt x="2345" y="10098"/>
                      <a:pt x="2359" y="10098"/>
                      <a:pt x="2368" y="10094"/>
                    </a:cubicBezTo>
                    <a:cubicBezTo>
                      <a:pt x="2452" y="10076"/>
                      <a:pt x="2506" y="9992"/>
                      <a:pt x="2487" y="9907"/>
                    </a:cubicBezTo>
                    <a:cubicBezTo>
                      <a:pt x="2470" y="9834"/>
                      <a:pt x="2409" y="9784"/>
                      <a:pt x="2338" y="9784"/>
                    </a:cubicBezTo>
                    <a:close/>
                    <a:moveTo>
                      <a:pt x="2606" y="11008"/>
                    </a:moveTo>
                    <a:cubicBezTo>
                      <a:pt x="2595" y="11008"/>
                      <a:pt x="2583" y="11009"/>
                      <a:pt x="2571" y="11012"/>
                    </a:cubicBezTo>
                    <a:cubicBezTo>
                      <a:pt x="2487" y="11031"/>
                      <a:pt x="2433" y="11114"/>
                      <a:pt x="2452" y="11196"/>
                    </a:cubicBezTo>
                    <a:cubicBezTo>
                      <a:pt x="2468" y="11271"/>
                      <a:pt x="2534" y="11321"/>
                      <a:pt x="2606" y="11321"/>
                    </a:cubicBezTo>
                    <a:cubicBezTo>
                      <a:pt x="2615" y="11321"/>
                      <a:pt x="2629" y="11319"/>
                      <a:pt x="2637" y="11316"/>
                    </a:cubicBezTo>
                    <a:cubicBezTo>
                      <a:pt x="2723" y="11301"/>
                      <a:pt x="2775" y="11215"/>
                      <a:pt x="2760" y="11131"/>
                    </a:cubicBezTo>
                    <a:cubicBezTo>
                      <a:pt x="2740" y="11058"/>
                      <a:pt x="2678" y="11008"/>
                      <a:pt x="2606" y="11008"/>
                    </a:cubicBezTo>
                    <a:close/>
                    <a:moveTo>
                      <a:pt x="2870" y="12231"/>
                    </a:moveTo>
                    <a:cubicBezTo>
                      <a:pt x="2861" y="12231"/>
                      <a:pt x="2851" y="12231"/>
                      <a:pt x="2842" y="12233"/>
                    </a:cubicBezTo>
                    <a:cubicBezTo>
                      <a:pt x="2756" y="12256"/>
                      <a:pt x="2702" y="12335"/>
                      <a:pt x="2723" y="12421"/>
                    </a:cubicBezTo>
                    <a:cubicBezTo>
                      <a:pt x="2737" y="12493"/>
                      <a:pt x="2803" y="12543"/>
                      <a:pt x="2875" y="12543"/>
                    </a:cubicBezTo>
                    <a:cubicBezTo>
                      <a:pt x="2885" y="12543"/>
                      <a:pt x="2898" y="12543"/>
                      <a:pt x="2910" y="12540"/>
                    </a:cubicBezTo>
                    <a:cubicBezTo>
                      <a:pt x="2994" y="12520"/>
                      <a:pt x="3048" y="12437"/>
                      <a:pt x="3029" y="12356"/>
                    </a:cubicBezTo>
                    <a:cubicBezTo>
                      <a:pt x="3013" y="12279"/>
                      <a:pt x="2945" y="12231"/>
                      <a:pt x="2870" y="12231"/>
                    </a:cubicBezTo>
                    <a:close/>
                    <a:moveTo>
                      <a:pt x="3147" y="13453"/>
                    </a:moveTo>
                    <a:cubicBezTo>
                      <a:pt x="3135" y="13453"/>
                      <a:pt x="3123" y="13455"/>
                      <a:pt x="3111" y="13458"/>
                    </a:cubicBezTo>
                    <a:cubicBezTo>
                      <a:pt x="3025" y="13476"/>
                      <a:pt x="2975" y="13560"/>
                      <a:pt x="2992" y="13645"/>
                    </a:cubicBezTo>
                    <a:cubicBezTo>
                      <a:pt x="3010" y="13716"/>
                      <a:pt x="3072" y="13767"/>
                      <a:pt x="3144" y="13767"/>
                    </a:cubicBezTo>
                    <a:cubicBezTo>
                      <a:pt x="3156" y="13767"/>
                      <a:pt x="3167" y="13767"/>
                      <a:pt x="3179" y="13764"/>
                    </a:cubicBezTo>
                    <a:cubicBezTo>
                      <a:pt x="3264" y="13746"/>
                      <a:pt x="3317" y="13661"/>
                      <a:pt x="3298" y="13577"/>
                    </a:cubicBezTo>
                    <a:cubicBezTo>
                      <a:pt x="3283" y="13503"/>
                      <a:pt x="3219" y="13453"/>
                      <a:pt x="3147" y="13453"/>
                    </a:cubicBezTo>
                    <a:close/>
                    <a:moveTo>
                      <a:pt x="3416" y="14677"/>
                    </a:moveTo>
                    <a:cubicBezTo>
                      <a:pt x="3405" y="14677"/>
                      <a:pt x="3393" y="14679"/>
                      <a:pt x="3382" y="14681"/>
                    </a:cubicBezTo>
                    <a:cubicBezTo>
                      <a:pt x="3297" y="14700"/>
                      <a:pt x="3243" y="14781"/>
                      <a:pt x="3262" y="14866"/>
                    </a:cubicBezTo>
                    <a:cubicBezTo>
                      <a:pt x="3279" y="14941"/>
                      <a:pt x="3341" y="14989"/>
                      <a:pt x="3414" y="14989"/>
                    </a:cubicBezTo>
                    <a:cubicBezTo>
                      <a:pt x="3426" y="14989"/>
                      <a:pt x="3439" y="14989"/>
                      <a:pt x="3447" y="14985"/>
                    </a:cubicBezTo>
                    <a:cubicBezTo>
                      <a:pt x="3533" y="14966"/>
                      <a:pt x="3586" y="14883"/>
                      <a:pt x="3566" y="14800"/>
                    </a:cubicBezTo>
                    <a:cubicBezTo>
                      <a:pt x="3550" y="14727"/>
                      <a:pt x="3488" y="14677"/>
                      <a:pt x="3416" y="14677"/>
                    </a:cubicBezTo>
                    <a:close/>
                    <a:moveTo>
                      <a:pt x="3686" y="15899"/>
                    </a:moveTo>
                    <a:cubicBezTo>
                      <a:pt x="3675" y="15899"/>
                      <a:pt x="3664" y="15900"/>
                      <a:pt x="3652" y="15902"/>
                    </a:cubicBezTo>
                    <a:cubicBezTo>
                      <a:pt x="3566" y="15920"/>
                      <a:pt x="3513" y="16005"/>
                      <a:pt x="3533" y="16091"/>
                    </a:cubicBezTo>
                    <a:cubicBezTo>
                      <a:pt x="3548" y="16162"/>
                      <a:pt x="3614" y="16212"/>
                      <a:pt x="3685" y="16212"/>
                    </a:cubicBezTo>
                    <a:cubicBezTo>
                      <a:pt x="3695" y="16212"/>
                      <a:pt x="3708" y="16212"/>
                      <a:pt x="3718" y="16210"/>
                    </a:cubicBezTo>
                    <a:cubicBezTo>
                      <a:pt x="3802" y="16191"/>
                      <a:pt x="3858" y="16106"/>
                      <a:pt x="3839" y="16022"/>
                    </a:cubicBezTo>
                    <a:cubicBezTo>
                      <a:pt x="3824" y="15948"/>
                      <a:pt x="3758" y="15899"/>
                      <a:pt x="3686" y="15899"/>
                    </a:cubicBezTo>
                    <a:close/>
                    <a:moveTo>
                      <a:pt x="3957" y="17123"/>
                    </a:moveTo>
                    <a:cubicBezTo>
                      <a:pt x="3945" y="17123"/>
                      <a:pt x="3933" y="17124"/>
                      <a:pt x="3921" y="17127"/>
                    </a:cubicBezTo>
                    <a:cubicBezTo>
                      <a:pt x="3837" y="17146"/>
                      <a:pt x="3783" y="17226"/>
                      <a:pt x="3802" y="17312"/>
                    </a:cubicBezTo>
                    <a:cubicBezTo>
                      <a:pt x="3819" y="17386"/>
                      <a:pt x="3884" y="17433"/>
                      <a:pt x="3956" y="17433"/>
                    </a:cubicBezTo>
                    <a:cubicBezTo>
                      <a:pt x="3964" y="17433"/>
                      <a:pt x="3977" y="17433"/>
                      <a:pt x="3989" y="17431"/>
                    </a:cubicBezTo>
                    <a:cubicBezTo>
                      <a:pt x="4075" y="17411"/>
                      <a:pt x="4129" y="17331"/>
                      <a:pt x="4108" y="17246"/>
                    </a:cubicBezTo>
                    <a:cubicBezTo>
                      <a:pt x="4093" y="17173"/>
                      <a:pt x="4029" y="17123"/>
                      <a:pt x="3957" y="1712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75" name="Google Shape;1575;p57"/>
              <p:cNvSpPr/>
              <p:nvPr/>
            </p:nvSpPr>
            <p:spPr>
              <a:xfrm>
                <a:off x="1521025" y="3948775"/>
                <a:ext cx="76150" cy="313600"/>
              </a:xfrm>
              <a:custGeom>
                <a:avLst/>
                <a:gdLst/>
                <a:ahLst/>
                <a:cxnLst/>
                <a:rect l="l" t="t" r="r" b="b"/>
                <a:pathLst>
                  <a:path w="3046" h="12544" extrusionOk="0">
                    <a:moveTo>
                      <a:pt x="173" y="1"/>
                    </a:moveTo>
                    <a:cubicBezTo>
                      <a:pt x="162" y="1"/>
                      <a:pt x="151" y="2"/>
                      <a:pt x="139" y="5"/>
                    </a:cubicBezTo>
                    <a:cubicBezTo>
                      <a:pt x="54" y="22"/>
                      <a:pt x="1" y="107"/>
                      <a:pt x="20" y="193"/>
                    </a:cubicBezTo>
                    <a:cubicBezTo>
                      <a:pt x="37" y="264"/>
                      <a:pt x="102" y="314"/>
                      <a:pt x="174" y="314"/>
                    </a:cubicBezTo>
                    <a:cubicBezTo>
                      <a:pt x="185" y="314"/>
                      <a:pt x="195" y="314"/>
                      <a:pt x="207" y="312"/>
                    </a:cubicBezTo>
                    <a:cubicBezTo>
                      <a:pt x="293" y="294"/>
                      <a:pt x="346" y="209"/>
                      <a:pt x="326" y="124"/>
                    </a:cubicBezTo>
                    <a:cubicBezTo>
                      <a:pt x="311" y="51"/>
                      <a:pt x="245" y="1"/>
                      <a:pt x="173" y="1"/>
                    </a:cubicBezTo>
                    <a:close/>
                    <a:moveTo>
                      <a:pt x="448" y="1224"/>
                    </a:moveTo>
                    <a:cubicBezTo>
                      <a:pt x="436" y="1224"/>
                      <a:pt x="424" y="1225"/>
                      <a:pt x="412" y="1228"/>
                    </a:cubicBezTo>
                    <a:cubicBezTo>
                      <a:pt x="324" y="1247"/>
                      <a:pt x="275" y="1331"/>
                      <a:pt x="289" y="1412"/>
                    </a:cubicBezTo>
                    <a:cubicBezTo>
                      <a:pt x="308" y="1486"/>
                      <a:pt x="369" y="1537"/>
                      <a:pt x="438" y="1537"/>
                    </a:cubicBezTo>
                    <a:cubicBezTo>
                      <a:pt x="440" y="1537"/>
                      <a:pt x="441" y="1537"/>
                      <a:pt x="443" y="1537"/>
                    </a:cubicBezTo>
                    <a:cubicBezTo>
                      <a:pt x="455" y="1537"/>
                      <a:pt x="465" y="1534"/>
                      <a:pt x="477" y="1531"/>
                    </a:cubicBezTo>
                    <a:cubicBezTo>
                      <a:pt x="562" y="1512"/>
                      <a:pt x="616" y="1432"/>
                      <a:pt x="596" y="1347"/>
                    </a:cubicBezTo>
                    <a:cubicBezTo>
                      <a:pt x="579" y="1274"/>
                      <a:pt x="518" y="1224"/>
                      <a:pt x="448" y="1224"/>
                    </a:cubicBezTo>
                    <a:close/>
                    <a:moveTo>
                      <a:pt x="717" y="2448"/>
                    </a:moveTo>
                    <a:cubicBezTo>
                      <a:pt x="706" y="2448"/>
                      <a:pt x="693" y="2450"/>
                      <a:pt x="681" y="2453"/>
                    </a:cubicBezTo>
                    <a:cubicBezTo>
                      <a:pt x="595" y="2468"/>
                      <a:pt x="543" y="2553"/>
                      <a:pt x="562" y="2637"/>
                    </a:cubicBezTo>
                    <a:cubicBezTo>
                      <a:pt x="576" y="2709"/>
                      <a:pt x="644" y="2760"/>
                      <a:pt x="716" y="2760"/>
                    </a:cubicBezTo>
                    <a:cubicBezTo>
                      <a:pt x="724" y="2760"/>
                      <a:pt x="737" y="2760"/>
                      <a:pt x="747" y="2757"/>
                    </a:cubicBezTo>
                    <a:cubicBezTo>
                      <a:pt x="831" y="2738"/>
                      <a:pt x="885" y="2654"/>
                      <a:pt x="866" y="2572"/>
                    </a:cubicBezTo>
                    <a:cubicBezTo>
                      <a:pt x="848" y="2500"/>
                      <a:pt x="788" y="2448"/>
                      <a:pt x="717" y="2448"/>
                    </a:cubicBezTo>
                    <a:close/>
                    <a:moveTo>
                      <a:pt x="985" y="3670"/>
                    </a:moveTo>
                    <a:cubicBezTo>
                      <a:pt x="973" y="3670"/>
                      <a:pt x="962" y="3671"/>
                      <a:pt x="950" y="3674"/>
                    </a:cubicBezTo>
                    <a:cubicBezTo>
                      <a:pt x="866" y="3692"/>
                      <a:pt x="812" y="3776"/>
                      <a:pt x="831" y="3862"/>
                    </a:cubicBezTo>
                    <a:cubicBezTo>
                      <a:pt x="847" y="3934"/>
                      <a:pt x="913" y="3984"/>
                      <a:pt x="985" y="3984"/>
                    </a:cubicBezTo>
                    <a:cubicBezTo>
                      <a:pt x="993" y="3984"/>
                      <a:pt x="1008" y="3981"/>
                      <a:pt x="1019" y="3981"/>
                    </a:cubicBezTo>
                    <a:cubicBezTo>
                      <a:pt x="1104" y="3963"/>
                      <a:pt x="1154" y="3879"/>
                      <a:pt x="1139" y="3793"/>
                    </a:cubicBezTo>
                    <a:cubicBezTo>
                      <a:pt x="1123" y="3720"/>
                      <a:pt x="1057" y="3670"/>
                      <a:pt x="985" y="3670"/>
                    </a:cubicBezTo>
                    <a:close/>
                    <a:moveTo>
                      <a:pt x="1254" y="4895"/>
                    </a:moveTo>
                    <a:cubicBezTo>
                      <a:pt x="1243" y="4895"/>
                      <a:pt x="1231" y="4896"/>
                      <a:pt x="1220" y="4899"/>
                    </a:cubicBezTo>
                    <a:cubicBezTo>
                      <a:pt x="1135" y="4918"/>
                      <a:pt x="1081" y="4998"/>
                      <a:pt x="1100" y="5083"/>
                    </a:cubicBezTo>
                    <a:cubicBezTo>
                      <a:pt x="1116" y="5157"/>
                      <a:pt x="1181" y="5205"/>
                      <a:pt x="1254" y="5205"/>
                    </a:cubicBezTo>
                    <a:cubicBezTo>
                      <a:pt x="1266" y="5205"/>
                      <a:pt x="1277" y="5205"/>
                      <a:pt x="1289" y="5203"/>
                    </a:cubicBezTo>
                    <a:cubicBezTo>
                      <a:pt x="1373" y="5183"/>
                      <a:pt x="1427" y="5102"/>
                      <a:pt x="1408" y="5018"/>
                    </a:cubicBezTo>
                    <a:cubicBezTo>
                      <a:pt x="1392" y="4945"/>
                      <a:pt x="1327" y="4895"/>
                      <a:pt x="1254" y="4895"/>
                    </a:cubicBezTo>
                    <a:close/>
                    <a:moveTo>
                      <a:pt x="1527" y="6116"/>
                    </a:moveTo>
                    <a:cubicBezTo>
                      <a:pt x="1515" y="6116"/>
                      <a:pt x="1504" y="6117"/>
                      <a:pt x="1492" y="6120"/>
                    </a:cubicBezTo>
                    <a:cubicBezTo>
                      <a:pt x="1408" y="6139"/>
                      <a:pt x="1354" y="6222"/>
                      <a:pt x="1373" y="6307"/>
                    </a:cubicBezTo>
                    <a:cubicBezTo>
                      <a:pt x="1389" y="6378"/>
                      <a:pt x="1451" y="6430"/>
                      <a:pt x="1523" y="6430"/>
                    </a:cubicBezTo>
                    <a:cubicBezTo>
                      <a:pt x="1535" y="6430"/>
                      <a:pt x="1550" y="6430"/>
                      <a:pt x="1558" y="6426"/>
                    </a:cubicBezTo>
                    <a:cubicBezTo>
                      <a:pt x="1643" y="6408"/>
                      <a:pt x="1696" y="6324"/>
                      <a:pt x="1677" y="6239"/>
                    </a:cubicBezTo>
                    <a:cubicBezTo>
                      <a:pt x="1661" y="6166"/>
                      <a:pt x="1598" y="6116"/>
                      <a:pt x="1527" y="6116"/>
                    </a:cubicBezTo>
                    <a:close/>
                    <a:moveTo>
                      <a:pt x="1795" y="7340"/>
                    </a:moveTo>
                    <a:cubicBezTo>
                      <a:pt x="1784" y="7340"/>
                      <a:pt x="1772" y="7341"/>
                      <a:pt x="1760" y="7343"/>
                    </a:cubicBezTo>
                    <a:cubicBezTo>
                      <a:pt x="1676" y="7364"/>
                      <a:pt x="1622" y="7444"/>
                      <a:pt x="1641" y="7528"/>
                    </a:cubicBezTo>
                    <a:cubicBezTo>
                      <a:pt x="1658" y="7603"/>
                      <a:pt x="1724" y="7651"/>
                      <a:pt x="1795" y="7651"/>
                    </a:cubicBezTo>
                    <a:cubicBezTo>
                      <a:pt x="1803" y="7651"/>
                      <a:pt x="1818" y="7651"/>
                      <a:pt x="1826" y="7647"/>
                    </a:cubicBezTo>
                    <a:cubicBezTo>
                      <a:pt x="1914" y="7628"/>
                      <a:pt x="1964" y="7548"/>
                      <a:pt x="1945" y="7463"/>
                    </a:cubicBezTo>
                    <a:cubicBezTo>
                      <a:pt x="1933" y="7390"/>
                      <a:pt x="1867" y="7340"/>
                      <a:pt x="1795" y="7340"/>
                    </a:cubicBezTo>
                    <a:close/>
                    <a:moveTo>
                      <a:pt x="2065" y="8561"/>
                    </a:moveTo>
                    <a:cubicBezTo>
                      <a:pt x="2053" y="8561"/>
                      <a:pt x="2041" y="8562"/>
                      <a:pt x="2030" y="8565"/>
                    </a:cubicBezTo>
                    <a:cubicBezTo>
                      <a:pt x="1945" y="8583"/>
                      <a:pt x="1892" y="8668"/>
                      <a:pt x="1911" y="8753"/>
                    </a:cubicBezTo>
                    <a:cubicBezTo>
                      <a:pt x="1927" y="8824"/>
                      <a:pt x="1993" y="8874"/>
                      <a:pt x="2064" y="8874"/>
                    </a:cubicBezTo>
                    <a:cubicBezTo>
                      <a:pt x="2074" y="8874"/>
                      <a:pt x="2087" y="8874"/>
                      <a:pt x="2099" y="8872"/>
                    </a:cubicBezTo>
                    <a:cubicBezTo>
                      <a:pt x="2183" y="8854"/>
                      <a:pt x="2237" y="8770"/>
                      <a:pt x="2218" y="8684"/>
                    </a:cubicBezTo>
                    <a:cubicBezTo>
                      <a:pt x="2203" y="8611"/>
                      <a:pt x="2137" y="8561"/>
                      <a:pt x="2065" y="8561"/>
                    </a:cubicBezTo>
                    <a:close/>
                    <a:moveTo>
                      <a:pt x="2335" y="9786"/>
                    </a:moveTo>
                    <a:cubicBezTo>
                      <a:pt x="2323" y="9786"/>
                      <a:pt x="2312" y="9787"/>
                      <a:pt x="2300" y="9789"/>
                    </a:cubicBezTo>
                    <a:cubicBezTo>
                      <a:pt x="2214" y="9808"/>
                      <a:pt x="2166" y="9892"/>
                      <a:pt x="2181" y="9974"/>
                    </a:cubicBezTo>
                    <a:cubicBezTo>
                      <a:pt x="2200" y="10048"/>
                      <a:pt x="2262" y="10099"/>
                      <a:pt x="2334" y="10099"/>
                    </a:cubicBezTo>
                    <a:cubicBezTo>
                      <a:pt x="2345" y="10099"/>
                      <a:pt x="2356" y="10096"/>
                      <a:pt x="2368" y="10093"/>
                    </a:cubicBezTo>
                    <a:cubicBezTo>
                      <a:pt x="2453" y="10074"/>
                      <a:pt x="2506" y="9993"/>
                      <a:pt x="2487" y="9909"/>
                    </a:cubicBezTo>
                    <a:cubicBezTo>
                      <a:pt x="2472" y="9835"/>
                      <a:pt x="2407" y="9786"/>
                      <a:pt x="2335" y="9786"/>
                    </a:cubicBezTo>
                    <a:close/>
                    <a:moveTo>
                      <a:pt x="2606" y="11009"/>
                    </a:moveTo>
                    <a:cubicBezTo>
                      <a:pt x="2595" y="11009"/>
                      <a:pt x="2584" y="11010"/>
                      <a:pt x="2572" y="11013"/>
                    </a:cubicBezTo>
                    <a:cubicBezTo>
                      <a:pt x="2487" y="11033"/>
                      <a:pt x="2434" y="11113"/>
                      <a:pt x="2453" y="11198"/>
                    </a:cubicBezTo>
                    <a:cubicBezTo>
                      <a:pt x="2468" y="11269"/>
                      <a:pt x="2535" y="11320"/>
                      <a:pt x="2604" y="11320"/>
                    </a:cubicBezTo>
                    <a:cubicBezTo>
                      <a:pt x="2616" y="11320"/>
                      <a:pt x="2629" y="11320"/>
                      <a:pt x="2637" y="11317"/>
                    </a:cubicBezTo>
                    <a:cubicBezTo>
                      <a:pt x="2723" y="11298"/>
                      <a:pt x="2777" y="11214"/>
                      <a:pt x="2756" y="11132"/>
                    </a:cubicBezTo>
                    <a:cubicBezTo>
                      <a:pt x="2740" y="11059"/>
                      <a:pt x="2678" y="11009"/>
                      <a:pt x="2606" y="11009"/>
                    </a:cubicBezTo>
                    <a:close/>
                    <a:moveTo>
                      <a:pt x="2877" y="12230"/>
                    </a:moveTo>
                    <a:cubicBezTo>
                      <a:pt x="2865" y="12230"/>
                      <a:pt x="2854" y="12232"/>
                      <a:pt x="2842" y="12234"/>
                    </a:cubicBezTo>
                    <a:cubicBezTo>
                      <a:pt x="2756" y="12252"/>
                      <a:pt x="2703" y="12338"/>
                      <a:pt x="2723" y="12422"/>
                    </a:cubicBezTo>
                    <a:cubicBezTo>
                      <a:pt x="2737" y="12494"/>
                      <a:pt x="2803" y="12544"/>
                      <a:pt x="2876" y="12544"/>
                    </a:cubicBezTo>
                    <a:cubicBezTo>
                      <a:pt x="2885" y="12544"/>
                      <a:pt x="2898" y="12542"/>
                      <a:pt x="2910" y="12542"/>
                    </a:cubicBezTo>
                    <a:cubicBezTo>
                      <a:pt x="2995" y="12524"/>
                      <a:pt x="3046" y="12439"/>
                      <a:pt x="3029" y="12353"/>
                    </a:cubicBezTo>
                    <a:cubicBezTo>
                      <a:pt x="3014" y="12280"/>
                      <a:pt x="2949" y="12230"/>
                      <a:pt x="2877" y="1223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76" name="Google Shape;1576;p57"/>
              <p:cNvSpPr/>
              <p:nvPr/>
            </p:nvSpPr>
            <p:spPr>
              <a:xfrm>
                <a:off x="1484150" y="4021575"/>
                <a:ext cx="55975" cy="221875"/>
              </a:xfrm>
              <a:custGeom>
                <a:avLst/>
                <a:gdLst/>
                <a:ahLst/>
                <a:cxnLst/>
                <a:rect l="l" t="t" r="r" b="b"/>
                <a:pathLst>
                  <a:path w="2239" h="8875" extrusionOk="0">
                    <a:moveTo>
                      <a:pt x="174" y="0"/>
                    </a:moveTo>
                    <a:cubicBezTo>
                      <a:pt x="162" y="0"/>
                      <a:pt x="151" y="2"/>
                      <a:pt x="139" y="4"/>
                    </a:cubicBezTo>
                    <a:cubicBezTo>
                      <a:pt x="54" y="22"/>
                      <a:pt x="1" y="107"/>
                      <a:pt x="20" y="193"/>
                    </a:cubicBezTo>
                    <a:cubicBezTo>
                      <a:pt x="35" y="264"/>
                      <a:pt x="102" y="314"/>
                      <a:pt x="174" y="314"/>
                    </a:cubicBezTo>
                    <a:cubicBezTo>
                      <a:pt x="183" y="314"/>
                      <a:pt x="196" y="314"/>
                      <a:pt x="208" y="312"/>
                    </a:cubicBezTo>
                    <a:cubicBezTo>
                      <a:pt x="293" y="294"/>
                      <a:pt x="346" y="208"/>
                      <a:pt x="327" y="123"/>
                    </a:cubicBezTo>
                    <a:cubicBezTo>
                      <a:pt x="312" y="50"/>
                      <a:pt x="247" y="0"/>
                      <a:pt x="174" y="0"/>
                    </a:cubicBezTo>
                    <a:close/>
                    <a:moveTo>
                      <a:pt x="446" y="1225"/>
                    </a:moveTo>
                    <a:cubicBezTo>
                      <a:pt x="434" y="1225"/>
                      <a:pt x="422" y="1226"/>
                      <a:pt x="410" y="1229"/>
                    </a:cubicBezTo>
                    <a:cubicBezTo>
                      <a:pt x="324" y="1247"/>
                      <a:pt x="270" y="1331"/>
                      <a:pt x="290" y="1416"/>
                    </a:cubicBezTo>
                    <a:cubicBezTo>
                      <a:pt x="308" y="1488"/>
                      <a:pt x="371" y="1539"/>
                      <a:pt x="443" y="1539"/>
                    </a:cubicBezTo>
                    <a:cubicBezTo>
                      <a:pt x="455" y="1539"/>
                      <a:pt x="466" y="1535"/>
                      <a:pt x="477" y="1533"/>
                    </a:cubicBezTo>
                    <a:cubicBezTo>
                      <a:pt x="562" y="1516"/>
                      <a:pt x="616" y="1433"/>
                      <a:pt x="597" y="1348"/>
                    </a:cubicBezTo>
                    <a:cubicBezTo>
                      <a:pt x="581" y="1275"/>
                      <a:pt x="517" y="1225"/>
                      <a:pt x="446" y="1225"/>
                    </a:cubicBezTo>
                    <a:close/>
                    <a:moveTo>
                      <a:pt x="716" y="2449"/>
                    </a:moveTo>
                    <a:cubicBezTo>
                      <a:pt x="704" y="2449"/>
                      <a:pt x="693" y="2450"/>
                      <a:pt x="681" y="2453"/>
                    </a:cubicBezTo>
                    <a:cubicBezTo>
                      <a:pt x="597" y="2472"/>
                      <a:pt x="543" y="2553"/>
                      <a:pt x="562" y="2637"/>
                    </a:cubicBezTo>
                    <a:cubicBezTo>
                      <a:pt x="577" y="2709"/>
                      <a:pt x="639" y="2760"/>
                      <a:pt x="713" y="2760"/>
                    </a:cubicBezTo>
                    <a:cubicBezTo>
                      <a:pt x="725" y="2760"/>
                      <a:pt x="738" y="2760"/>
                      <a:pt x="747" y="2756"/>
                    </a:cubicBezTo>
                    <a:cubicBezTo>
                      <a:pt x="832" y="2737"/>
                      <a:pt x="886" y="2654"/>
                      <a:pt x="866" y="2572"/>
                    </a:cubicBezTo>
                    <a:cubicBezTo>
                      <a:pt x="849" y="2499"/>
                      <a:pt x="788" y="2449"/>
                      <a:pt x="716" y="2449"/>
                    </a:cubicBezTo>
                    <a:close/>
                    <a:moveTo>
                      <a:pt x="986" y="3670"/>
                    </a:moveTo>
                    <a:cubicBezTo>
                      <a:pt x="975" y="3670"/>
                      <a:pt x="963" y="3671"/>
                      <a:pt x="952" y="3674"/>
                    </a:cubicBezTo>
                    <a:cubicBezTo>
                      <a:pt x="866" y="3692"/>
                      <a:pt x="812" y="3776"/>
                      <a:pt x="832" y="3862"/>
                    </a:cubicBezTo>
                    <a:cubicBezTo>
                      <a:pt x="847" y="3933"/>
                      <a:pt x="912" y="3984"/>
                      <a:pt x="985" y="3984"/>
                    </a:cubicBezTo>
                    <a:cubicBezTo>
                      <a:pt x="994" y="3984"/>
                      <a:pt x="1008" y="3981"/>
                      <a:pt x="1020" y="3981"/>
                    </a:cubicBezTo>
                    <a:cubicBezTo>
                      <a:pt x="1104" y="3962"/>
                      <a:pt x="1155" y="3877"/>
                      <a:pt x="1139" y="3793"/>
                    </a:cubicBezTo>
                    <a:cubicBezTo>
                      <a:pt x="1123" y="3720"/>
                      <a:pt x="1058" y="3670"/>
                      <a:pt x="986" y="3670"/>
                    </a:cubicBezTo>
                    <a:close/>
                    <a:moveTo>
                      <a:pt x="1256" y="4894"/>
                    </a:moveTo>
                    <a:cubicBezTo>
                      <a:pt x="1244" y="4894"/>
                      <a:pt x="1232" y="4896"/>
                      <a:pt x="1220" y="4898"/>
                    </a:cubicBezTo>
                    <a:cubicBezTo>
                      <a:pt x="1134" y="4918"/>
                      <a:pt x="1080" y="4997"/>
                      <a:pt x="1101" y="5083"/>
                    </a:cubicBezTo>
                    <a:cubicBezTo>
                      <a:pt x="1116" y="5158"/>
                      <a:pt x="1182" y="5205"/>
                      <a:pt x="1253" y="5205"/>
                    </a:cubicBezTo>
                    <a:cubicBezTo>
                      <a:pt x="1263" y="5205"/>
                      <a:pt x="1276" y="5205"/>
                      <a:pt x="1288" y="5202"/>
                    </a:cubicBezTo>
                    <a:cubicBezTo>
                      <a:pt x="1372" y="5182"/>
                      <a:pt x="1426" y="5102"/>
                      <a:pt x="1407" y="5018"/>
                    </a:cubicBezTo>
                    <a:cubicBezTo>
                      <a:pt x="1391" y="4944"/>
                      <a:pt x="1327" y="4894"/>
                      <a:pt x="1256" y="4894"/>
                    </a:cubicBezTo>
                    <a:close/>
                    <a:moveTo>
                      <a:pt x="1526" y="6115"/>
                    </a:moveTo>
                    <a:cubicBezTo>
                      <a:pt x="1515" y="6115"/>
                      <a:pt x="1503" y="6117"/>
                      <a:pt x="1491" y="6120"/>
                    </a:cubicBezTo>
                    <a:cubicBezTo>
                      <a:pt x="1407" y="6138"/>
                      <a:pt x="1351" y="6222"/>
                      <a:pt x="1372" y="6307"/>
                    </a:cubicBezTo>
                    <a:cubicBezTo>
                      <a:pt x="1389" y="6378"/>
                      <a:pt x="1452" y="6429"/>
                      <a:pt x="1523" y="6429"/>
                    </a:cubicBezTo>
                    <a:cubicBezTo>
                      <a:pt x="1535" y="6429"/>
                      <a:pt x="1545" y="6429"/>
                      <a:pt x="1557" y="6426"/>
                    </a:cubicBezTo>
                    <a:cubicBezTo>
                      <a:pt x="1643" y="6408"/>
                      <a:pt x="1696" y="6323"/>
                      <a:pt x="1676" y="6239"/>
                    </a:cubicBezTo>
                    <a:cubicBezTo>
                      <a:pt x="1660" y="6165"/>
                      <a:pt x="1596" y="6115"/>
                      <a:pt x="1526" y="6115"/>
                    </a:cubicBezTo>
                    <a:close/>
                    <a:moveTo>
                      <a:pt x="1796" y="7339"/>
                    </a:moveTo>
                    <a:cubicBezTo>
                      <a:pt x="1785" y="7339"/>
                      <a:pt x="1773" y="7341"/>
                      <a:pt x="1762" y="7343"/>
                    </a:cubicBezTo>
                    <a:cubicBezTo>
                      <a:pt x="1676" y="7362"/>
                      <a:pt x="1622" y="7446"/>
                      <a:pt x="1643" y="7528"/>
                    </a:cubicBezTo>
                    <a:cubicBezTo>
                      <a:pt x="1658" y="7604"/>
                      <a:pt x="1724" y="7653"/>
                      <a:pt x="1795" y="7653"/>
                    </a:cubicBezTo>
                    <a:cubicBezTo>
                      <a:pt x="1805" y="7653"/>
                      <a:pt x="1818" y="7651"/>
                      <a:pt x="1827" y="7651"/>
                    </a:cubicBezTo>
                    <a:cubicBezTo>
                      <a:pt x="1912" y="7633"/>
                      <a:pt x="1965" y="7547"/>
                      <a:pt x="1946" y="7462"/>
                    </a:cubicBezTo>
                    <a:cubicBezTo>
                      <a:pt x="1929" y="7389"/>
                      <a:pt x="1867" y="7339"/>
                      <a:pt x="1796" y="7339"/>
                    </a:cubicBezTo>
                    <a:close/>
                    <a:moveTo>
                      <a:pt x="2065" y="8561"/>
                    </a:moveTo>
                    <a:cubicBezTo>
                      <a:pt x="2054" y="8561"/>
                      <a:pt x="2043" y="8562"/>
                      <a:pt x="2031" y="8564"/>
                    </a:cubicBezTo>
                    <a:cubicBezTo>
                      <a:pt x="1946" y="8582"/>
                      <a:pt x="1893" y="8667"/>
                      <a:pt x="1912" y="8753"/>
                    </a:cubicBezTo>
                    <a:cubicBezTo>
                      <a:pt x="1926" y="8825"/>
                      <a:pt x="1994" y="8874"/>
                      <a:pt x="2066" y="8874"/>
                    </a:cubicBezTo>
                    <a:cubicBezTo>
                      <a:pt x="2077" y="8874"/>
                      <a:pt x="2087" y="8874"/>
                      <a:pt x="2099" y="8872"/>
                    </a:cubicBezTo>
                    <a:cubicBezTo>
                      <a:pt x="2185" y="8854"/>
                      <a:pt x="2238" y="8768"/>
                      <a:pt x="2218" y="8684"/>
                    </a:cubicBezTo>
                    <a:cubicBezTo>
                      <a:pt x="2203" y="8610"/>
                      <a:pt x="2137" y="8561"/>
                      <a:pt x="2065" y="856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77" name="Google Shape;1577;p57"/>
              <p:cNvSpPr/>
              <p:nvPr/>
            </p:nvSpPr>
            <p:spPr>
              <a:xfrm>
                <a:off x="1560550" y="3869550"/>
                <a:ext cx="103175" cy="435875"/>
              </a:xfrm>
              <a:custGeom>
                <a:avLst/>
                <a:gdLst/>
                <a:ahLst/>
                <a:cxnLst/>
                <a:rect l="l" t="t" r="r" b="b"/>
                <a:pathLst>
                  <a:path w="4127" h="17435" extrusionOk="0">
                    <a:moveTo>
                      <a:pt x="174" y="1"/>
                    </a:moveTo>
                    <a:cubicBezTo>
                      <a:pt x="162" y="1"/>
                      <a:pt x="151" y="2"/>
                      <a:pt x="139" y="4"/>
                    </a:cubicBezTo>
                    <a:cubicBezTo>
                      <a:pt x="54" y="23"/>
                      <a:pt x="1" y="104"/>
                      <a:pt x="20" y="189"/>
                    </a:cubicBezTo>
                    <a:cubicBezTo>
                      <a:pt x="37" y="264"/>
                      <a:pt x="100" y="314"/>
                      <a:pt x="171" y="314"/>
                    </a:cubicBezTo>
                    <a:cubicBezTo>
                      <a:pt x="183" y="314"/>
                      <a:pt x="196" y="312"/>
                      <a:pt x="205" y="308"/>
                    </a:cubicBezTo>
                    <a:cubicBezTo>
                      <a:pt x="290" y="294"/>
                      <a:pt x="344" y="209"/>
                      <a:pt x="324" y="124"/>
                    </a:cubicBezTo>
                    <a:cubicBezTo>
                      <a:pt x="307" y="51"/>
                      <a:pt x="245" y="1"/>
                      <a:pt x="174" y="1"/>
                    </a:cubicBezTo>
                    <a:close/>
                    <a:moveTo>
                      <a:pt x="444" y="1222"/>
                    </a:moveTo>
                    <a:cubicBezTo>
                      <a:pt x="433" y="1222"/>
                      <a:pt x="421" y="1223"/>
                      <a:pt x="409" y="1226"/>
                    </a:cubicBezTo>
                    <a:cubicBezTo>
                      <a:pt x="324" y="1246"/>
                      <a:pt x="270" y="1329"/>
                      <a:pt x="290" y="1414"/>
                    </a:cubicBezTo>
                    <a:cubicBezTo>
                      <a:pt x="305" y="1485"/>
                      <a:pt x="371" y="1535"/>
                      <a:pt x="443" y="1535"/>
                    </a:cubicBezTo>
                    <a:cubicBezTo>
                      <a:pt x="452" y="1535"/>
                      <a:pt x="465" y="1535"/>
                      <a:pt x="474" y="1533"/>
                    </a:cubicBezTo>
                    <a:cubicBezTo>
                      <a:pt x="560" y="1515"/>
                      <a:pt x="616" y="1431"/>
                      <a:pt x="596" y="1345"/>
                    </a:cubicBezTo>
                    <a:cubicBezTo>
                      <a:pt x="581" y="1272"/>
                      <a:pt x="516" y="1222"/>
                      <a:pt x="444" y="1222"/>
                    </a:cubicBezTo>
                    <a:close/>
                    <a:moveTo>
                      <a:pt x="714" y="2446"/>
                    </a:moveTo>
                    <a:cubicBezTo>
                      <a:pt x="702" y="2446"/>
                      <a:pt x="690" y="2448"/>
                      <a:pt x="679" y="2450"/>
                    </a:cubicBezTo>
                    <a:cubicBezTo>
                      <a:pt x="594" y="2468"/>
                      <a:pt x="540" y="2553"/>
                      <a:pt x="560" y="2637"/>
                    </a:cubicBezTo>
                    <a:cubicBezTo>
                      <a:pt x="577" y="2709"/>
                      <a:pt x="639" y="2760"/>
                      <a:pt x="713" y="2760"/>
                    </a:cubicBezTo>
                    <a:cubicBezTo>
                      <a:pt x="725" y="2760"/>
                      <a:pt x="735" y="2757"/>
                      <a:pt x="747" y="2757"/>
                    </a:cubicBezTo>
                    <a:cubicBezTo>
                      <a:pt x="832" y="2739"/>
                      <a:pt x="885" y="2654"/>
                      <a:pt x="866" y="2569"/>
                    </a:cubicBezTo>
                    <a:cubicBezTo>
                      <a:pt x="850" y="2496"/>
                      <a:pt x="785" y="2446"/>
                      <a:pt x="714" y="2446"/>
                    </a:cubicBezTo>
                    <a:close/>
                    <a:moveTo>
                      <a:pt x="982" y="3668"/>
                    </a:moveTo>
                    <a:cubicBezTo>
                      <a:pt x="972" y="3668"/>
                      <a:pt x="962" y="3669"/>
                      <a:pt x="952" y="3672"/>
                    </a:cubicBezTo>
                    <a:cubicBezTo>
                      <a:pt x="866" y="3693"/>
                      <a:pt x="812" y="3774"/>
                      <a:pt x="832" y="3859"/>
                    </a:cubicBezTo>
                    <a:cubicBezTo>
                      <a:pt x="847" y="3930"/>
                      <a:pt x="910" y="3981"/>
                      <a:pt x="982" y="3981"/>
                    </a:cubicBezTo>
                    <a:cubicBezTo>
                      <a:pt x="994" y="3981"/>
                      <a:pt x="1005" y="3981"/>
                      <a:pt x="1017" y="3978"/>
                    </a:cubicBezTo>
                    <a:cubicBezTo>
                      <a:pt x="1102" y="3960"/>
                      <a:pt x="1155" y="3875"/>
                      <a:pt x="1136" y="3791"/>
                    </a:cubicBezTo>
                    <a:cubicBezTo>
                      <a:pt x="1118" y="3719"/>
                      <a:pt x="1055" y="3668"/>
                      <a:pt x="982" y="3668"/>
                    </a:cubicBezTo>
                    <a:close/>
                    <a:moveTo>
                      <a:pt x="1254" y="4891"/>
                    </a:moveTo>
                    <a:cubicBezTo>
                      <a:pt x="1243" y="4891"/>
                      <a:pt x="1231" y="4892"/>
                      <a:pt x="1220" y="4895"/>
                    </a:cubicBezTo>
                    <a:cubicBezTo>
                      <a:pt x="1134" y="4913"/>
                      <a:pt x="1080" y="4998"/>
                      <a:pt x="1100" y="5083"/>
                    </a:cubicBezTo>
                    <a:cubicBezTo>
                      <a:pt x="1116" y="5155"/>
                      <a:pt x="1181" y="5205"/>
                      <a:pt x="1253" y="5205"/>
                    </a:cubicBezTo>
                    <a:cubicBezTo>
                      <a:pt x="1262" y="5205"/>
                      <a:pt x="1276" y="5205"/>
                      <a:pt x="1284" y="5202"/>
                    </a:cubicBezTo>
                    <a:cubicBezTo>
                      <a:pt x="1370" y="5185"/>
                      <a:pt x="1421" y="5100"/>
                      <a:pt x="1407" y="5014"/>
                    </a:cubicBezTo>
                    <a:cubicBezTo>
                      <a:pt x="1387" y="4941"/>
                      <a:pt x="1325" y="4891"/>
                      <a:pt x="1254" y="4891"/>
                    </a:cubicBezTo>
                    <a:close/>
                    <a:moveTo>
                      <a:pt x="1523" y="6116"/>
                    </a:moveTo>
                    <a:cubicBezTo>
                      <a:pt x="1512" y="6116"/>
                      <a:pt x="1500" y="6117"/>
                      <a:pt x="1489" y="6120"/>
                    </a:cubicBezTo>
                    <a:cubicBezTo>
                      <a:pt x="1404" y="6139"/>
                      <a:pt x="1351" y="6220"/>
                      <a:pt x="1370" y="6304"/>
                    </a:cubicBezTo>
                    <a:cubicBezTo>
                      <a:pt x="1386" y="6378"/>
                      <a:pt x="1452" y="6426"/>
                      <a:pt x="1523" y="6426"/>
                    </a:cubicBezTo>
                    <a:cubicBezTo>
                      <a:pt x="1535" y="6426"/>
                      <a:pt x="1545" y="6426"/>
                      <a:pt x="1557" y="6424"/>
                    </a:cubicBezTo>
                    <a:cubicBezTo>
                      <a:pt x="1643" y="6405"/>
                      <a:pt x="1696" y="6324"/>
                      <a:pt x="1676" y="6239"/>
                    </a:cubicBezTo>
                    <a:cubicBezTo>
                      <a:pt x="1660" y="6166"/>
                      <a:pt x="1595" y="6116"/>
                      <a:pt x="1523" y="6116"/>
                    </a:cubicBezTo>
                    <a:close/>
                    <a:moveTo>
                      <a:pt x="1796" y="7337"/>
                    </a:moveTo>
                    <a:cubicBezTo>
                      <a:pt x="1785" y="7337"/>
                      <a:pt x="1773" y="7338"/>
                      <a:pt x="1762" y="7341"/>
                    </a:cubicBezTo>
                    <a:cubicBezTo>
                      <a:pt x="1673" y="7359"/>
                      <a:pt x="1620" y="7443"/>
                      <a:pt x="1643" y="7528"/>
                    </a:cubicBezTo>
                    <a:cubicBezTo>
                      <a:pt x="1658" y="7600"/>
                      <a:pt x="1721" y="7651"/>
                      <a:pt x="1793" y="7651"/>
                    </a:cubicBezTo>
                    <a:cubicBezTo>
                      <a:pt x="1805" y="7651"/>
                      <a:pt x="1818" y="7651"/>
                      <a:pt x="1827" y="7647"/>
                    </a:cubicBezTo>
                    <a:cubicBezTo>
                      <a:pt x="1912" y="7629"/>
                      <a:pt x="1965" y="7545"/>
                      <a:pt x="1946" y="7460"/>
                    </a:cubicBezTo>
                    <a:cubicBezTo>
                      <a:pt x="1929" y="7387"/>
                      <a:pt x="1867" y="7337"/>
                      <a:pt x="1796" y="7337"/>
                    </a:cubicBezTo>
                    <a:close/>
                    <a:moveTo>
                      <a:pt x="2065" y="8561"/>
                    </a:moveTo>
                    <a:cubicBezTo>
                      <a:pt x="2054" y="8561"/>
                      <a:pt x="2042" y="8562"/>
                      <a:pt x="2031" y="8565"/>
                    </a:cubicBezTo>
                    <a:cubicBezTo>
                      <a:pt x="1946" y="8585"/>
                      <a:pt x="1893" y="8665"/>
                      <a:pt x="1912" y="8749"/>
                    </a:cubicBezTo>
                    <a:cubicBezTo>
                      <a:pt x="1928" y="8825"/>
                      <a:pt x="1989" y="8874"/>
                      <a:pt x="2062" y="8874"/>
                    </a:cubicBezTo>
                    <a:cubicBezTo>
                      <a:pt x="2074" y="8874"/>
                      <a:pt x="2087" y="8872"/>
                      <a:pt x="2096" y="8868"/>
                    </a:cubicBezTo>
                    <a:cubicBezTo>
                      <a:pt x="2181" y="8849"/>
                      <a:pt x="2235" y="8769"/>
                      <a:pt x="2216" y="8684"/>
                    </a:cubicBezTo>
                    <a:cubicBezTo>
                      <a:pt x="2198" y="8611"/>
                      <a:pt x="2136" y="8561"/>
                      <a:pt x="2065" y="8561"/>
                    </a:cubicBezTo>
                    <a:close/>
                    <a:moveTo>
                      <a:pt x="2339" y="9784"/>
                    </a:moveTo>
                    <a:cubicBezTo>
                      <a:pt x="2327" y="9784"/>
                      <a:pt x="2313" y="9786"/>
                      <a:pt x="2300" y="9789"/>
                    </a:cubicBezTo>
                    <a:cubicBezTo>
                      <a:pt x="2216" y="9804"/>
                      <a:pt x="2162" y="9889"/>
                      <a:pt x="2181" y="9974"/>
                    </a:cubicBezTo>
                    <a:cubicBezTo>
                      <a:pt x="2197" y="10045"/>
                      <a:pt x="2262" y="10095"/>
                      <a:pt x="2331" y="10095"/>
                    </a:cubicBezTo>
                    <a:cubicBezTo>
                      <a:pt x="2343" y="10095"/>
                      <a:pt x="2357" y="10095"/>
                      <a:pt x="2369" y="10093"/>
                    </a:cubicBezTo>
                    <a:cubicBezTo>
                      <a:pt x="2450" y="10075"/>
                      <a:pt x="2507" y="9991"/>
                      <a:pt x="2488" y="9905"/>
                    </a:cubicBezTo>
                    <a:cubicBezTo>
                      <a:pt x="2473" y="9833"/>
                      <a:pt x="2410" y="9784"/>
                      <a:pt x="2339" y="9784"/>
                    </a:cubicBezTo>
                    <a:close/>
                    <a:moveTo>
                      <a:pt x="2604" y="11007"/>
                    </a:moveTo>
                    <a:cubicBezTo>
                      <a:pt x="2593" y="11007"/>
                      <a:pt x="2581" y="11008"/>
                      <a:pt x="2569" y="11010"/>
                    </a:cubicBezTo>
                    <a:cubicBezTo>
                      <a:pt x="2485" y="11030"/>
                      <a:pt x="2431" y="11113"/>
                      <a:pt x="2450" y="11198"/>
                    </a:cubicBezTo>
                    <a:cubicBezTo>
                      <a:pt x="2468" y="11271"/>
                      <a:pt x="2531" y="11320"/>
                      <a:pt x="2604" y="11320"/>
                    </a:cubicBezTo>
                    <a:cubicBezTo>
                      <a:pt x="2612" y="11320"/>
                      <a:pt x="2627" y="11317"/>
                      <a:pt x="2639" y="11317"/>
                    </a:cubicBezTo>
                    <a:cubicBezTo>
                      <a:pt x="2723" y="11299"/>
                      <a:pt x="2777" y="11214"/>
                      <a:pt x="2758" y="11130"/>
                    </a:cubicBezTo>
                    <a:cubicBezTo>
                      <a:pt x="2742" y="11057"/>
                      <a:pt x="2677" y="11007"/>
                      <a:pt x="2604" y="11007"/>
                    </a:cubicBezTo>
                    <a:close/>
                    <a:moveTo>
                      <a:pt x="2875" y="12230"/>
                    </a:moveTo>
                    <a:cubicBezTo>
                      <a:pt x="2864" y="12230"/>
                      <a:pt x="2853" y="12231"/>
                      <a:pt x="2841" y="12234"/>
                    </a:cubicBezTo>
                    <a:cubicBezTo>
                      <a:pt x="2756" y="12254"/>
                      <a:pt x="2703" y="12334"/>
                      <a:pt x="2722" y="12419"/>
                    </a:cubicBezTo>
                    <a:cubicBezTo>
                      <a:pt x="2739" y="12493"/>
                      <a:pt x="2801" y="12541"/>
                      <a:pt x="2872" y="12541"/>
                    </a:cubicBezTo>
                    <a:cubicBezTo>
                      <a:pt x="2884" y="12541"/>
                      <a:pt x="2897" y="12541"/>
                      <a:pt x="2907" y="12538"/>
                    </a:cubicBezTo>
                    <a:cubicBezTo>
                      <a:pt x="2991" y="12519"/>
                      <a:pt x="3045" y="12439"/>
                      <a:pt x="3026" y="12353"/>
                    </a:cubicBezTo>
                    <a:cubicBezTo>
                      <a:pt x="3009" y="12280"/>
                      <a:pt x="2947" y="12230"/>
                      <a:pt x="2875" y="12230"/>
                    </a:cubicBezTo>
                    <a:close/>
                    <a:moveTo>
                      <a:pt x="3145" y="13451"/>
                    </a:moveTo>
                    <a:cubicBezTo>
                      <a:pt x="3133" y="13451"/>
                      <a:pt x="3122" y="13453"/>
                      <a:pt x="3110" y="13455"/>
                    </a:cubicBezTo>
                    <a:cubicBezTo>
                      <a:pt x="3026" y="13473"/>
                      <a:pt x="2972" y="13558"/>
                      <a:pt x="2991" y="13643"/>
                    </a:cubicBezTo>
                    <a:cubicBezTo>
                      <a:pt x="3008" y="13715"/>
                      <a:pt x="3073" y="13765"/>
                      <a:pt x="3145" y="13765"/>
                    </a:cubicBezTo>
                    <a:cubicBezTo>
                      <a:pt x="3153" y="13765"/>
                      <a:pt x="3167" y="13765"/>
                      <a:pt x="3176" y="13763"/>
                    </a:cubicBezTo>
                    <a:cubicBezTo>
                      <a:pt x="3260" y="13745"/>
                      <a:pt x="3313" y="13660"/>
                      <a:pt x="3297" y="13574"/>
                    </a:cubicBezTo>
                    <a:cubicBezTo>
                      <a:pt x="3279" y="13501"/>
                      <a:pt x="3216" y="13451"/>
                      <a:pt x="3145" y="13451"/>
                    </a:cubicBezTo>
                    <a:close/>
                    <a:moveTo>
                      <a:pt x="3414" y="14676"/>
                    </a:moveTo>
                    <a:cubicBezTo>
                      <a:pt x="3403" y="14676"/>
                      <a:pt x="3391" y="14677"/>
                      <a:pt x="3380" y="14680"/>
                    </a:cubicBezTo>
                    <a:cubicBezTo>
                      <a:pt x="3295" y="14699"/>
                      <a:pt x="3241" y="14779"/>
                      <a:pt x="3260" y="14865"/>
                    </a:cubicBezTo>
                    <a:cubicBezTo>
                      <a:pt x="3277" y="14941"/>
                      <a:pt x="3343" y="14986"/>
                      <a:pt x="3414" y="14986"/>
                    </a:cubicBezTo>
                    <a:cubicBezTo>
                      <a:pt x="3424" y="14986"/>
                      <a:pt x="3437" y="14986"/>
                      <a:pt x="3449" y="14984"/>
                    </a:cubicBezTo>
                    <a:cubicBezTo>
                      <a:pt x="3533" y="14965"/>
                      <a:pt x="3587" y="14884"/>
                      <a:pt x="3568" y="14799"/>
                    </a:cubicBezTo>
                    <a:cubicBezTo>
                      <a:pt x="3552" y="14726"/>
                      <a:pt x="3487" y="14676"/>
                      <a:pt x="3414" y="14676"/>
                    </a:cubicBezTo>
                    <a:close/>
                    <a:moveTo>
                      <a:pt x="3686" y="15897"/>
                    </a:moveTo>
                    <a:cubicBezTo>
                      <a:pt x="3675" y="15897"/>
                      <a:pt x="3664" y="15899"/>
                      <a:pt x="3652" y="15901"/>
                    </a:cubicBezTo>
                    <a:cubicBezTo>
                      <a:pt x="3564" y="15919"/>
                      <a:pt x="3511" y="16004"/>
                      <a:pt x="3533" y="16088"/>
                    </a:cubicBezTo>
                    <a:cubicBezTo>
                      <a:pt x="3550" y="16162"/>
                      <a:pt x="3612" y="16211"/>
                      <a:pt x="3683" y="16211"/>
                    </a:cubicBezTo>
                    <a:cubicBezTo>
                      <a:pt x="3695" y="16211"/>
                      <a:pt x="3706" y="16211"/>
                      <a:pt x="3718" y="16207"/>
                    </a:cubicBezTo>
                    <a:cubicBezTo>
                      <a:pt x="3802" y="16189"/>
                      <a:pt x="3856" y="16105"/>
                      <a:pt x="3837" y="16020"/>
                    </a:cubicBezTo>
                    <a:cubicBezTo>
                      <a:pt x="3821" y="15947"/>
                      <a:pt x="3756" y="15897"/>
                      <a:pt x="3686" y="15897"/>
                    </a:cubicBezTo>
                    <a:close/>
                    <a:moveTo>
                      <a:pt x="3956" y="17121"/>
                    </a:moveTo>
                    <a:cubicBezTo>
                      <a:pt x="3945" y="17121"/>
                      <a:pt x="3933" y="17122"/>
                      <a:pt x="3922" y="17125"/>
                    </a:cubicBezTo>
                    <a:cubicBezTo>
                      <a:pt x="3837" y="17145"/>
                      <a:pt x="3783" y="17225"/>
                      <a:pt x="3802" y="17309"/>
                    </a:cubicBezTo>
                    <a:cubicBezTo>
                      <a:pt x="3818" y="17386"/>
                      <a:pt x="3885" y="17434"/>
                      <a:pt x="3954" y="17434"/>
                    </a:cubicBezTo>
                    <a:cubicBezTo>
                      <a:pt x="3966" y="17434"/>
                      <a:pt x="3979" y="17432"/>
                      <a:pt x="3987" y="17428"/>
                    </a:cubicBezTo>
                    <a:cubicBezTo>
                      <a:pt x="4073" y="17414"/>
                      <a:pt x="4127" y="17330"/>
                      <a:pt x="4106" y="17244"/>
                    </a:cubicBezTo>
                    <a:cubicBezTo>
                      <a:pt x="4090" y="17171"/>
                      <a:pt x="4028" y="17121"/>
                      <a:pt x="3956" y="1712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78" name="Google Shape;1578;p57"/>
              <p:cNvSpPr/>
              <p:nvPr/>
            </p:nvSpPr>
            <p:spPr>
              <a:xfrm>
                <a:off x="1597200" y="3917775"/>
                <a:ext cx="76125" cy="313600"/>
              </a:xfrm>
              <a:custGeom>
                <a:avLst/>
                <a:gdLst/>
                <a:ahLst/>
                <a:cxnLst/>
                <a:rect l="l" t="t" r="r" b="b"/>
                <a:pathLst>
                  <a:path w="3045" h="12544" extrusionOk="0">
                    <a:moveTo>
                      <a:pt x="172" y="1"/>
                    </a:moveTo>
                    <a:cubicBezTo>
                      <a:pt x="161" y="1"/>
                      <a:pt x="150" y="2"/>
                      <a:pt x="138" y="4"/>
                    </a:cubicBezTo>
                    <a:cubicBezTo>
                      <a:pt x="54" y="22"/>
                      <a:pt x="0" y="107"/>
                      <a:pt x="19" y="193"/>
                    </a:cubicBezTo>
                    <a:cubicBezTo>
                      <a:pt x="35" y="264"/>
                      <a:pt x="101" y="314"/>
                      <a:pt x="171" y="314"/>
                    </a:cubicBezTo>
                    <a:cubicBezTo>
                      <a:pt x="182" y="314"/>
                      <a:pt x="196" y="314"/>
                      <a:pt x="204" y="312"/>
                    </a:cubicBezTo>
                    <a:cubicBezTo>
                      <a:pt x="290" y="294"/>
                      <a:pt x="343" y="208"/>
                      <a:pt x="323" y="123"/>
                    </a:cubicBezTo>
                    <a:cubicBezTo>
                      <a:pt x="307" y="52"/>
                      <a:pt x="244" y="1"/>
                      <a:pt x="172" y="1"/>
                    </a:cubicBezTo>
                    <a:close/>
                    <a:moveTo>
                      <a:pt x="443" y="1224"/>
                    </a:moveTo>
                    <a:cubicBezTo>
                      <a:pt x="432" y="1224"/>
                      <a:pt x="420" y="1225"/>
                      <a:pt x="409" y="1228"/>
                    </a:cubicBezTo>
                    <a:cubicBezTo>
                      <a:pt x="323" y="1247"/>
                      <a:pt x="269" y="1331"/>
                      <a:pt x="290" y="1416"/>
                    </a:cubicBezTo>
                    <a:cubicBezTo>
                      <a:pt x="304" y="1488"/>
                      <a:pt x="371" y="1539"/>
                      <a:pt x="442" y="1539"/>
                    </a:cubicBezTo>
                    <a:cubicBezTo>
                      <a:pt x="452" y="1539"/>
                      <a:pt x="465" y="1535"/>
                      <a:pt x="474" y="1535"/>
                    </a:cubicBezTo>
                    <a:cubicBezTo>
                      <a:pt x="559" y="1517"/>
                      <a:pt x="613" y="1433"/>
                      <a:pt x="593" y="1347"/>
                    </a:cubicBezTo>
                    <a:cubicBezTo>
                      <a:pt x="580" y="1274"/>
                      <a:pt x="515" y="1224"/>
                      <a:pt x="443" y="1224"/>
                    </a:cubicBezTo>
                    <a:close/>
                    <a:moveTo>
                      <a:pt x="713" y="2449"/>
                    </a:moveTo>
                    <a:cubicBezTo>
                      <a:pt x="701" y="2449"/>
                      <a:pt x="690" y="2450"/>
                      <a:pt x="678" y="2453"/>
                    </a:cubicBezTo>
                    <a:cubicBezTo>
                      <a:pt x="593" y="2468"/>
                      <a:pt x="540" y="2553"/>
                      <a:pt x="559" y="2637"/>
                    </a:cubicBezTo>
                    <a:cubicBezTo>
                      <a:pt x="573" y="2711"/>
                      <a:pt x="639" y="2760"/>
                      <a:pt x="713" y="2760"/>
                    </a:cubicBezTo>
                    <a:cubicBezTo>
                      <a:pt x="721" y="2760"/>
                      <a:pt x="734" y="2760"/>
                      <a:pt x="746" y="2756"/>
                    </a:cubicBezTo>
                    <a:cubicBezTo>
                      <a:pt x="832" y="2737"/>
                      <a:pt x="885" y="2656"/>
                      <a:pt x="865" y="2572"/>
                    </a:cubicBezTo>
                    <a:cubicBezTo>
                      <a:pt x="850" y="2499"/>
                      <a:pt x="785" y="2449"/>
                      <a:pt x="713" y="2449"/>
                    </a:cubicBezTo>
                    <a:close/>
                    <a:moveTo>
                      <a:pt x="983" y="3670"/>
                    </a:moveTo>
                    <a:cubicBezTo>
                      <a:pt x="972" y="3670"/>
                      <a:pt x="960" y="3671"/>
                      <a:pt x="949" y="3674"/>
                    </a:cubicBezTo>
                    <a:cubicBezTo>
                      <a:pt x="862" y="3692"/>
                      <a:pt x="810" y="3776"/>
                      <a:pt x="827" y="3862"/>
                    </a:cubicBezTo>
                    <a:cubicBezTo>
                      <a:pt x="846" y="3935"/>
                      <a:pt x="909" y="3984"/>
                      <a:pt x="981" y="3984"/>
                    </a:cubicBezTo>
                    <a:cubicBezTo>
                      <a:pt x="993" y="3984"/>
                      <a:pt x="1002" y="3981"/>
                      <a:pt x="1014" y="3981"/>
                    </a:cubicBezTo>
                    <a:cubicBezTo>
                      <a:pt x="1100" y="3963"/>
                      <a:pt x="1153" y="3877"/>
                      <a:pt x="1133" y="3793"/>
                    </a:cubicBezTo>
                    <a:cubicBezTo>
                      <a:pt x="1117" y="3720"/>
                      <a:pt x="1055" y="3670"/>
                      <a:pt x="983" y="3670"/>
                    </a:cubicBezTo>
                    <a:close/>
                    <a:moveTo>
                      <a:pt x="1255" y="4894"/>
                    </a:moveTo>
                    <a:cubicBezTo>
                      <a:pt x="1243" y="4894"/>
                      <a:pt x="1231" y="4896"/>
                      <a:pt x="1219" y="4899"/>
                    </a:cubicBezTo>
                    <a:cubicBezTo>
                      <a:pt x="1133" y="4918"/>
                      <a:pt x="1080" y="5001"/>
                      <a:pt x="1100" y="5083"/>
                    </a:cubicBezTo>
                    <a:cubicBezTo>
                      <a:pt x="1115" y="5157"/>
                      <a:pt x="1181" y="5208"/>
                      <a:pt x="1252" y="5208"/>
                    </a:cubicBezTo>
                    <a:cubicBezTo>
                      <a:pt x="1262" y="5208"/>
                      <a:pt x="1275" y="5205"/>
                      <a:pt x="1285" y="5202"/>
                    </a:cubicBezTo>
                    <a:cubicBezTo>
                      <a:pt x="1369" y="5182"/>
                      <a:pt x="1423" y="5102"/>
                      <a:pt x="1404" y="5018"/>
                    </a:cubicBezTo>
                    <a:cubicBezTo>
                      <a:pt x="1386" y="4944"/>
                      <a:pt x="1325" y="4894"/>
                      <a:pt x="1255" y="4894"/>
                    </a:cubicBezTo>
                    <a:close/>
                    <a:moveTo>
                      <a:pt x="1524" y="6115"/>
                    </a:moveTo>
                    <a:cubicBezTo>
                      <a:pt x="1512" y="6115"/>
                      <a:pt x="1500" y="6117"/>
                      <a:pt x="1488" y="6120"/>
                    </a:cubicBezTo>
                    <a:cubicBezTo>
                      <a:pt x="1404" y="6138"/>
                      <a:pt x="1350" y="6222"/>
                      <a:pt x="1369" y="6307"/>
                    </a:cubicBezTo>
                    <a:cubicBezTo>
                      <a:pt x="1386" y="6379"/>
                      <a:pt x="1451" y="6429"/>
                      <a:pt x="1523" y="6429"/>
                    </a:cubicBezTo>
                    <a:cubicBezTo>
                      <a:pt x="1531" y="6429"/>
                      <a:pt x="1544" y="6429"/>
                      <a:pt x="1556" y="6426"/>
                    </a:cubicBezTo>
                    <a:cubicBezTo>
                      <a:pt x="1642" y="6408"/>
                      <a:pt x="1694" y="6323"/>
                      <a:pt x="1675" y="6239"/>
                    </a:cubicBezTo>
                    <a:cubicBezTo>
                      <a:pt x="1660" y="6165"/>
                      <a:pt x="1596" y="6115"/>
                      <a:pt x="1524" y="6115"/>
                    </a:cubicBezTo>
                    <a:close/>
                    <a:moveTo>
                      <a:pt x="1792" y="7339"/>
                    </a:moveTo>
                    <a:cubicBezTo>
                      <a:pt x="1781" y="7339"/>
                      <a:pt x="1769" y="7341"/>
                      <a:pt x="1757" y="7343"/>
                    </a:cubicBezTo>
                    <a:cubicBezTo>
                      <a:pt x="1673" y="7362"/>
                      <a:pt x="1619" y="7443"/>
                      <a:pt x="1638" y="7528"/>
                    </a:cubicBezTo>
                    <a:cubicBezTo>
                      <a:pt x="1654" y="7604"/>
                      <a:pt x="1721" y="7653"/>
                      <a:pt x="1792" y="7653"/>
                    </a:cubicBezTo>
                    <a:cubicBezTo>
                      <a:pt x="1804" y="7653"/>
                      <a:pt x="1815" y="7651"/>
                      <a:pt x="1827" y="7647"/>
                    </a:cubicBezTo>
                    <a:cubicBezTo>
                      <a:pt x="1911" y="7633"/>
                      <a:pt x="1965" y="7547"/>
                      <a:pt x="1946" y="7462"/>
                    </a:cubicBezTo>
                    <a:cubicBezTo>
                      <a:pt x="1930" y="7389"/>
                      <a:pt x="1864" y="7339"/>
                      <a:pt x="1792" y="7339"/>
                    </a:cubicBezTo>
                    <a:close/>
                    <a:moveTo>
                      <a:pt x="2064" y="8561"/>
                    </a:moveTo>
                    <a:cubicBezTo>
                      <a:pt x="2053" y="8561"/>
                      <a:pt x="2042" y="8562"/>
                      <a:pt x="2030" y="8564"/>
                    </a:cubicBezTo>
                    <a:cubicBezTo>
                      <a:pt x="1946" y="8582"/>
                      <a:pt x="1892" y="8667"/>
                      <a:pt x="1911" y="8753"/>
                    </a:cubicBezTo>
                    <a:cubicBezTo>
                      <a:pt x="1925" y="8825"/>
                      <a:pt x="1990" y="8874"/>
                      <a:pt x="2061" y="8874"/>
                    </a:cubicBezTo>
                    <a:cubicBezTo>
                      <a:pt x="2073" y="8874"/>
                      <a:pt x="2086" y="8874"/>
                      <a:pt x="2096" y="8872"/>
                    </a:cubicBezTo>
                    <a:cubicBezTo>
                      <a:pt x="2180" y="8854"/>
                      <a:pt x="2234" y="8768"/>
                      <a:pt x="2215" y="8684"/>
                    </a:cubicBezTo>
                    <a:cubicBezTo>
                      <a:pt x="2198" y="8612"/>
                      <a:pt x="2135" y="8561"/>
                      <a:pt x="2064" y="8561"/>
                    </a:cubicBezTo>
                    <a:close/>
                    <a:moveTo>
                      <a:pt x="2336" y="9785"/>
                    </a:moveTo>
                    <a:cubicBezTo>
                      <a:pt x="2324" y="9785"/>
                      <a:pt x="2312" y="9786"/>
                      <a:pt x="2300" y="9789"/>
                    </a:cubicBezTo>
                    <a:cubicBezTo>
                      <a:pt x="2215" y="9807"/>
                      <a:pt x="2161" y="9892"/>
                      <a:pt x="2180" y="9976"/>
                    </a:cubicBezTo>
                    <a:cubicBezTo>
                      <a:pt x="2196" y="10049"/>
                      <a:pt x="2261" y="10099"/>
                      <a:pt x="2331" y="10099"/>
                    </a:cubicBezTo>
                    <a:cubicBezTo>
                      <a:pt x="2342" y="10099"/>
                      <a:pt x="2357" y="10095"/>
                      <a:pt x="2365" y="10095"/>
                    </a:cubicBezTo>
                    <a:cubicBezTo>
                      <a:pt x="2453" y="10077"/>
                      <a:pt x="2503" y="9993"/>
                      <a:pt x="2487" y="9908"/>
                    </a:cubicBezTo>
                    <a:cubicBezTo>
                      <a:pt x="2472" y="9835"/>
                      <a:pt x="2407" y="9785"/>
                      <a:pt x="2336" y="9785"/>
                    </a:cubicBezTo>
                    <a:close/>
                    <a:moveTo>
                      <a:pt x="2605" y="11009"/>
                    </a:moveTo>
                    <a:cubicBezTo>
                      <a:pt x="2593" y="11009"/>
                      <a:pt x="2581" y="11010"/>
                      <a:pt x="2569" y="11013"/>
                    </a:cubicBezTo>
                    <a:cubicBezTo>
                      <a:pt x="2484" y="11028"/>
                      <a:pt x="2431" y="11113"/>
                      <a:pt x="2450" y="11197"/>
                    </a:cubicBezTo>
                    <a:cubicBezTo>
                      <a:pt x="2465" y="11274"/>
                      <a:pt x="2531" y="11320"/>
                      <a:pt x="2603" y="11320"/>
                    </a:cubicBezTo>
                    <a:cubicBezTo>
                      <a:pt x="2615" y="11320"/>
                      <a:pt x="2626" y="11320"/>
                      <a:pt x="2638" y="11317"/>
                    </a:cubicBezTo>
                    <a:cubicBezTo>
                      <a:pt x="2723" y="11297"/>
                      <a:pt x="2776" y="11216"/>
                      <a:pt x="2757" y="11132"/>
                    </a:cubicBezTo>
                    <a:cubicBezTo>
                      <a:pt x="2742" y="11056"/>
                      <a:pt x="2677" y="11009"/>
                      <a:pt x="2605" y="11009"/>
                    </a:cubicBezTo>
                    <a:close/>
                    <a:moveTo>
                      <a:pt x="2874" y="12230"/>
                    </a:moveTo>
                    <a:cubicBezTo>
                      <a:pt x="2863" y="12230"/>
                      <a:pt x="2852" y="12231"/>
                      <a:pt x="2840" y="12234"/>
                    </a:cubicBezTo>
                    <a:cubicBezTo>
                      <a:pt x="2756" y="12252"/>
                      <a:pt x="2699" y="12336"/>
                      <a:pt x="2721" y="12422"/>
                    </a:cubicBezTo>
                    <a:cubicBezTo>
                      <a:pt x="2738" y="12495"/>
                      <a:pt x="2800" y="12544"/>
                      <a:pt x="2871" y="12544"/>
                    </a:cubicBezTo>
                    <a:cubicBezTo>
                      <a:pt x="2883" y="12544"/>
                      <a:pt x="2894" y="12544"/>
                      <a:pt x="2906" y="12541"/>
                    </a:cubicBezTo>
                    <a:cubicBezTo>
                      <a:pt x="2991" y="12522"/>
                      <a:pt x="3044" y="12438"/>
                      <a:pt x="3025" y="12353"/>
                    </a:cubicBezTo>
                    <a:cubicBezTo>
                      <a:pt x="3009" y="12280"/>
                      <a:pt x="2944" y="12230"/>
                      <a:pt x="2874" y="1223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79" name="Google Shape;1579;p57"/>
              <p:cNvSpPr/>
              <p:nvPr/>
            </p:nvSpPr>
            <p:spPr>
              <a:xfrm>
                <a:off x="1560350" y="3990625"/>
                <a:ext cx="55875" cy="221850"/>
              </a:xfrm>
              <a:custGeom>
                <a:avLst/>
                <a:gdLst/>
                <a:ahLst/>
                <a:cxnLst/>
                <a:rect l="l" t="t" r="r" b="b"/>
                <a:pathLst>
                  <a:path w="2235" h="8874" extrusionOk="0">
                    <a:moveTo>
                      <a:pt x="173" y="1"/>
                    </a:moveTo>
                    <a:cubicBezTo>
                      <a:pt x="162" y="1"/>
                      <a:pt x="150" y="2"/>
                      <a:pt x="139" y="4"/>
                    </a:cubicBezTo>
                    <a:cubicBezTo>
                      <a:pt x="54" y="20"/>
                      <a:pt x="0" y="104"/>
                      <a:pt x="19" y="189"/>
                    </a:cubicBezTo>
                    <a:cubicBezTo>
                      <a:pt x="34" y="263"/>
                      <a:pt x="97" y="312"/>
                      <a:pt x="170" y="312"/>
                    </a:cubicBezTo>
                    <a:cubicBezTo>
                      <a:pt x="182" y="312"/>
                      <a:pt x="195" y="312"/>
                      <a:pt x="204" y="308"/>
                    </a:cubicBezTo>
                    <a:cubicBezTo>
                      <a:pt x="289" y="289"/>
                      <a:pt x="342" y="209"/>
                      <a:pt x="323" y="124"/>
                    </a:cubicBezTo>
                    <a:cubicBezTo>
                      <a:pt x="306" y="51"/>
                      <a:pt x="244" y="1"/>
                      <a:pt x="173" y="1"/>
                    </a:cubicBezTo>
                    <a:close/>
                    <a:moveTo>
                      <a:pt x="442" y="1222"/>
                    </a:moveTo>
                    <a:cubicBezTo>
                      <a:pt x="431" y="1222"/>
                      <a:pt x="419" y="1223"/>
                      <a:pt x="408" y="1226"/>
                    </a:cubicBezTo>
                    <a:cubicBezTo>
                      <a:pt x="323" y="1243"/>
                      <a:pt x="270" y="1328"/>
                      <a:pt x="289" y="1414"/>
                    </a:cubicBezTo>
                    <a:cubicBezTo>
                      <a:pt x="303" y="1487"/>
                      <a:pt x="370" y="1535"/>
                      <a:pt x="442" y="1535"/>
                    </a:cubicBezTo>
                    <a:cubicBezTo>
                      <a:pt x="451" y="1535"/>
                      <a:pt x="464" y="1533"/>
                      <a:pt x="476" y="1533"/>
                    </a:cubicBezTo>
                    <a:cubicBezTo>
                      <a:pt x="562" y="1515"/>
                      <a:pt x="612" y="1431"/>
                      <a:pt x="595" y="1345"/>
                    </a:cubicBezTo>
                    <a:cubicBezTo>
                      <a:pt x="576" y="1272"/>
                      <a:pt x="513" y="1222"/>
                      <a:pt x="442" y="1222"/>
                    </a:cubicBezTo>
                    <a:close/>
                    <a:moveTo>
                      <a:pt x="710" y="2446"/>
                    </a:moveTo>
                    <a:cubicBezTo>
                      <a:pt x="699" y="2446"/>
                      <a:pt x="688" y="2448"/>
                      <a:pt x="676" y="2450"/>
                    </a:cubicBezTo>
                    <a:cubicBezTo>
                      <a:pt x="591" y="2469"/>
                      <a:pt x="538" y="2549"/>
                      <a:pt x="557" y="2635"/>
                    </a:cubicBezTo>
                    <a:cubicBezTo>
                      <a:pt x="573" y="2711"/>
                      <a:pt x="639" y="2757"/>
                      <a:pt x="711" y="2757"/>
                    </a:cubicBezTo>
                    <a:cubicBezTo>
                      <a:pt x="719" y="2757"/>
                      <a:pt x="733" y="2757"/>
                      <a:pt x="744" y="2754"/>
                    </a:cubicBezTo>
                    <a:cubicBezTo>
                      <a:pt x="830" y="2735"/>
                      <a:pt x="883" y="2654"/>
                      <a:pt x="863" y="2569"/>
                    </a:cubicBezTo>
                    <a:cubicBezTo>
                      <a:pt x="849" y="2496"/>
                      <a:pt x="783" y="2446"/>
                      <a:pt x="710" y="2446"/>
                    </a:cubicBezTo>
                    <a:close/>
                    <a:moveTo>
                      <a:pt x="980" y="3668"/>
                    </a:moveTo>
                    <a:cubicBezTo>
                      <a:pt x="969" y="3668"/>
                      <a:pt x="957" y="3669"/>
                      <a:pt x="945" y="3672"/>
                    </a:cubicBezTo>
                    <a:cubicBezTo>
                      <a:pt x="864" y="3689"/>
                      <a:pt x="807" y="3774"/>
                      <a:pt x="826" y="3859"/>
                    </a:cubicBezTo>
                    <a:cubicBezTo>
                      <a:pt x="846" y="3932"/>
                      <a:pt x="907" y="3981"/>
                      <a:pt x="977" y="3981"/>
                    </a:cubicBezTo>
                    <a:cubicBezTo>
                      <a:pt x="978" y="3981"/>
                      <a:pt x="979" y="3981"/>
                      <a:pt x="980" y="3981"/>
                    </a:cubicBezTo>
                    <a:cubicBezTo>
                      <a:pt x="992" y="3981"/>
                      <a:pt x="1002" y="3978"/>
                      <a:pt x="1014" y="3978"/>
                    </a:cubicBezTo>
                    <a:cubicBezTo>
                      <a:pt x="1099" y="3960"/>
                      <a:pt x="1153" y="3875"/>
                      <a:pt x="1133" y="3791"/>
                    </a:cubicBezTo>
                    <a:cubicBezTo>
                      <a:pt x="1118" y="3718"/>
                      <a:pt x="1053" y="3668"/>
                      <a:pt x="980" y="3668"/>
                    </a:cubicBezTo>
                    <a:close/>
                    <a:moveTo>
                      <a:pt x="1253" y="4891"/>
                    </a:moveTo>
                    <a:cubicBezTo>
                      <a:pt x="1241" y="4891"/>
                      <a:pt x="1230" y="4892"/>
                      <a:pt x="1218" y="4895"/>
                    </a:cubicBezTo>
                    <a:cubicBezTo>
                      <a:pt x="1133" y="4915"/>
                      <a:pt x="1080" y="4995"/>
                      <a:pt x="1099" y="5080"/>
                    </a:cubicBezTo>
                    <a:cubicBezTo>
                      <a:pt x="1116" y="5156"/>
                      <a:pt x="1181" y="5205"/>
                      <a:pt x="1253" y="5205"/>
                    </a:cubicBezTo>
                    <a:cubicBezTo>
                      <a:pt x="1261" y="5205"/>
                      <a:pt x="1275" y="5202"/>
                      <a:pt x="1284" y="5199"/>
                    </a:cubicBezTo>
                    <a:cubicBezTo>
                      <a:pt x="1368" y="5180"/>
                      <a:pt x="1422" y="5100"/>
                      <a:pt x="1403" y="5014"/>
                    </a:cubicBezTo>
                    <a:cubicBezTo>
                      <a:pt x="1390" y="4941"/>
                      <a:pt x="1325" y="4891"/>
                      <a:pt x="1253" y="4891"/>
                    </a:cubicBezTo>
                    <a:close/>
                    <a:moveTo>
                      <a:pt x="1524" y="6114"/>
                    </a:moveTo>
                    <a:cubicBezTo>
                      <a:pt x="1512" y="6114"/>
                      <a:pt x="1500" y="6116"/>
                      <a:pt x="1487" y="6119"/>
                    </a:cubicBezTo>
                    <a:cubicBezTo>
                      <a:pt x="1403" y="6136"/>
                      <a:pt x="1349" y="6221"/>
                      <a:pt x="1368" y="6306"/>
                    </a:cubicBezTo>
                    <a:cubicBezTo>
                      <a:pt x="1384" y="6377"/>
                      <a:pt x="1450" y="6428"/>
                      <a:pt x="1522" y="6428"/>
                    </a:cubicBezTo>
                    <a:cubicBezTo>
                      <a:pt x="1530" y="6428"/>
                      <a:pt x="1544" y="6428"/>
                      <a:pt x="1556" y="6425"/>
                    </a:cubicBezTo>
                    <a:cubicBezTo>
                      <a:pt x="1641" y="6407"/>
                      <a:pt x="1695" y="6322"/>
                      <a:pt x="1676" y="6238"/>
                    </a:cubicBezTo>
                    <a:cubicBezTo>
                      <a:pt x="1660" y="6164"/>
                      <a:pt x="1596" y="6114"/>
                      <a:pt x="1524" y="6114"/>
                    </a:cubicBezTo>
                    <a:close/>
                    <a:moveTo>
                      <a:pt x="1793" y="7337"/>
                    </a:moveTo>
                    <a:cubicBezTo>
                      <a:pt x="1781" y="7337"/>
                      <a:pt x="1769" y="7338"/>
                      <a:pt x="1758" y="7341"/>
                    </a:cubicBezTo>
                    <a:cubicBezTo>
                      <a:pt x="1672" y="7360"/>
                      <a:pt x="1618" y="7443"/>
                      <a:pt x="1639" y="7528"/>
                    </a:cubicBezTo>
                    <a:cubicBezTo>
                      <a:pt x="1656" y="7601"/>
                      <a:pt x="1717" y="7651"/>
                      <a:pt x="1789" y="7651"/>
                    </a:cubicBezTo>
                    <a:cubicBezTo>
                      <a:pt x="1789" y="7651"/>
                      <a:pt x="1790" y="7651"/>
                      <a:pt x="1791" y="7651"/>
                    </a:cubicBezTo>
                    <a:cubicBezTo>
                      <a:pt x="1803" y="7651"/>
                      <a:pt x="1814" y="7647"/>
                      <a:pt x="1826" y="7647"/>
                    </a:cubicBezTo>
                    <a:cubicBezTo>
                      <a:pt x="1910" y="7629"/>
                      <a:pt x="1964" y="7545"/>
                      <a:pt x="1945" y="7460"/>
                    </a:cubicBezTo>
                    <a:cubicBezTo>
                      <a:pt x="1929" y="7386"/>
                      <a:pt x="1864" y="7337"/>
                      <a:pt x="1793" y="7337"/>
                    </a:cubicBezTo>
                    <a:close/>
                    <a:moveTo>
                      <a:pt x="2069" y="8562"/>
                    </a:moveTo>
                    <a:cubicBezTo>
                      <a:pt x="2056" y="8562"/>
                      <a:pt x="2043" y="8563"/>
                      <a:pt x="2029" y="8567"/>
                    </a:cubicBezTo>
                    <a:cubicBezTo>
                      <a:pt x="1942" y="8581"/>
                      <a:pt x="1891" y="8666"/>
                      <a:pt x="1910" y="8752"/>
                    </a:cubicBezTo>
                    <a:cubicBezTo>
                      <a:pt x="1926" y="8823"/>
                      <a:pt x="1988" y="8872"/>
                      <a:pt x="2062" y="8873"/>
                    </a:cubicBezTo>
                    <a:cubicBezTo>
                      <a:pt x="2073" y="8873"/>
                      <a:pt x="2083" y="8873"/>
                      <a:pt x="2095" y="8871"/>
                    </a:cubicBezTo>
                    <a:cubicBezTo>
                      <a:pt x="2181" y="8850"/>
                      <a:pt x="2234" y="8767"/>
                      <a:pt x="2214" y="8686"/>
                    </a:cubicBezTo>
                    <a:cubicBezTo>
                      <a:pt x="2198" y="8612"/>
                      <a:pt x="2138" y="8562"/>
                      <a:pt x="2069" y="856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80" name="Google Shape;1580;p57"/>
              <p:cNvSpPr/>
              <p:nvPr/>
            </p:nvSpPr>
            <p:spPr>
              <a:xfrm>
                <a:off x="1636650" y="3838550"/>
                <a:ext cx="103225" cy="435900"/>
              </a:xfrm>
              <a:custGeom>
                <a:avLst/>
                <a:gdLst/>
                <a:ahLst/>
                <a:cxnLst/>
                <a:rect l="l" t="t" r="r" b="b"/>
                <a:pathLst>
                  <a:path w="4129" h="17436" extrusionOk="0">
                    <a:moveTo>
                      <a:pt x="174" y="0"/>
                    </a:moveTo>
                    <a:cubicBezTo>
                      <a:pt x="162" y="0"/>
                      <a:pt x="151" y="2"/>
                      <a:pt x="139" y="4"/>
                    </a:cubicBezTo>
                    <a:cubicBezTo>
                      <a:pt x="54" y="22"/>
                      <a:pt x="1" y="107"/>
                      <a:pt x="20" y="191"/>
                    </a:cubicBezTo>
                    <a:cubicBezTo>
                      <a:pt x="35" y="264"/>
                      <a:pt x="101" y="314"/>
                      <a:pt x="174" y="314"/>
                    </a:cubicBezTo>
                    <a:cubicBezTo>
                      <a:pt x="185" y="314"/>
                      <a:pt x="196" y="310"/>
                      <a:pt x="208" y="310"/>
                    </a:cubicBezTo>
                    <a:cubicBezTo>
                      <a:pt x="293" y="289"/>
                      <a:pt x="346" y="208"/>
                      <a:pt x="327" y="123"/>
                    </a:cubicBezTo>
                    <a:cubicBezTo>
                      <a:pt x="312" y="50"/>
                      <a:pt x="247" y="0"/>
                      <a:pt x="174" y="0"/>
                    </a:cubicBezTo>
                    <a:close/>
                    <a:moveTo>
                      <a:pt x="450" y="1224"/>
                    </a:moveTo>
                    <a:cubicBezTo>
                      <a:pt x="437" y="1224"/>
                      <a:pt x="425" y="1226"/>
                      <a:pt x="412" y="1229"/>
                    </a:cubicBezTo>
                    <a:cubicBezTo>
                      <a:pt x="324" y="1248"/>
                      <a:pt x="274" y="1328"/>
                      <a:pt x="293" y="1412"/>
                    </a:cubicBezTo>
                    <a:cubicBezTo>
                      <a:pt x="308" y="1486"/>
                      <a:pt x="370" y="1535"/>
                      <a:pt x="443" y="1535"/>
                    </a:cubicBezTo>
                    <a:cubicBezTo>
                      <a:pt x="455" y="1535"/>
                      <a:pt x="465" y="1535"/>
                      <a:pt x="477" y="1532"/>
                    </a:cubicBezTo>
                    <a:cubicBezTo>
                      <a:pt x="562" y="1512"/>
                      <a:pt x="616" y="1429"/>
                      <a:pt x="596" y="1348"/>
                    </a:cubicBezTo>
                    <a:cubicBezTo>
                      <a:pt x="580" y="1275"/>
                      <a:pt x="519" y="1224"/>
                      <a:pt x="450" y="1224"/>
                    </a:cubicBezTo>
                    <a:close/>
                    <a:moveTo>
                      <a:pt x="716" y="2446"/>
                    </a:moveTo>
                    <a:cubicBezTo>
                      <a:pt x="704" y="2446"/>
                      <a:pt x="692" y="2447"/>
                      <a:pt x="680" y="2450"/>
                    </a:cubicBezTo>
                    <a:cubicBezTo>
                      <a:pt x="595" y="2468"/>
                      <a:pt x="542" y="2553"/>
                      <a:pt x="561" y="2637"/>
                    </a:cubicBezTo>
                    <a:cubicBezTo>
                      <a:pt x="577" y="2710"/>
                      <a:pt x="643" y="2760"/>
                      <a:pt x="714" y="2760"/>
                    </a:cubicBezTo>
                    <a:cubicBezTo>
                      <a:pt x="723" y="2760"/>
                      <a:pt x="737" y="2756"/>
                      <a:pt x="745" y="2756"/>
                    </a:cubicBezTo>
                    <a:cubicBezTo>
                      <a:pt x="830" y="2738"/>
                      <a:pt x="884" y="2654"/>
                      <a:pt x="865" y="2569"/>
                    </a:cubicBezTo>
                    <a:cubicBezTo>
                      <a:pt x="848" y="2496"/>
                      <a:pt x="786" y="2446"/>
                      <a:pt x="716" y="2446"/>
                    </a:cubicBezTo>
                    <a:close/>
                    <a:moveTo>
                      <a:pt x="984" y="3670"/>
                    </a:moveTo>
                    <a:cubicBezTo>
                      <a:pt x="973" y="3670"/>
                      <a:pt x="961" y="3671"/>
                      <a:pt x="949" y="3674"/>
                    </a:cubicBezTo>
                    <a:cubicBezTo>
                      <a:pt x="865" y="3693"/>
                      <a:pt x="811" y="3774"/>
                      <a:pt x="830" y="3858"/>
                    </a:cubicBezTo>
                    <a:cubicBezTo>
                      <a:pt x="847" y="3935"/>
                      <a:pt x="912" y="3981"/>
                      <a:pt x="984" y="3981"/>
                    </a:cubicBezTo>
                    <a:cubicBezTo>
                      <a:pt x="993" y="3981"/>
                      <a:pt x="1006" y="3981"/>
                      <a:pt x="1018" y="3977"/>
                    </a:cubicBezTo>
                    <a:cubicBezTo>
                      <a:pt x="1103" y="3958"/>
                      <a:pt x="1156" y="3877"/>
                      <a:pt x="1137" y="3793"/>
                    </a:cubicBezTo>
                    <a:cubicBezTo>
                      <a:pt x="1122" y="3720"/>
                      <a:pt x="1057" y="3670"/>
                      <a:pt x="984" y="3670"/>
                    </a:cubicBezTo>
                    <a:close/>
                    <a:moveTo>
                      <a:pt x="1254" y="4891"/>
                    </a:moveTo>
                    <a:cubicBezTo>
                      <a:pt x="1243" y="4891"/>
                      <a:pt x="1231" y="4892"/>
                      <a:pt x="1220" y="4895"/>
                    </a:cubicBezTo>
                    <a:cubicBezTo>
                      <a:pt x="1134" y="4913"/>
                      <a:pt x="1080" y="4997"/>
                      <a:pt x="1100" y="5083"/>
                    </a:cubicBezTo>
                    <a:cubicBezTo>
                      <a:pt x="1116" y="5156"/>
                      <a:pt x="1181" y="5205"/>
                      <a:pt x="1253" y="5205"/>
                    </a:cubicBezTo>
                    <a:cubicBezTo>
                      <a:pt x="1265" y="5205"/>
                      <a:pt x="1276" y="5205"/>
                      <a:pt x="1287" y="5202"/>
                    </a:cubicBezTo>
                    <a:cubicBezTo>
                      <a:pt x="1372" y="5184"/>
                      <a:pt x="1426" y="5099"/>
                      <a:pt x="1407" y="5014"/>
                    </a:cubicBezTo>
                    <a:cubicBezTo>
                      <a:pt x="1391" y="4941"/>
                      <a:pt x="1326" y="4891"/>
                      <a:pt x="1254" y="4891"/>
                    </a:cubicBezTo>
                    <a:close/>
                    <a:moveTo>
                      <a:pt x="1527" y="6115"/>
                    </a:moveTo>
                    <a:cubicBezTo>
                      <a:pt x="1516" y="6115"/>
                      <a:pt x="1503" y="6117"/>
                      <a:pt x="1491" y="6120"/>
                    </a:cubicBezTo>
                    <a:cubicBezTo>
                      <a:pt x="1407" y="6139"/>
                      <a:pt x="1353" y="6218"/>
                      <a:pt x="1372" y="6304"/>
                    </a:cubicBezTo>
                    <a:cubicBezTo>
                      <a:pt x="1389" y="6379"/>
                      <a:pt x="1454" y="6429"/>
                      <a:pt x="1526" y="6429"/>
                    </a:cubicBezTo>
                    <a:cubicBezTo>
                      <a:pt x="1535" y="6429"/>
                      <a:pt x="1548" y="6426"/>
                      <a:pt x="1557" y="6423"/>
                    </a:cubicBezTo>
                    <a:cubicBezTo>
                      <a:pt x="1643" y="6403"/>
                      <a:pt x="1696" y="6323"/>
                      <a:pt x="1676" y="6239"/>
                    </a:cubicBezTo>
                    <a:cubicBezTo>
                      <a:pt x="1660" y="6165"/>
                      <a:pt x="1599" y="6115"/>
                      <a:pt x="1527" y="6115"/>
                    </a:cubicBezTo>
                    <a:close/>
                    <a:moveTo>
                      <a:pt x="1798" y="7336"/>
                    </a:moveTo>
                    <a:cubicBezTo>
                      <a:pt x="1786" y="7336"/>
                      <a:pt x="1774" y="7338"/>
                      <a:pt x="1762" y="7341"/>
                    </a:cubicBezTo>
                    <a:cubicBezTo>
                      <a:pt x="1676" y="7359"/>
                      <a:pt x="1622" y="7443"/>
                      <a:pt x="1643" y="7528"/>
                    </a:cubicBezTo>
                    <a:cubicBezTo>
                      <a:pt x="1657" y="7600"/>
                      <a:pt x="1722" y="7651"/>
                      <a:pt x="1795" y="7651"/>
                    </a:cubicBezTo>
                    <a:cubicBezTo>
                      <a:pt x="1805" y="7651"/>
                      <a:pt x="1818" y="7651"/>
                      <a:pt x="1827" y="7647"/>
                    </a:cubicBezTo>
                    <a:cubicBezTo>
                      <a:pt x="1912" y="7629"/>
                      <a:pt x="1968" y="7544"/>
                      <a:pt x="1949" y="7460"/>
                    </a:cubicBezTo>
                    <a:cubicBezTo>
                      <a:pt x="1933" y="7386"/>
                      <a:pt x="1869" y="7336"/>
                      <a:pt x="1798" y="7336"/>
                    </a:cubicBezTo>
                    <a:close/>
                    <a:moveTo>
                      <a:pt x="2065" y="8560"/>
                    </a:moveTo>
                    <a:cubicBezTo>
                      <a:pt x="2054" y="8560"/>
                      <a:pt x="2042" y="8562"/>
                      <a:pt x="2031" y="8564"/>
                    </a:cubicBezTo>
                    <a:cubicBezTo>
                      <a:pt x="1946" y="8583"/>
                      <a:pt x="1893" y="8664"/>
                      <a:pt x="1912" y="8749"/>
                    </a:cubicBezTo>
                    <a:cubicBezTo>
                      <a:pt x="1926" y="8825"/>
                      <a:pt x="1992" y="8874"/>
                      <a:pt x="2065" y="8874"/>
                    </a:cubicBezTo>
                    <a:cubicBezTo>
                      <a:pt x="2074" y="8874"/>
                      <a:pt x="2087" y="8872"/>
                      <a:pt x="2099" y="8868"/>
                    </a:cubicBezTo>
                    <a:cubicBezTo>
                      <a:pt x="2185" y="8854"/>
                      <a:pt x="2238" y="8768"/>
                      <a:pt x="2218" y="8683"/>
                    </a:cubicBezTo>
                    <a:cubicBezTo>
                      <a:pt x="2203" y="8610"/>
                      <a:pt x="2137" y="8560"/>
                      <a:pt x="2065" y="8560"/>
                    </a:cubicBezTo>
                    <a:close/>
                    <a:moveTo>
                      <a:pt x="2336" y="9786"/>
                    </a:moveTo>
                    <a:cubicBezTo>
                      <a:pt x="2325" y="9786"/>
                      <a:pt x="2313" y="9788"/>
                      <a:pt x="2301" y="9790"/>
                    </a:cubicBezTo>
                    <a:cubicBezTo>
                      <a:pt x="2217" y="9805"/>
                      <a:pt x="2161" y="9890"/>
                      <a:pt x="2182" y="9975"/>
                    </a:cubicBezTo>
                    <a:cubicBezTo>
                      <a:pt x="2199" y="10046"/>
                      <a:pt x="2262" y="10095"/>
                      <a:pt x="2334" y="10096"/>
                    </a:cubicBezTo>
                    <a:cubicBezTo>
                      <a:pt x="2345" y="10096"/>
                      <a:pt x="2355" y="10096"/>
                      <a:pt x="2367" y="10094"/>
                    </a:cubicBezTo>
                    <a:cubicBezTo>
                      <a:pt x="2453" y="10075"/>
                      <a:pt x="2506" y="9994"/>
                      <a:pt x="2486" y="9909"/>
                    </a:cubicBezTo>
                    <a:cubicBezTo>
                      <a:pt x="2470" y="9836"/>
                      <a:pt x="2408" y="9786"/>
                      <a:pt x="2336" y="9786"/>
                    </a:cubicBezTo>
                    <a:close/>
                    <a:moveTo>
                      <a:pt x="2608" y="11006"/>
                    </a:moveTo>
                    <a:cubicBezTo>
                      <a:pt x="2596" y="11006"/>
                      <a:pt x="2584" y="11007"/>
                      <a:pt x="2572" y="11010"/>
                    </a:cubicBezTo>
                    <a:cubicBezTo>
                      <a:pt x="2486" y="11028"/>
                      <a:pt x="2432" y="11113"/>
                      <a:pt x="2453" y="11197"/>
                    </a:cubicBezTo>
                    <a:cubicBezTo>
                      <a:pt x="2468" y="11269"/>
                      <a:pt x="2532" y="11320"/>
                      <a:pt x="2603" y="11320"/>
                    </a:cubicBezTo>
                    <a:cubicBezTo>
                      <a:pt x="2604" y="11320"/>
                      <a:pt x="2604" y="11320"/>
                      <a:pt x="2605" y="11320"/>
                    </a:cubicBezTo>
                    <a:cubicBezTo>
                      <a:pt x="2615" y="11320"/>
                      <a:pt x="2628" y="11320"/>
                      <a:pt x="2637" y="11316"/>
                    </a:cubicBezTo>
                    <a:cubicBezTo>
                      <a:pt x="2722" y="11299"/>
                      <a:pt x="2776" y="11214"/>
                      <a:pt x="2756" y="11129"/>
                    </a:cubicBezTo>
                    <a:cubicBezTo>
                      <a:pt x="2739" y="11056"/>
                      <a:pt x="2678" y="11006"/>
                      <a:pt x="2608" y="11006"/>
                    </a:cubicBezTo>
                    <a:close/>
                    <a:moveTo>
                      <a:pt x="2876" y="12231"/>
                    </a:moveTo>
                    <a:cubicBezTo>
                      <a:pt x="2864" y="12231"/>
                      <a:pt x="2853" y="12232"/>
                      <a:pt x="2841" y="12235"/>
                    </a:cubicBezTo>
                    <a:cubicBezTo>
                      <a:pt x="2756" y="12255"/>
                      <a:pt x="2703" y="12335"/>
                      <a:pt x="2722" y="12420"/>
                    </a:cubicBezTo>
                    <a:cubicBezTo>
                      <a:pt x="2739" y="12491"/>
                      <a:pt x="2804" y="12541"/>
                      <a:pt x="2876" y="12542"/>
                    </a:cubicBezTo>
                    <a:cubicBezTo>
                      <a:pt x="2884" y="12542"/>
                      <a:pt x="2897" y="12542"/>
                      <a:pt x="2909" y="12539"/>
                    </a:cubicBezTo>
                    <a:cubicBezTo>
                      <a:pt x="2995" y="12520"/>
                      <a:pt x="3048" y="12440"/>
                      <a:pt x="3028" y="12354"/>
                    </a:cubicBezTo>
                    <a:cubicBezTo>
                      <a:pt x="3013" y="12281"/>
                      <a:pt x="2947" y="12231"/>
                      <a:pt x="2876" y="12231"/>
                    </a:cubicBezTo>
                    <a:close/>
                    <a:moveTo>
                      <a:pt x="3145" y="13452"/>
                    </a:moveTo>
                    <a:cubicBezTo>
                      <a:pt x="3133" y="13452"/>
                      <a:pt x="3122" y="13454"/>
                      <a:pt x="3110" y="13456"/>
                    </a:cubicBezTo>
                    <a:cubicBezTo>
                      <a:pt x="3026" y="13474"/>
                      <a:pt x="2972" y="13560"/>
                      <a:pt x="2991" y="13644"/>
                    </a:cubicBezTo>
                    <a:cubicBezTo>
                      <a:pt x="3010" y="13716"/>
                      <a:pt x="3073" y="13766"/>
                      <a:pt x="3145" y="13766"/>
                    </a:cubicBezTo>
                    <a:cubicBezTo>
                      <a:pt x="3157" y="13766"/>
                      <a:pt x="3167" y="13766"/>
                      <a:pt x="3179" y="13764"/>
                    </a:cubicBezTo>
                    <a:cubicBezTo>
                      <a:pt x="3264" y="13746"/>
                      <a:pt x="3318" y="13661"/>
                      <a:pt x="3299" y="13575"/>
                    </a:cubicBezTo>
                    <a:cubicBezTo>
                      <a:pt x="3281" y="13502"/>
                      <a:pt x="3216" y="13452"/>
                      <a:pt x="3145" y="13452"/>
                    </a:cubicBezTo>
                    <a:close/>
                    <a:moveTo>
                      <a:pt x="3419" y="14675"/>
                    </a:moveTo>
                    <a:cubicBezTo>
                      <a:pt x="3407" y="14675"/>
                      <a:pt x="3395" y="14677"/>
                      <a:pt x="3383" y="14680"/>
                    </a:cubicBezTo>
                    <a:cubicBezTo>
                      <a:pt x="3299" y="14699"/>
                      <a:pt x="3245" y="14782"/>
                      <a:pt x="3264" y="14864"/>
                    </a:cubicBezTo>
                    <a:cubicBezTo>
                      <a:pt x="3278" y="14939"/>
                      <a:pt x="3345" y="14989"/>
                      <a:pt x="3412" y="14989"/>
                    </a:cubicBezTo>
                    <a:cubicBezTo>
                      <a:pt x="3413" y="14989"/>
                      <a:pt x="3413" y="14989"/>
                      <a:pt x="3414" y="14989"/>
                    </a:cubicBezTo>
                    <a:cubicBezTo>
                      <a:pt x="3426" y="14989"/>
                      <a:pt x="3439" y="14986"/>
                      <a:pt x="3449" y="14984"/>
                    </a:cubicBezTo>
                    <a:cubicBezTo>
                      <a:pt x="3533" y="14963"/>
                      <a:pt x="3587" y="14883"/>
                      <a:pt x="3568" y="14799"/>
                    </a:cubicBezTo>
                    <a:cubicBezTo>
                      <a:pt x="3551" y="14725"/>
                      <a:pt x="3490" y="14675"/>
                      <a:pt x="3419" y="14675"/>
                    </a:cubicBezTo>
                    <a:close/>
                    <a:moveTo>
                      <a:pt x="3690" y="15900"/>
                    </a:moveTo>
                    <a:cubicBezTo>
                      <a:pt x="3678" y="15900"/>
                      <a:pt x="3665" y="15901"/>
                      <a:pt x="3652" y="15904"/>
                    </a:cubicBezTo>
                    <a:cubicBezTo>
                      <a:pt x="3568" y="15920"/>
                      <a:pt x="3514" y="16005"/>
                      <a:pt x="3533" y="16089"/>
                    </a:cubicBezTo>
                    <a:cubicBezTo>
                      <a:pt x="3549" y="16161"/>
                      <a:pt x="3614" y="16212"/>
                      <a:pt x="3687" y="16212"/>
                    </a:cubicBezTo>
                    <a:cubicBezTo>
                      <a:pt x="3695" y="16212"/>
                      <a:pt x="3710" y="16212"/>
                      <a:pt x="3718" y="16208"/>
                    </a:cubicBezTo>
                    <a:cubicBezTo>
                      <a:pt x="3806" y="16190"/>
                      <a:pt x="3860" y="16106"/>
                      <a:pt x="3837" y="16021"/>
                    </a:cubicBezTo>
                    <a:cubicBezTo>
                      <a:pt x="3825" y="15949"/>
                      <a:pt x="3761" y="15900"/>
                      <a:pt x="3690" y="15900"/>
                    </a:cubicBezTo>
                    <a:close/>
                    <a:moveTo>
                      <a:pt x="3957" y="17122"/>
                    </a:moveTo>
                    <a:cubicBezTo>
                      <a:pt x="3945" y="17122"/>
                      <a:pt x="3933" y="17123"/>
                      <a:pt x="3922" y="17126"/>
                    </a:cubicBezTo>
                    <a:cubicBezTo>
                      <a:pt x="3837" y="17144"/>
                      <a:pt x="3783" y="17229"/>
                      <a:pt x="3802" y="17314"/>
                    </a:cubicBezTo>
                    <a:cubicBezTo>
                      <a:pt x="3818" y="17385"/>
                      <a:pt x="3884" y="17435"/>
                      <a:pt x="3956" y="17435"/>
                    </a:cubicBezTo>
                    <a:cubicBezTo>
                      <a:pt x="3966" y="17435"/>
                      <a:pt x="3979" y="17433"/>
                      <a:pt x="3991" y="17433"/>
                    </a:cubicBezTo>
                    <a:cubicBezTo>
                      <a:pt x="4075" y="17415"/>
                      <a:pt x="4129" y="17331"/>
                      <a:pt x="4110" y="17245"/>
                    </a:cubicBezTo>
                    <a:cubicBezTo>
                      <a:pt x="4094" y="17172"/>
                      <a:pt x="4029" y="17122"/>
                      <a:pt x="3957" y="1712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81" name="Google Shape;1581;p57"/>
              <p:cNvSpPr/>
              <p:nvPr/>
            </p:nvSpPr>
            <p:spPr>
              <a:xfrm>
                <a:off x="1673300" y="3886825"/>
                <a:ext cx="76175" cy="313575"/>
              </a:xfrm>
              <a:custGeom>
                <a:avLst/>
                <a:gdLst/>
                <a:ahLst/>
                <a:cxnLst/>
                <a:rect l="l" t="t" r="r" b="b"/>
                <a:pathLst>
                  <a:path w="3047" h="12543" extrusionOk="0">
                    <a:moveTo>
                      <a:pt x="173" y="1"/>
                    </a:moveTo>
                    <a:cubicBezTo>
                      <a:pt x="162" y="1"/>
                      <a:pt x="150" y="2"/>
                      <a:pt x="138" y="4"/>
                    </a:cubicBezTo>
                    <a:cubicBezTo>
                      <a:pt x="54" y="20"/>
                      <a:pt x="0" y="104"/>
                      <a:pt x="19" y="189"/>
                    </a:cubicBezTo>
                    <a:cubicBezTo>
                      <a:pt x="35" y="263"/>
                      <a:pt x="100" y="312"/>
                      <a:pt x="173" y="312"/>
                    </a:cubicBezTo>
                    <a:cubicBezTo>
                      <a:pt x="182" y="312"/>
                      <a:pt x="196" y="312"/>
                      <a:pt x="207" y="308"/>
                    </a:cubicBezTo>
                    <a:cubicBezTo>
                      <a:pt x="292" y="289"/>
                      <a:pt x="346" y="209"/>
                      <a:pt x="327" y="124"/>
                    </a:cubicBezTo>
                    <a:cubicBezTo>
                      <a:pt x="311" y="51"/>
                      <a:pt x="246" y="1"/>
                      <a:pt x="173" y="1"/>
                    </a:cubicBezTo>
                    <a:close/>
                    <a:moveTo>
                      <a:pt x="443" y="1224"/>
                    </a:moveTo>
                    <a:cubicBezTo>
                      <a:pt x="431" y="1224"/>
                      <a:pt x="419" y="1225"/>
                      <a:pt x="406" y="1228"/>
                    </a:cubicBezTo>
                    <a:cubicBezTo>
                      <a:pt x="322" y="1246"/>
                      <a:pt x="268" y="1330"/>
                      <a:pt x="287" y="1415"/>
                    </a:cubicBezTo>
                    <a:cubicBezTo>
                      <a:pt x="308" y="1487"/>
                      <a:pt x="370" y="1535"/>
                      <a:pt x="441" y="1538"/>
                    </a:cubicBezTo>
                    <a:cubicBezTo>
                      <a:pt x="453" y="1538"/>
                      <a:pt x="464" y="1534"/>
                      <a:pt x="476" y="1534"/>
                    </a:cubicBezTo>
                    <a:cubicBezTo>
                      <a:pt x="560" y="1516"/>
                      <a:pt x="614" y="1432"/>
                      <a:pt x="595" y="1347"/>
                    </a:cubicBezTo>
                    <a:cubicBezTo>
                      <a:pt x="579" y="1274"/>
                      <a:pt x="515" y="1224"/>
                      <a:pt x="443" y="1224"/>
                    </a:cubicBezTo>
                    <a:close/>
                    <a:moveTo>
                      <a:pt x="714" y="2446"/>
                    </a:moveTo>
                    <a:cubicBezTo>
                      <a:pt x="702" y="2446"/>
                      <a:pt x="691" y="2448"/>
                      <a:pt x="679" y="2450"/>
                    </a:cubicBezTo>
                    <a:cubicBezTo>
                      <a:pt x="595" y="2469"/>
                      <a:pt x="541" y="2549"/>
                      <a:pt x="560" y="2635"/>
                    </a:cubicBezTo>
                    <a:cubicBezTo>
                      <a:pt x="577" y="2711"/>
                      <a:pt x="639" y="2757"/>
                      <a:pt x="710" y="2757"/>
                    </a:cubicBezTo>
                    <a:cubicBezTo>
                      <a:pt x="722" y="2757"/>
                      <a:pt x="736" y="2757"/>
                      <a:pt x="745" y="2754"/>
                    </a:cubicBezTo>
                    <a:cubicBezTo>
                      <a:pt x="829" y="2735"/>
                      <a:pt x="883" y="2654"/>
                      <a:pt x="864" y="2569"/>
                    </a:cubicBezTo>
                    <a:cubicBezTo>
                      <a:pt x="847" y="2496"/>
                      <a:pt x="785" y="2446"/>
                      <a:pt x="714" y="2446"/>
                    </a:cubicBezTo>
                    <a:close/>
                    <a:moveTo>
                      <a:pt x="983" y="3669"/>
                    </a:moveTo>
                    <a:cubicBezTo>
                      <a:pt x="972" y="3669"/>
                      <a:pt x="960" y="3670"/>
                      <a:pt x="949" y="3673"/>
                    </a:cubicBezTo>
                    <a:cubicBezTo>
                      <a:pt x="864" y="3691"/>
                      <a:pt x="810" y="3775"/>
                      <a:pt x="829" y="3860"/>
                    </a:cubicBezTo>
                    <a:cubicBezTo>
                      <a:pt x="846" y="3932"/>
                      <a:pt x="912" y="3981"/>
                      <a:pt x="983" y="3982"/>
                    </a:cubicBezTo>
                    <a:cubicBezTo>
                      <a:pt x="991" y="3982"/>
                      <a:pt x="1006" y="3982"/>
                      <a:pt x="1018" y="3979"/>
                    </a:cubicBezTo>
                    <a:cubicBezTo>
                      <a:pt x="1100" y="3961"/>
                      <a:pt x="1156" y="3876"/>
                      <a:pt x="1137" y="3792"/>
                    </a:cubicBezTo>
                    <a:cubicBezTo>
                      <a:pt x="1121" y="3719"/>
                      <a:pt x="1056" y="3669"/>
                      <a:pt x="983" y="3669"/>
                    </a:cubicBezTo>
                    <a:close/>
                    <a:moveTo>
                      <a:pt x="1255" y="4893"/>
                    </a:moveTo>
                    <a:cubicBezTo>
                      <a:pt x="1243" y="4893"/>
                      <a:pt x="1231" y="4895"/>
                      <a:pt x="1219" y="4897"/>
                    </a:cubicBezTo>
                    <a:cubicBezTo>
                      <a:pt x="1133" y="4917"/>
                      <a:pt x="1080" y="4996"/>
                      <a:pt x="1100" y="5082"/>
                    </a:cubicBezTo>
                    <a:cubicBezTo>
                      <a:pt x="1114" y="5156"/>
                      <a:pt x="1181" y="5207"/>
                      <a:pt x="1252" y="5207"/>
                    </a:cubicBezTo>
                    <a:cubicBezTo>
                      <a:pt x="1264" y="5207"/>
                      <a:pt x="1275" y="5204"/>
                      <a:pt x="1287" y="5201"/>
                    </a:cubicBezTo>
                    <a:cubicBezTo>
                      <a:pt x="1371" y="5181"/>
                      <a:pt x="1425" y="5101"/>
                      <a:pt x="1406" y="5017"/>
                    </a:cubicBezTo>
                    <a:cubicBezTo>
                      <a:pt x="1391" y="4943"/>
                      <a:pt x="1326" y="4893"/>
                      <a:pt x="1255" y="4893"/>
                    </a:cubicBezTo>
                    <a:close/>
                    <a:moveTo>
                      <a:pt x="1524" y="6112"/>
                    </a:moveTo>
                    <a:cubicBezTo>
                      <a:pt x="1513" y="6112"/>
                      <a:pt x="1502" y="6114"/>
                      <a:pt x="1491" y="6116"/>
                    </a:cubicBezTo>
                    <a:cubicBezTo>
                      <a:pt x="1404" y="6134"/>
                      <a:pt x="1352" y="6220"/>
                      <a:pt x="1371" y="6304"/>
                    </a:cubicBezTo>
                    <a:cubicBezTo>
                      <a:pt x="1387" y="6376"/>
                      <a:pt x="1448" y="6426"/>
                      <a:pt x="1518" y="6426"/>
                    </a:cubicBezTo>
                    <a:cubicBezTo>
                      <a:pt x="1520" y="6426"/>
                      <a:pt x="1521" y="6426"/>
                      <a:pt x="1523" y="6426"/>
                    </a:cubicBezTo>
                    <a:cubicBezTo>
                      <a:pt x="1535" y="6426"/>
                      <a:pt x="1548" y="6426"/>
                      <a:pt x="1556" y="6424"/>
                    </a:cubicBezTo>
                    <a:cubicBezTo>
                      <a:pt x="1642" y="6406"/>
                      <a:pt x="1696" y="6321"/>
                      <a:pt x="1675" y="6235"/>
                    </a:cubicBezTo>
                    <a:cubicBezTo>
                      <a:pt x="1659" y="6162"/>
                      <a:pt x="1594" y="6112"/>
                      <a:pt x="1524" y="6112"/>
                    </a:cubicBezTo>
                    <a:close/>
                    <a:moveTo>
                      <a:pt x="1795" y="7338"/>
                    </a:moveTo>
                    <a:cubicBezTo>
                      <a:pt x="1784" y="7338"/>
                      <a:pt x="1773" y="7340"/>
                      <a:pt x="1761" y="7342"/>
                    </a:cubicBezTo>
                    <a:cubicBezTo>
                      <a:pt x="1675" y="7360"/>
                      <a:pt x="1622" y="7445"/>
                      <a:pt x="1642" y="7530"/>
                    </a:cubicBezTo>
                    <a:cubicBezTo>
                      <a:pt x="1656" y="7602"/>
                      <a:pt x="1722" y="7652"/>
                      <a:pt x="1794" y="7652"/>
                    </a:cubicBezTo>
                    <a:cubicBezTo>
                      <a:pt x="1804" y="7652"/>
                      <a:pt x="1817" y="7650"/>
                      <a:pt x="1829" y="7650"/>
                    </a:cubicBezTo>
                    <a:cubicBezTo>
                      <a:pt x="1911" y="7632"/>
                      <a:pt x="1965" y="7546"/>
                      <a:pt x="1946" y="7461"/>
                    </a:cubicBezTo>
                    <a:cubicBezTo>
                      <a:pt x="1928" y="7388"/>
                      <a:pt x="1866" y="7338"/>
                      <a:pt x="1795" y="7338"/>
                    </a:cubicBezTo>
                    <a:close/>
                    <a:moveTo>
                      <a:pt x="2066" y="8563"/>
                    </a:moveTo>
                    <a:cubicBezTo>
                      <a:pt x="2054" y="8563"/>
                      <a:pt x="2042" y="8564"/>
                      <a:pt x="2030" y="8567"/>
                    </a:cubicBezTo>
                    <a:cubicBezTo>
                      <a:pt x="1946" y="8581"/>
                      <a:pt x="1892" y="8666"/>
                      <a:pt x="1911" y="8752"/>
                    </a:cubicBezTo>
                    <a:cubicBezTo>
                      <a:pt x="1925" y="8823"/>
                      <a:pt x="1991" y="8873"/>
                      <a:pt x="2065" y="8873"/>
                    </a:cubicBezTo>
                    <a:cubicBezTo>
                      <a:pt x="2073" y="8873"/>
                      <a:pt x="2086" y="8873"/>
                      <a:pt x="2098" y="8871"/>
                    </a:cubicBezTo>
                    <a:cubicBezTo>
                      <a:pt x="2184" y="8850"/>
                      <a:pt x="2238" y="8767"/>
                      <a:pt x="2217" y="8686"/>
                    </a:cubicBezTo>
                    <a:cubicBezTo>
                      <a:pt x="2202" y="8613"/>
                      <a:pt x="2138" y="8563"/>
                      <a:pt x="2066" y="8563"/>
                    </a:cubicBezTo>
                    <a:close/>
                    <a:moveTo>
                      <a:pt x="2336" y="9784"/>
                    </a:moveTo>
                    <a:cubicBezTo>
                      <a:pt x="2324" y="9784"/>
                      <a:pt x="2312" y="9785"/>
                      <a:pt x="2301" y="9788"/>
                    </a:cubicBezTo>
                    <a:cubicBezTo>
                      <a:pt x="2214" y="9806"/>
                      <a:pt x="2163" y="9891"/>
                      <a:pt x="2179" y="9975"/>
                    </a:cubicBezTo>
                    <a:cubicBezTo>
                      <a:pt x="2198" y="10047"/>
                      <a:pt x="2261" y="10098"/>
                      <a:pt x="2333" y="10098"/>
                    </a:cubicBezTo>
                    <a:cubicBezTo>
                      <a:pt x="2345" y="10098"/>
                      <a:pt x="2354" y="10094"/>
                      <a:pt x="2366" y="10094"/>
                    </a:cubicBezTo>
                    <a:cubicBezTo>
                      <a:pt x="2452" y="10076"/>
                      <a:pt x="2506" y="9992"/>
                      <a:pt x="2485" y="9907"/>
                    </a:cubicBezTo>
                    <a:cubicBezTo>
                      <a:pt x="2469" y="9834"/>
                      <a:pt x="2405" y="9784"/>
                      <a:pt x="2336" y="9784"/>
                    </a:cubicBezTo>
                    <a:close/>
                    <a:moveTo>
                      <a:pt x="2605" y="11008"/>
                    </a:moveTo>
                    <a:cubicBezTo>
                      <a:pt x="2594" y="11008"/>
                      <a:pt x="2583" y="11009"/>
                      <a:pt x="2571" y="11012"/>
                    </a:cubicBezTo>
                    <a:cubicBezTo>
                      <a:pt x="2485" y="11031"/>
                      <a:pt x="2432" y="11112"/>
                      <a:pt x="2452" y="11196"/>
                    </a:cubicBezTo>
                    <a:cubicBezTo>
                      <a:pt x="2468" y="11271"/>
                      <a:pt x="2531" y="11319"/>
                      <a:pt x="2602" y="11319"/>
                    </a:cubicBezTo>
                    <a:cubicBezTo>
                      <a:pt x="2614" y="11319"/>
                      <a:pt x="2627" y="11319"/>
                      <a:pt x="2637" y="11315"/>
                    </a:cubicBezTo>
                    <a:cubicBezTo>
                      <a:pt x="2721" y="11296"/>
                      <a:pt x="2775" y="11215"/>
                      <a:pt x="2756" y="11131"/>
                    </a:cubicBezTo>
                    <a:cubicBezTo>
                      <a:pt x="2738" y="11058"/>
                      <a:pt x="2676" y="11008"/>
                      <a:pt x="2605" y="11008"/>
                    </a:cubicBezTo>
                    <a:close/>
                    <a:moveTo>
                      <a:pt x="2875" y="12229"/>
                    </a:moveTo>
                    <a:cubicBezTo>
                      <a:pt x="2864" y="12229"/>
                      <a:pt x="2852" y="12230"/>
                      <a:pt x="2840" y="12233"/>
                    </a:cubicBezTo>
                    <a:cubicBezTo>
                      <a:pt x="2756" y="12251"/>
                      <a:pt x="2702" y="12335"/>
                      <a:pt x="2721" y="12421"/>
                    </a:cubicBezTo>
                    <a:cubicBezTo>
                      <a:pt x="2738" y="12493"/>
                      <a:pt x="2804" y="12543"/>
                      <a:pt x="2875" y="12543"/>
                    </a:cubicBezTo>
                    <a:cubicBezTo>
                      <a:pt x="2883" y="12543"/>
                      <a:pt x="2896" y="12543"/>
                      <a:pt x="2908" y="12540"/>
                    </a:cubicBezTo>
                    <a:cubicBezTo>
                      <a:pt x="2994" y="12522"/>
                      <a:pt x="3047" y="12437"/>
                      <a:pt x="3028" y="12352"/>
                    </a:cubicBezTo>
                    <a:cubicBezTo>
                      <a:pt x="3012" y="12279"/>
                      <a:pt x="2947" y="12229"/>
                      <a:pt x="2875" y="1222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82" name="Google Shape;1582;p57"/>
              <p:cNvSpPr/>
              <p:nvPr/>
            </p:nvSpPr>
            <p:spPr>
              <a:xfrm>
                <a:off x="1636400" y="3959650"/>
                <a:ext cx="55950" cy="221800"/>
              </a:xfrm>
              <a:custGeom>
                <a:avLst/>
                <a:gdLst/>
                <a:ahLst/>
                <a:cxnLst/>
                <a:rect l="l" t="t" r="r" b="b"/>
                <a:pathLst>
                  <a:path w="2238" h="8872" extrusionOk="0">
                    <a:moveTo>
                      <a:pt x="174" y="1"/>
                    </a:moveTo>
                    <a:cubicBezTo>
                      <a:pt x="163" y="1"/>
                      <a:pt x="151" y="2"/>
                      <a:pt x="139" y="4"/>
                    </a:cubicBezTo>
                    <a:cubicBezTo>
                      <a:pt x="54" y="23"/>
                      <a:pt x="0" y="104"/>
                      <a:pt x="20" y="189"/>
                    </a:cubicBezTo>
                    <a:cubicBezTo>
                      <a:pt x="36" y="264"/>
                      <a:pt x="101" y="312"/>
                      <a:pt x="173" y="312"/>
                    </a:cubicBezTo>
                    <a:cubicBezTo>
                      <a:pt x="182" y="312"/>
                      <a:pt x="195" y="312"/>
                      <a:pt x="207" y="308"/>
                    </a:cubicBezTo>
                    <a:cubicBezTo>
                      <a:pt x="292" y="289"/>
                      <a:pt x="346" y="209"/>
                      <a:pt x="326" y="124"/>
                    </a:cubicBezTo>
                    <a:cubicBezTo>
                      <a:pt x="311" y="50"/>
                      <a:pt x="246" y="1"/>
                      <a:pt x="174" y="1"/>
                    </a:cubicBezTo>
                    <a:close/>
                    <a:moveTo>
                      <a:pt x="443" y="1222"/>
                    </a:moveTo>
                    <a:cubicBezTo>
                      <a:pt x="432" y="1222"/>
                      <a:pt x="420" y="1223"/>
                      <a:pt x="409" y="1226"/>
                    </a:cubicBezTo>
                    <a:cubicBezTo>
                      <a:pt x="324" y="1243"/>
                      <a:pt x="270" y="1329"/>
                      <a:pt x="290" y="1414"/>
                    </a:cubicBezTo>
                    <a:cubicBezTo>
                      <a:pt x="306" y="1485"/>
                      <a:pt x="372" y="1535"/>
                      <a:pt x="443" y="1535"/>
                    </a:cubicBezTo>
                    <a:cubicBezTo>
                      <a:pt x="455" y="1535"/>
                      <a:pt x="465" y="1535"/>
                      <a:pt x="477" y="1533"/>
                    </a:cubicBezTo>
                    <a:cubicBezTo>
                      <a:pt x="562" y="1515"/>
                      <a:pt x="616" y="1430"/>
                      <a:pt x="596" y="1345"/>
                    </a:cubicBezTo>
                    <a:cubicBezTo>
                      <a:pt x="580" y="1272"/>
                      <a:pt x="515" y="1222"/>
                      <a:pt x="443" y="1222"/>
                    </a:cubicBezTo>
                    <a:close/>
                    <a:moveTo>
                      <a:pt x="716" y="2446"/>
                    </a:moveTo>
                    <a:cubicBezTo>
                      <a:pt x="705" y="2446"/>
                      <a:pt x="693" y="2448"/>
                      <a:pt x="682" y="2450"/>
                    </a:cubicBezTo>
                    <a:cubicBezTo>
                      <a:pt x="596" y="2469"/>
                      <a:pt x="542" y="2550"/>
                      <a:pt x="562" y="2635"/>
                    </a:cubicBezTo>
                    <a:cubicBezTo>
                      <a:pt x="578" y="2709"/>
                      <a:pt x="641" y="2760"/>
                      <a:pt x="713" y="2760"/>
                    </a:cubicBezTo>
                    <a:cubicBezTo>
                      <a:pt x="724" y="2760"/>
                      <a:pt x="738" y="2756"/>
                      <a:pt x="747" y="2754"/>
                    </a:cubicBezTo>
                    <a:cubicBezTo>
                      <a:pt x="832" y="2735"/>
                      <a:pt x="885" y="2654"/>
                      <a:pt x="866" y="2569"/>
                    </a:cubicBezTo>
                    <a:cubicBezTo>
                      <a:pt x="849" y="2496"/>
                      <a:pt x="787" y="2446"/>
                      <a:pt x="716" y="2446"/>
                    </a:cubicBezTo>
                    <a:close/>
                    <a:moveTo>
                      <a:pt x="986" y="3668"/>
                    </a:moveTo>
                    <a:cubicBezTo>
                      <a:pt x="974" y="3668"/>
                      <a:pt x="962" y="3669"/>
                      <a:pt x="951" y="3671"/>
                    </a:cubicBezTo>
                    <a:cubicBezTo>
                      <a:pt x="866" y="3689"/>
                      <a:pt x="813" y="3774"/>
                      <a:pt x="832" y="3859"/>
                    </a:cubicBezTo>
                    <a:cubicBezTo>
                      <a:pt x="846" y="3930"/>
                      <a:pt x="914" y="3981"/>
                      <a:pt x="985" y="3981"/>
                    </a:cubicBezTo>
                    <a:cubicBezTo>
                      <a:pt x="994" y="3981"/>
                      <a:pt x="1007" y="3981"/>
                      <a:pt x="1016" y="3978"/>
                    </a:cubicBezTo>
                    <a:cubicBezTo>
                      <a:pt x="1104" y="3960"/>
                      <a:pt x="1153" y="3875"/>
                      <a:pt x="1138" y="3791"/>
                    </a:cubicBezTo>
                    <a:cubicBezTo>
                      <a:pt x="1122" y="3717"/>
                      <a:pt x="1058" y="3668"/>
                      <a:pt x="986" y="3668"/>
                    </a:cubicBezTo>
                    <a:close/>
                    <a:moveTo>
                      <a:pt x="1255" y="4891"/>
                    </a:moveTo>
                    <a:cubicBezTo>
                      <a:pt x="1243" y="4891"/>
                      <a:pt x="1232" y="4892"/>
                      <a:pt x="1220" y="4895"/>
                    </a:cubicBezTo>
                    <a:cubicBezTo>
                      <a:pt x="1135" y="4913"/>
                      <a:pt x="1082" y="4999"/>
                      <a:pt x="1101" y="5083"/>
                    </a:cubicBezTo>
                    <a:cubicBezTo>
                      <a:pt x="1116" y="5155"/>
                      <a:pt x="1182" y="5205"/>
                      <a:pt x="1255" y="5205"/>
                    </a:cubicBezTo>
                    <a:cubicBezTo>
                      <a:pt x="1263" y="5205"/>
                      <a:pt x="1277" y="5202"/>
                      <a:pt x="1289" y="5202"/>
                    </a:cubicBezTo>
                    <a:cubicBezTo>
                      <a:pt x="1374" y="5185"/>
                      <a:pt x="1427" y="5100"/>
                      <a:pt x="1408" y="5014"/>
                    </a:cubicBezTo>
                    <a:cubicBezTo>
                      <a:pt x="1393" y="4941"/>
                      <a:pt x="1327" y="4891"/>
                      <a:pt x="1255" y="4891"/>
                    </a:cubicBezTo>
                    <a:close/>
                    <a:moveTo>
                      <a:pt x="1527" y="6116"/>
                    </a:moveTo>
                    <a:cubicBezTo>
                      <a:pt x="1516" y="6116"/>
                      <a:pt x="1504" y="6117"/>
                      <a:pt x="1493" y="6120"/>
                    </a:cubicBezTo>
                    <a:cubicBezTo>
                      <a:pt x="1408" y="6134"/>
                      <a:pt x="1356" y="6220"/>
                      <a:pt x="1370" y="6304"/>
                    </a:cubicBezTo>
                    <a:cubicBezTo>
                      <a:pt x="1388" y="6376"/>
                      <a:pt x="1451" y="6426"/>
                      <a:pt x="1524" y="6426"/>
                    </a:cubicBezTo>
                    <a:cubicBezTo>
                      <a:pt x="1536" y="6426"/>
                      <a:pt x="1546" y="6426"/>
                      <a:pt x="1558" y="6424"/>
                    </a:cubicBezTo>
                    <a:cubicBezTo>
                      <a:pt x="1643" y="6405"/>
                      <a:pt x="1697" y="6321"/>
                      <a:pt x="1678" y="6239"/>
                    </a:cubicBezTo>
                    <a:cubicBezTo>
                      <a:pt x="1661" y="6166"/>
                      <a:pt x="1598" y="6116"/>
                      <a:pt x="1527" y="6116"/>
                    </a:cubicBezTo>
                    <a:close/>
                    <a:moveTo>
                      <a:pt x="1795" y="7337"/>
                    </a:moveTo>
                    <a:cubicBezTo>
                      <a:pt x="1784" y="7337"/>
                      <a:pt x="1772" y="7338"/>
                      <a:pt x="1761" y="7341"/>
                    </a:cubicBezTo>
                    <a:cubicBezTo>
                      <a:pt x="1676" y="7359"/>
                      <a:pt x="1623" y="7443"/>
                      <a:pt x="1642" y="7528"/>
                    </a:cubicBezTo>
                    <a:cubicBezTo>
                      <a:pt x="1658" y="7599"/>
                      <a:pt x="1724" y="7651"/>
                      <a:pt x="1792" y="7651"/>
                    </a:cubicBezTo>
                    <a:cubicBezTo>
                      <a:pt x="1804" y="7651"/>
                      <a:pt x="1817" y="7651"/>
                      <a:pt x="1826" y="7647"/>
                    </a:cubicBezTo>
                    <a:cubicBezTo>
                      <a:pt x="1911" y="7629"/>
                      <a:pt x="1965" y="7545"/>
                      <a:pt x="1946" y="7460"/>
                    </a:cubicBezTo>
                    <a:cubicBezTo>
                      <a:pt x="1929" y="7387"/>
                      <a:pt x="1866" y="7337"/>
                      <a:pt x="1795" y="7337"/>
                    </a:cubicBezTo>
                    <a:close/>
                    <a:moveTo>
                      <a:pt x="2065" y="8561"/>
                    </a:moveTo>
                    <a:cubicBezTo>
                      <a:pt x="2053" y="8561"/>
                      <a:pt x="2042" y="8562"/>
                      <a:pt x="2030" y="8565"/>
                    </a:cubicBezTo>
                    <a:cubicBezTo>
                      <a:pt x="1946" y="8585"/>
                      <a:pt x="1892" y="8665"/>
                      <a:pt x="1911" y="8749"/>
                    </a:cubicBezTo>
                    <a:cubicBezTo>
                      <a:pt x="1928" y="8821"/>
                      <a:pt x="1993" y="8872"/>
                      <a:pt x="2065" y="8872"/>
                    </a:cubicBezTo>
                    <a:cubicBezTo>
                      <a:pt x="2073" y="8872"/>
                      <a:pt x="2087" y="8872"/>
                      <a:pt x="2099" y="8868"/>
                    </a:cubicBezTo>
                    <a:cubicBezTo>
                      <a:pt x="2184" y="8849"/>
                      <a:pt x="2237" y="8769"/>
                      <a:pt x="2218" y="8684"/>
                    </a:cubicBezTo>
                    <a:cubicBezTo>
                      <a:pt x="2201" y="8611"/>
                      <a:pt x="2136" y="8561"/>
                      <a:pt x="2065" y="856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83" name="Google Shape;1583;p57"/>
              <p:cNvSpPr/>
              <p:nvPr/>
            </p:nvSpPr>
            <p:spPr>
              <a:xfrm>
                <a:off x="1712775" y="3807575"/>
                <a:ext cx="103175" cy="435875"/>
              </a:xfrm>
              <a:custGeom>
                <a:avLst/>
                <a:gdLst/>
                <a:ahLst/>
                <a:cxnLst/>
                <a:rect l="l" t="t" r="r" b="b"/>
                <a:pathLst>
                  <a:path w="4127" h="17435" extrusionOk="0">
                    <a:moveTo>
                      <a:pt x="175" y="0"/>
                    </a:moveTo>
                    <a:cubicBezTo>
                      <a:pt x="163" y="0"/>
                      <a:pt x="152" y="2"/>
                      <a:pt x="140" y="4"/>
                    </a:cubicBezTo>
                    <a:cubicBezTo>
                      <a:pt x="55" y="22"/>
                      <a:pt x="1" y="107"/>
                      <a:pt x="21" y="192"/>
                    </a:cubicBezTo>
                    <a:cubicBezTo>
                      <a:pt x="37" y="264"/>
                      <a:pt x="100" y="314"/>
                      <a:pt x="171" y="314"/>
                    </a:cubicBezTo>
                    <a:cubicBezTo>
                      <a:pt x="183" y="314"/>
                      <a:pt x="196" y="314"/>
                      <a:pt x="206" y="312"/>
                    </a:cubicBezTo>
                    <a:cubicBezTo>
                      <a:pt x="290" y="291"/>
                      <a:pt x="344" y="208"/>
                      <a:pt x="325" y="123"/>
                    </a:cubicBezTo>
                    <a:cubicBezTo>
                      <a:pt x="308" y="50"/>
                      <a:pt x="246" y="0"/>
                      <a:pt x="175" y="0"/>
                    </a:cubicBezTo>
                    <a:close/>
                    <a:moveTo>
                      <a:pt x="446" y="1225"/>
                    </a:moveTo>
                    <a:cubicBezTo>
                      <a:pt x="434" y="1225"/>
                      <a:pt x="422" y="1226"/>
                      <a:pt x="410" y="1229"/>
                    </a:cubicBezTo>
                    <a:cubicBezTo>
                      <a:pt x="325" y="1248"/>
                      <a:pt x="271" y="1328"/>
                      <a:pt x="290" y="1414"/>
                    </a:cubicBezTo>
                    <a:cubicBezTo>
                      <a:pt x="307" y="1487"/>
                      <a:pt x="373" y="1535"/>
                      <a:pt x="444" y="1535"/>
                    </a:cubicBezTo>
                    <a:cubicBezTo>
                      <a:pt x="452" y="1535"/>
                      <a:pt x="466" y="1535"/>
                      <a:pt x="478" y="1533"/>
                    </a:cubicBezTo>
                    <a:cubicBezTo>
                      <a:pt x="563" y="1512"/>
                      <a:pt x="613" y="1433"/>
                      <a:pt x="597" y="1348"/>
                    </a:cubicBezTo>
                    <a:cubicBezTo>
                      <a:pt x="581" y="1274"/>
                      <a:pt x="517" y="1225"/>
                      <a:pt x="446" y="1225"/>
                    </a:cubicBezTo>
                    <a:close/>
                    <a:moveTo>
                      <a:pt x="713" y="2445"/>
                    </a:moveTo>
                    <a:cubicBezTo>
                      <a:pt x="702" y="2445"/>
                      <a:pt x="690" y="2446"/>
                      <a:pt x="679" y="2449"/>
                    </a:cubicBezTo>
                    <a:cubicBezTo>
                      <a:pt x="594" y="2468"/>
                      <a:pt x="541" y="2553"/>
                      <a:pt x="560" y="2637"/>
                    </a:cubicBezTo>
                    <a:cubicBezTo>
                      <a:pt x="576" y="2709"/>
                      <a:pt x="642" y="2760"/>
                      <a:pt x="713" y="2760"/>
                    </a:cubicBezTo>
                    <a:cubicBezTo>
                      <a:pt x="725" y="2760"/>
                      <a:pt x="736" y="2760"/>
                      <a:pt x="748" y="2756"/>
                    </a:cubicBezTo>
                    <a:cubicBezTo>
                      <a:pt x="833" y="2738"/>
                      <a:pt x="886" y="2654"/>
                      <a:pt x="867" y="2568"/>
                    </a:cubicBezTo>
                    <a:cubicBezTo>
                      <a:pt x="852" y="2495"/>
                      <a:pt x="786" y="2445"/>
                      <a:pt x="713" y="2445"/>
                    </a:cubicBezTo>
                    <a:close/>
                    <a:moveTo>
                      <a:pt x="986" y="3670"/>
                    </a:moveTo>
                    <a:cubicBezTo>
                      <a:pt x="975" y="3670"/>
                      <a:pt x="963" y="3671"/>
                      <a:pt x="952" y="3674"/>
                    </a:cubicBezTo>
                    <a:cubicBezTo>
                      <a:pt x="867" y="3693"/>
                      <a:pt x="813" y="3774"/>
                      <a:pt x="833" y="3858"/>
                    </a:cubicBezTo>
                    <a:cubicBezTo>
                      <a:pt x="849" y="3932"/>
                      <a:pt x="911" y="3981"/>
                      <a:pt x="983" y="3981"/>
                    </a:cubicBezTo>
                    <a:cubicBezTo>
                      <a:pt x="995" y="3981"/>
                      <a:pt x="1005" y="3981"/>
                      <a:pt x="1017" y="3977"/>
                    </a:cubicBezTo>
                    <a:cubicBezTo>
                      <a:pt x="1102" y="3958"/>
                      <a:pt x="1155" y="3877"/>
                      <a:pt x="1136" y="3793"/>
                    </a:cubicBezTo>
                    <a:cubicBezTo>
                      <a:pt x="1120" y="3720"/>
                      <a:pt x="1057" y="3670"/>
                      <a:pt x="986" y="3670"/>
                    </a:cubicBezTo>
                    <a:close/>
                    <a:moveTo>
                      <a:pt x="1249" y="4892"/>
                    </a:moveTo>
                    <a:cubicBezTo>
                      <a:pt x="1240" y="4892"/>
                      <a:pt x="1230" y="4893"/>
                      <a:pt x="1221" y="4895"/>
                    </a:cubicBezTo>
                    <a:cubicBezTo>
                      <a:pt x="1136" y="4913"/>
                      <a:pt x="1083" y="4997"/>
                      <a:pt x="1102" y="5083"/>
                    </a:cubicBezTo>
                    <a:cubicBezTo>
                      <a:pt x="1117" y="5153"/>
                      <a:pt x="1179" y="5205"/>
                      <a:pt x="1252" y="5205"/>
                    </a:cubicBezTo>
                    <a:cubicBezTo>
                      <a:pt x="1264" y="5205"/>
                      <a:pt x="1278" y="5205"/>
                      <a:pt x="1286" y="5202"/>
                    </a:cubicBezTo>
                    <a:cubicBezTo>
                      <a:pt x="1371" y="5183"/>
                      <a:pt x="1425" y="5099"/>
                      <a:pt x="1406" y="5014"/>
                    </a:cubicBezTo>
                    <a:cubicBezTo>
                      <a:pt x="1389" y="4941"/>
                      <a:pt x="1323" y="4892"/>
                      <a:pt x="1249" y="4892"/>
                    </a:cubicBezTo>
                    <a:close/>
                    <a:moveTo>
                      <a:pt x="1527" y="6115"/>
                    </a:moveTo>
                    <a:cubicBezTo>
                      <a:pt x="1515" y="6115"/>
                      <a:pt x="1502" y="6117"/>
                      <a:pt x="1490" y="6120"/>
                    </a:cubicBezTo>
                    <a:cubicBezTo>
                      <a:pt x="1406" y="6137"/>
                      <a:pt x="1352" y="6222"/>
                      <a:pt x="1371" y="6307"/>
                    </a:cubicBezTo>
                    <a:cubicBezTo>
                      <a:pt x="1387" y="6378"/>
                      <a:pt x="1452" y="6429"/>
                      <a:pt x="1525" y="6429"/>
                    </a:cubicBezTo>
                    <a:cubicBezTo>
                      <a:pt x="1537" y="6429"/>
                      <a:pt x="1547" y="6426"/>
                      <a:pt x="1559" y="6426"/>
                    </a:cubicBezTo>
                    <a:cubicBezTo>
                      <a:pt x="1644" y="6408"/>
                      <a:pt x="1698" y="6323"/>
                      <a:pt x="1678" y="6239"/>
                    </a:cubicBezTo>
                    <a:cubicBezTo>
                      <a:pt x="1663" y="6165"/>
                      <a:pt x="1599" y="6115"/>
                      <a:pt x="1527" y="6115"/>
                    </a:cubicBezTo>
                    <a:close/>
                    <a:moveTo>
                      <a:pt x="1795" y="7339"/>
                    </a:moveTo>
                    <a:cubicBezTo>
                      <a:pt x="1784" y="7339"/>
                      <a:pt x="1773" y="7340"/>
                      <a:pt x="1762" y="7343"/>
                    </a:cubicBezTo>
                    <a:cubicBezTo>
                      <a:pt x="1674" y="7362"/>
                      <a:pt x="1620" y="7443"/>
                      <a:pt x="1639" y="7528"/>
                    </a:cubicBezTo>
                    <a:cubicBezTo>
                      <a:pt x="1659" y="7599"/>
                      <a:pt x="1721" y="7650"/>
                      <a:pt x="1793" y="7650"/>
                    </a:cubicBezTo>
                    <a:cubicBezTo>
                      <a:pt x="1805" y="7650"/>
                      <a:pt x="1815" y="7650"/>
                      <a:pt x="1827" y="7647"/>
                    </a:cubicBezTo>
                    <a:cubicBezTo>
                      <a:pt x="1912" y="7628"/>
                      <a:pt x="1966" y="7544"/>
                      <a:pt x="1947" y="7462"/>
                    </a:cubicBezTo>
                    <a:cubicBezTo>
                      <a:pt x="1930" y="7389"/>
                      <a:pt x="1866" y="7339"/>
                      <a:pt x="1795" y="7339"/>
                    </a:cubicBezTo>
                    <a:close/>
                    <a:moveTo>
                      <a:pt x="2065" y="8560"/>
                    </a:moveTo>
                    <a:cubicBezTo>
                      <a:pt x="2054" y="8560"/>
                      <a:pt x="2043" y="8562"/>
                      <a:pt x="2031" y="8564"/>
                    </a:cubicBezTo>
                    <a:cubicBezTo>
                      <a:pt x="1947" y="8582"/>
                      <a:pt x="1893" y="8667"/>
                      <a:pt x="1912" y="8753"/>
                    </a:cubicBezTo>
                    <a:cubicBezTo>
                      <a:pt x="1929" y="8824"/>
                      <a:pt x="1994" y="8874"/>
                      <a:pt x="2066" y="8874"/>
                    </a:cubicBezTo>
                    <a:cubicBezTo>
                      <a:pt x="2074" y="8874"/>
                      <a:pt x="2088" y="8874"/>
                      <a:pt x="2097" y="8872"/>
                    </a:cubicBezTo>
                    <a:cubicBezTo>
                      <a:pt x="2181" y="8854"/>
                      <a:pt x="2235" y="8768"/>
                      <a:pt x="2216" y="8683"/>
                    </a:cubicBezTo>
                    <a:cubicBezTo>
                      <a:pt x="2199" y="8610"/>
                      <a:pt x="2137" y="8560"/>
                      <a:pt x="2065" y="8560"/>
                    </a:cubicBezTo>
                    <a:close/>
                    <a:moveTo>
                      <a:pt x="2337" y="9785"/>
                    </a:moveTo>
                    <a:cubicBezTo>
                      <a:pt x="2325" y="9785"/>
                      <a:pt x="2313" y="9786"/>
                      <a:pt x="2300" y="9789"/>
                    </a:cubicBezTo>
                    <a:cubicBezTo>
                      <a:pt x="2216" y="9808"/>
                      <a:pt x="2162" y="9891"/>
                      <a:pt x="2181" y="9974"/>
                    </a:cubicBezTo>
                    <a:cubicBezTo>
                      <a:pt x="2198" y="10048"/>
                      <a:pt x="2263" y="10099"/>
                      <a:pt x="2335" y="10099"/>
                    </a:cubicBezTo>
                    <a:cubicBezTo>
                      <a:pt x="2344" y="10099"/>
                      <a:pt x="2358" y="10095"/>
                      <a:pt x="2366" y="10093"/>
                    </a:cubicBezTo>
                    <a:cubicBezTo>
                      <a:pt x="2454" y="10073"/>
                      <a:pt x="2508" y="9993"/>
                      <a:pt x="2485" y="9908"/>
                    </a:cubicBezTo>
                    <a:cubicBezTo>
                      <a:pt x="2473" y="9835"/>
                      <a:pt x="2409" y="9785"/>
                      <a:pt x="2337" y="9785"/>
                    </a:cubicBezTo>
                    <a:close/>
                    <a:moveTo>
                      <a:pt x="2607" y="11006"/>
                    </a:moveTo>
                    <a:cubicBezTo>
                      <a:pt x="2595" y="11006"/>
                      <a:pt x="2583" y="11007"/>
                      <a:pt x="2571" y="11010"/>
                    </a:cubicBezTo>
                    <a:cubicBezTo>
                      <a:pt x="2485" y="11028"/>
                      <a:pt x="2431" y="11113"/>
                      <a:pt x="2452" y="11197"/>
                    </a:cubicBezTo>
                    <a:cubicBezTo>
                      <a:pt x="2467" y="11269"/>
                      <a:pt x="2533" y="11320"/>
                      <a:pt x="2604" y="11320"/>
                    </a:cubicBezTo>
                    <a:cubicBezTo>
                      <a:pt x="2614" y="11320"/>
                      <a:pt x="2627" y="11320"/>
                      <a:pt x="2639" y="11316"/>
                    </a:cubicBezTo>
                    <a:cubicBezTo>
                      <a:pt x="2723" y="11299"/>
                      <a:pt x="2777" y="11214"/>
                      <a:pt x="2758" y="11129"/>
                    </a:cubicBezTo>
                    <a:cubicBezTo>
                      <a:pt x="2741" y="11056"/>
                      <a:pt x="2678" y="11006"/>
                      <a:pt x="2607" y="11006"/>
                    </a:cubicBezTo>
                    <a:close/>
                    <a:moveTo>
                      <a:pt x="2877" y="12230"/>
                    </a:moveTo>
                    <a:cubicBezTo>
                      <a:pt x="2866" y="12230"/>
                      <a:pt x="2854" y="12231"/>
                      <a:pt x="2842" y="12234"/>
                    </a:cubicBezTo>
                    <a:cubicBezTo>
                      <a:pt x="2755" y="12252"/>
                      <a:pt x="2704" y="12336"/>
                      <a:pt x="2723" y="12422"/>
                    </a:cubicBezTo>
                    <a:cubicBezTo>
                      <a:pt x="2739" y="12493"/>
                      <a:pt x="2801" y="12544"/>
                      <a:pt x="2875" y="12544"/>
                    </a:cubicBezTo>
                    <a:cubicBezTo>
                      <a:pt x="2887" y="12544"/>
                      <a:pt x="2900" y="12541"/>
                      <a:pt x="2908" y="12541"/>
                    </a:cubicBezTo>
                    <a:cubicBezTo>
                      <a:pt x="2994" y="12518"/>
                      <a:pt x="3047" y="12437"/>
                      <a:pt x="3027" y="12353"/>
                    </a:cubicBezTo>
                    <a:cubicBezTo>
                      <a:pt x="3011" y="12280"/>
                      <a:pt x="2949" y="12230"/>
                      <a:pt x="2877" y="12230"/>
                    </a:cubicBezTo>
                    <a:close/>
                    <a:moveTo>
                      <a:pt x="3141" y="13453"/>
                    </a:moveTo>
                    <a:cubicBezTo>
                      <a:pt x="3132" y="13453"/>
                      <a:pt x="3122" y="13453"/>
                      <a:pt x="3113" y="13455"/>
                    </a:cubicBezTo>
                    <a:cubicBezTo>
                      <a:pt x="3027" y="13478"/>
                      <a:pt x="2973" y="13557"/>
                      <a:pt x="2994" y="13643"/>
                    </a:cubicBezTo>
                    <a:cubicBezTo>
                      <a:pt x="3008" y="13715"/>
                      <a:pt x="3074" y="13765"/>
                      <a:pt x="3144" y="13765"/>
                    </a:cubicBezTo>
                    <a:cubicBezTo>
                      <a:pt x="3156" y="13765"/>
                      <a:pt x="3169" y="13765"/>
                      <a:pt x="3178" y="13762"/>
                    </a:cubicBezTo>
                    <a:cubicBezTo>
                      <a:pt x="3263" y="13743"/>
                      <a:pt x="3317" y="13659"/>
                      <a:pt x="3298" y="13574"/>
                    </a:cubicBezTo>
                    <a:cubicBezTo>
                      <a:pt x="3284" y="13501"/>
                      <a:pt x="3216" y="13453"/>
                      <a:pt x="3141" y="13453"/>
                    </a:cubicBezTo>
                    <a:close/>
                    <a:moveTo>
                      <a:pt x="3418" y="14675"/>
                    </a:moveTo>
                    <a:cubicBezTo>
                      <a:pt x="3406" y="14675"/>
                      <a:pt x="3394" y="14677"/>
                      <a:pt x="3382" y="14680"/>
                    </a:cubicBezTo>
                    <a:cubicBezTo>
                      <a:pt x="3298" y="14698"/>
                      <a:pt x="3244" y="14782"/>
                      <a:pt x="3263" y="14867"/>
                    </a:cubicBezTo>
                    <a:cubicBezTo>
                      <a:pt x="3277" y="14938"/>
                      <a:pt x="3343" y="14989"/>
                      <a:pt x="3417" y="14989"/>
                    </a:cubicBezTo>
                    <a:cubicBezTo>
                      <a:pt x="3425" y="14989"/>
                      <a:pt x="3438" y="14986"/>
                      <a:pt x="3450" y="14986"/>
                    </a:cubicBezTo>
                    <a:cubicBezTo>
                      <a:pt x="3536" y="14968"/>
                      <a:pt x="3589" y="14883"/>
                      <a:pt x="3569" y="14799"/>
                    </a:cubicBezTo>
                    <a:cubicBezTo>
                      <a:pt x="3554" y="14725"/>
                      <a:pt x="3490" y="14675"/>
                      <a:pt x="3418" y="14675"/>
                    </a:cubicBezTo>
                    <a:close/>
                    <a:moveTo>
                      <a:pt x="3686" y="15899"/>
                    </a:moveTo>
                    <a:cubicBezTo>
                      <a:pt x="3674" y="15899"/>
                      <a:pt x="3662" y="15901"/>
                      <a:pt x="3650" y="15903"/>
                    </a:cubicBezTo>
                    <a:cubicBezTo>
                      <a:pt x="3566" y="15922"/>
                      <a:pt x="3516" y="16003"/>
                      <a:pt x="3531" y="16088"/>
                    </a:cubicBezTo>
                    <a:cubicBezTo>
                      <a:pt x="3550" y="16164"/>
                      <a:pt x="3613" y="16211"/>
                      <a:pt x="3685" y="16211"/>
                    </a:cubicBezTo>
                    <a:cubicBezTo>
                      <a:pt x="3697" y="16211"/>
                      <a:pt x="3706" y="16211"/>
                      <a:pt x="3718" y="16207"/>
                    </a:cubicBezTo>
                    <a:cubicBezTo>
                      <a:pt x="3804" y="16188"/>
                      <a:pt x="3857" y="16107"/>
                      <a:pt x="3837" y="16022"/>
                    </a:cubicBezTo>
                    <a:cubicBezTo>
                      <a:pt x="3822" y="15949"/>
                      <a:pt x="3759" y="15899"/>
                      <a:pt x="3686" y="15899"/>
                    </a:cubicBezTo>
                    <a:close/>
                    <a:moveTo>
                      <a:pt x="3957" y="17121"/>
                    </a:moveTo>
                    <a:cubicBezTo>
                      <a:pt x="3946" y="17121"/>
                      <a:pt x="3935" y="17122"/>
                      <a:pt x="3923" y="17124"/>
                    </a:cubicBezTo>
                    <a:cubicBezTo>
                      <a:pt x="3837" y="17142"/>
                      <a:pt x="3784" y="17227"/>
                      <a:pt x="3804" y="17313"/>
                    </a:cubicBezTo>
                    <a:cubicBezTo>
                      <a:pt x="3819" y="17385"/>
                      <a:pt x="3885" y="17434"/>
                      <a:pt x="3956" y="17434"/>
                    </a:cubicBezTo>
                    <a:cubicBezTo>
                      <a:pt x="3966" y="17434"/>
                      <a:pt x="3979" y="17434"/>
                      <a:pt x="3989" y="17432"/>
                    </a:cubicBezTo>
                    <a:cubicBezTo>
                      <a:pt x="4073" y="17414"/>
                      <a:pt x="4127" y="17328"/>
                      <a:pt x="4108" y="17244"/>
                    </a:cubicBezTo>
                    <a:cubicBezTo>
                      <a:pt x="4090" y="17170"/>
                      <a:pt x="4028" y="17121"/>
                      <a:pt x="3957" y="1712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84" name="Google Shape;1584;p57"/>
              <p:cNvSpPr/>
              <p:nvPr/>
            </p:nvSpPr>
            <p:spPr>
              <a:xfrm>
                <a:off x="1749425" y="3855850"/>
                <a:ext cx="76175" cy="313550"/>
              </a:xfrm>
              <a:custGeom>
                <a:avLst/>
                <a:gdLst/>
                <a:ahLst/>
                <a:cxnLst/>
                <a:rect l="l" t="t" r="r" b="b"/>
                <a:pathLst>
                  <a:path w="3047" h="12542" extrusionOk="0">
                    <a:moveTo>
                      <a:pt x="173" y="1"/>
                    </a:moveTo>
                    <a:cubicBezTo>
                      <a:pt x="162" y="1"/>
                      <a:pt x="151" y="2"/>
                      <a:pt x="140" y="4"/>
                    </a:cubicBezTo>
                    <a:cubicBezTo>
                      <a:pt x="54" y="25"/>
                      <a:pt x="0" y="104"/>
                      <a:pt x="21" y="189"/>
                    </a:cubicBezTo>
                    <a:cubicBezTo>
                      <a:pt x="36" y="264"/>
                      <a:pt x="99" y="314"/>
                      <a:pt x="171" y="314"/>
                    </a:cubicBezTo>
                    <a:cubicBezTo>
                      <a:pt x="183" y="314"/>
                      <a:pt x="193" y="312"/>
                      <a:pt x="205" y="308"/>
                    </a:cubicBezTo>
                    <a:cubicBezTo>
                      <a:pt x="290" y="289"/>
                      <a:pt x="343" y="209"/>
                      <a:pt x="324" y="124"/>
                    </a:cubicBezTo>
                    <a:cubicBezTo>
                      <a:pt x="307" y="50"/>
                      <a:pt x="242" y="1"/>
                      <a:pt x="173" y="1"/>
                    </a:cubicBezTo>
                    <a:close/>
                    <a:moveTo>
                      <a:pt x="443" y="1222"/>
                    </a:moveTo>
                    <a:cubicBezTo>
                      <a:pt x="432" y="1222"/>
                      <a:pt x="421" y="1223"/>
                      <a:pt x="409" y="1226"/>
                    </a:cubicBezTo>
                    <a:cubicBezTo>
                      <a:pt x="324" y="1246"/>
                      <a:pt x="271" y="1328"/>
                      <a:pt x="290" y="1414"/>
                    </a:cubicBezTo>
                    <a:cubicBezTo>
                      <a:pt x="307" y="1485"/>
                      <a:pt x="372" y="1535"/>
                      <a:pt x="444" y="1535"/>
                    </a:cubicBezTo>
                    <a:cubicBezTo>
                      <a:pt x="452" y="1535"/>
                      <a:pt x="465" y="1535"/>
                      <a:pt x="475" y="1533"/>
                    </a:cubicBezTo>
                    <a:cubicBezTo>
                      <a:pt x="559" y="1515"/>
                      <a:pt x="612" y="1430"/>
                      <a:pt x="596" y="1345"/>
                    </a:cubicBezTo>
                    <a:cubicBezTo>
                      <a:pt x="578" y="1272"/>
                      <a:pt x="515" y="1222"/>
                      <a:pt x="443" y="1222"/>
                    </a:cubicBezTo>
                    <a:close/>
                    <a:moveTo>
                      <a:pt x="713" y="2446"/>
                    </a:moveTo>
                    <a:cubicBezTo>
                      <a:pt x="702" y="2446"/>
                      <a:pt x="690" y="2448"/>
                      <a:pt x="678" y="2450"/>
                    </a:cubicBezTo>
                    <a:cubicBezTo>
                      <a:pt x="594" y="2469"/>
                      <a:pt x="540" y="2549"/>
                      <a:pt x="559" y="2635"/>
                    </a:cubicBezTo>
                    <a:cubicBezTo>
                      <a:pt x="576" y="2709"/>
                      <a:pt x="641" y="2760"/>
                      <a:pt x="713" y="2760"/>
                    </a:cubicBezTo>
                    <a:cubicBezTo>
                      <a:pt x="721" y="2760"/>
                      <a:pt x="735" y="2756"/>
                      <a:pt x="746" y="2754"/>
                    </a:cubicBezTo>
                    <a:cubicBezTo>
                      <a:pt x="832" y="2739"/>
                      <a:pt x="886" y="2654"/>
                      <a:pt x="865" y="2569"/>
                    </a:cubicBezTo>
                    <a:cubicBezTo>
                      <a:pt x="851" y="2496"/>
                      <a:pt x="785" y="2446"/>
                      <a:pt x="713" y="2446"/>
                    </a:cubicBezTo>
                    <a:close/>
                    <a:moveTo>
                      <a:pt x="980" y="3668"/>
                    </a:moveTo>
                    <a:cubicBezTo>
                      <a:pt x="970" y="3668"/>
                      <a:pt x="959" y="3669"/>
                      <a:pt x="948" y="3671"/>
                    </a:cubicBezTo>
                    <a:cubicBezTo>
                      <a:pt x="863" y="3689"/>
                      <a:pt x="814" y="3774"/>
                      <a:pt x="828" y="3859"/>
                    </a:cubicBezTo>
                    <a:cubicBezTo>
                      <a:pt x="846" y="3930"/>
                      <a:pt x="911" y="3981"/>
                      <a:pt x="982" y="3981"/>
                    </a:cubicBezTo>
                    <a:cubicBezTo>
                      <a:pt x="994" y="3981"/>
                      <a:pt x="1005" y="3981"/>
                      <a:pt x="1017" y="3978"/>
                    </a:cubicBezTo>
                    <a:cubicBezTo>
                      <a:pt x="1101" y="3960"/>
                      <a:pt x="1155" y="3878"/>
                      <a:pt x="1136" y="3791"/>
                    </a:cubicBezTo>
                    <a:cubicBezTo>
                      <a:pt x="1119" y="3716"/>
                      <a:pt x="1054" y="3668"/>
                      <a:pt x="980" y="3668"/>
                    </a:cubicBezTo>
                    <a:close/>
                    <a:moveTo>
                      <a:pt x="1255" y="4891"/>
                    </a:moveTo>
                    <a:cubicBezTo>
                      <a:pt x="1243" y="4891"/>
                      <a:pt x="1232" y="4892"/>
                      <a:pt x="1220" y="4895"/>
                    </a:cubicBezTo>
                    <a:cubicBezTo>
                      <a:pt x="1136" y="4913"/>
                      <a:pt x="1082" y="4999"/>
                      <a:pt x="1101" y="5083"/>
                    </a:cubicBezTo>
                    <a:cubicBezTo>
                      <a:pt x="1117" y="5155"/>
                      <a:pt x="1182" y="5205"/>
                      <a:pt x="1251" y="5205"/>
                    </a:cubicBezTo>
                    <a:cubicBezTo>
                      <a:pt x="1263" y="5205"/>
                      <a:pt x="1278" y="5202"/>
                      <a:pt x="1286" y="5202"/>
                    </a:cubicBezTo>
                    <a:cubicBezTo>
                      <a:pt x="1370" y="5185"/>
                      <a:pt x="1424" y="5100"/>
                      <a:pt x="1405" y="5014"/>
                    </a:cubicBezTo>
                    <a:cubicBezTo>
                      <a:pt x="1389" y="4941"/>
                      <a:pt x="1326" y="4891"/>
                      <a:pt x="1255" y="4891"/>
                    </a:cubicBezTo>
                    <a:close/>
                    <a:moveTo>
                      <a:pt x="1524" y="6116"/>
                    </a:moveTo>
                    <a:cubicBezTo>
                      <a:pt x="1513" y="6116"/>
                      <a:pt x="1501" y="6117"/>
                      <a:pt x="1490" y="6120"/>
                    </a:cubicBezTo>
                    <a:cubicBezTo>
                      <a:pt x="1405" y="6134"/>
                      <a:pt x="1351" y="6220"/>
                      <a:pt x="1370" y="6304"/>
                    </a:cubicBezTo>
                    <a:cubicBezTo>
                      <a:pt x="1386" y="6376"/>
                      <a:pt x="1451" y="6426"/>
                      <a:pt x="1524" y="6426"/>
                    </a:cubicBezTo>
                    <a:cubicBezTo>
                      <a:pt x="1532" y="6426"/>
                      <a:pt x="1547" y="6426"/>
                      <a:pt x="1559" y="6424"/>
                    </a:cubicBezTo>
                    <a:cubicBezTo>
                      <a:pt x="1643" y="6405"/>
                      <a:pt x="1697" y="6324"/>
                      <a:pt x="1678" y="6239"/>
                    </a:cubicBezTo>
                    <a:cubicBezTo>
                      <a:pt x="1662" y="6166"/>
                      <a:pt x="1597" y="6116"/>
                      <a:pt x="1524" y="6116"/>
                    </a:cubicBezTo>
                    <a:close/>
                    <a:moveTo>
                      <a:pt x="1793" y="7337"/>
                    </a:moveTo>
                    <a:cubicBezTo>
                      <a:pt x="1781" y="7337"/>
                      <a:pt x="1770" y="7338"/>
                      <a:pt x="1758" y="7341"/>
                    </a:cubicBezTo>
                    <a:cubicBezTo>
                      <a:pt x="1673" y="7359"/>
                      <a:pt x="1619" y="7443"/>
                      <a:pt x="1639" y="7528"/>
                    </a:cubicBezTo>
                    <a:cubicBezTo>
                      <a:pt x="1655" y="7599"/>
                      <a:pt x="1721" y="7651"/>
                      <a:pt x="1792" y="7651"/>
                    </a:cubicBezTo>
                    <a:cubicBezTo>
                      <a:pt x="1804" y="7651"/>
                      <a:pt x="1815" y="7647"/>
                      <a:pt x="1827" y="7647"/>
                    </a:cubicBezTo>
                    <a:cubicBezTo>
                      <a:pt x="1911" y="7629"/>
                      <a:pt x="1965" y="7545"/>
                      <a:pt x="1946" y="7460"/>
                    </a:cubicBezTo>
                    <a:cubicBezTo>
                      <a:pt x="1931" y="7386"/>
                      <a:pt x="1866" y="7337"/>
                      <a:pt x="1793" y="7337"/>
                    </a:cubicBezTo>
                    <a:close/>
                    <a:moveTo>
                      <a:pt x="2065" y="8561"/>
                    </a:moveTo>
                    <a:cubicBezTo>
                      <a:pt x="2054" y="8561"/>
                      <a:pt x="2042" y="8562"/>
                      <a:pt x="2030" y="8565"/>
                    </a:cubicBezTo>
                    <a:cubicBezTo>
                      <a:pt x="1946" y="8585"/>
                      <a:pt x="1892" y="8665"/>
                      <a:pt x="1911" y="8749"/>
                    </a:cubicBezTo>
                    <a:cubicBezTo>
                      <a:pt x="1928" y="8825"/>
                      <a:pt x="1994" y="8874"/>
                      <a:pt x="2061" y="8874"/>
                    </a:cubicBezTo>
                    <a:cubicBezTo>
                      <a:pt x="2073" y="8874"/>
                      <a:pt x="2088" y="8872"/>
                      <a:pt x="2096" y="8868"/>
                    </a:cubicBezTo>
                    <a:cubicBezTo>
                      <a:pt x="2181" y="8849"/>
                      <a:pt x="2234" y="8769"/>
                      <a:pt x="2215" y="8684"/>
                    </a:cubicBezTo>
                    <a:cubicBezTo>
                      <a:pt x="2199" y="8611"/>
                      <a:pt x="2136" y="8561"/>
                      <a:pt x="2065" y="8561"/>
                    </a:cubicBezTo>
                    <a:close/>
                    <a:moveTo>
                      <a:pt x="2335" y="9782"/>
                    </a:moveTo>
                    <a:cubicBezTo>
                      <a:pt x="2323" y="9782"/>
                      <a:pt x="2311" y="9783"/>
                      <a:pt x="2300" y="9786"/>
                    </a:cubicBezTo>
                    <a:cubicBezTo>
                      <a:pt x="2215" y="9804"/>
                      <a:pt x="2162" y="9889"/>
                      <a:pt x="2181" y="9974"/>
                    </a:cubicBezTo>
                    <a:cubicBezTo>
                      <a:pt x="2197" y="10045"/>
                      <a:pt x="2263" y="10095"/>
                      <a:pt x="2334" y="10095"/>
                    </a:cubicBezTo>
                    <a:cubicBezTo>
                      <a:pt x="2344" y="10095"/>
                      <a:pt x="2357" y="10095"/>
                      <a:pt x="2369" y="10093"/>
                    </a:cubicBezTo>
                    <a:cubicBezTo>
                      <a:pt x="2451" y="10075"/>
                      <a:pt x="2507" y="9991"/>
                      <a:pt x="2488" y="9905"/>
                    </a:cubicBezTo>
                    <a:cubicBezTo>
                      <a:pt x="2473" y="9832"/>
                      <a:pt x="2407" y="9782"/>
                      <a:pt x="2335" y="9782"/>
                    </a:cubicBezTo>
                    <a:close/>
                    <a:moveTo>
                      <a:pt x="2605" y="11007"/>
                    </a:moveTo>
                    <a:cubicBezTo>
                      <a:pt x="2593" y="11007"/>
                      <a:pt x="2582" y="11008"/>
                      <a:pt x="2570" y="11010"/>
                    </a:cubicBezTo>
                    <a:cubicBezTo>
                      <a:pt x="2484" y="11029"/>
                      <a:pt x="2431" y="11113"/>
                      <a:pt x="2451" y="11195"/>
                    </a:cubicBezTo>
                    <a:cubicBezTo>
                      <a:pt x="2465" y="11271"/>
                      <a:pt x="2532" y="11320"/>
                      <a:pt x="2604" y="11320"/>
                    </a:cubicBezTo>
                    <a:cubicBezTo>
                      <a:pt x="2613" y="11320"/>
                      <a:pt x="2626" y="11317"/>
                      <a:pt x="2638" y="11314"/>
                    </a:cubicBezTo>
                    <a:cubicBezTo>
                      <a:pt x="2723" y="11295"/>
                      <a:pt x="2776" y="11214"/>
                      <a:pt x="2757" y="11130"/>
                    </a:cubicBezTo>
                    <a:cubicBezTo>
                      <a:pt x="2742" y="11057"/>
                      <a:pt x="2677" y="11007"/>
                      <a:pt x="2605" y="11007"/>
                    </a:cubicBezTo>
                    <a:close/>
                    <a:moveTo>
                      <a:pt x="2874" y="12228"/>
                    </a:moveTo>
                    <a:cubicBezTo>
                      <a:pt x="2863" y="12228"/>
                      <a:pt x="2852" y="12229"/>
                      <a:pt x="2842" y="12232"/>
                    </a:cubicBezTo>
                    <a:cubicBezTo>
                      <a:pt x="2757" y="12254"/>
                      <a:pt x="2704" y="12334"/>
                      <a:pt x="2723" y="12419"/>
                    </a:cubicBezTo>
                    <a:cubicBezTo>
                      <a:pt x="2738" y="12493"/>
                      <a:pt x="2800" y="12541"/>
                      <a:pt x="2874" y="12541"/>
                    </a:cubicBezTo>
                    <a:cubicBezTo>
                      <a:pt x="2886" y="12541"/>
                      <a:pt x="2895" y="12541"/>
                      <a:pt x="2907" y="12538"/>
                    </a:cubicBezTo>
                    <a:cubicBezTo>
                      <a:pt x="2993" y="12520"/>
                      <a:pt x="3047" y="12435"/>
                      <a:pt x="3026" y="12351"/>
                    </a:cubicBezTo>
                    <a:cubicBezTo>
                      <a:pt x="3010" y="12276"/>
                      <a:pt x="2944" y="12228"/>
                      <a:pt x="2874" y="12228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85" name="Google Shape;1585;p57"/>
              <p:cNvSpPr/>
              <p:nvPr/>
            </p:nvSpPr>
            <p:spPr>
              <a:xfrm>
                <a:off x="1712575" y="3928650"/>
                <a:ext cx="55875" cy="221875"/>
              </a:xfrm>
              <a:custGeom>
                <a:avLst/>
                <a:gdLst/>
                <a:ahLst/>
                <a:cxnLst/>
                <a:rect l="l" t="t" r="r" b="b"/>
                <a:pathLst>
                  <a:path w="2235" h="8875" extrusionOk="0">
                    <a:moveTo>
                      <a:pt x="172" y="0"/>
                    </a:moveTo>
                    <a:cubicBezTo>
                      <a:pt x="161" y="0"/>
                      <a:pt x="150" y="2"/>
                      <a:pt x="139" y="4"/>
                    </a:cubicBezTo>
                    <a:cubicBezTo>
                      <a:pt x="54" y="23"/>
                      <a:pt x="1" y="104"/>
                      <a:pt x="20" y="189"/>
                    </a:cubicBezTo>
                    <a:cubicBezTo>
                      <a:pt x="36" y="265"/>
                      <a:pt x="98" y="314"/>
                      <a:pt x="170" y="314"/>
                    </a:cubicBezTo>
                    <a:cubicBezTo>
                      <a:pt x="182" y="314"/>
                      <a:pt x="192" y="312"/>
                      <a:pt x="204" y="308"/>
                    </a:cubicBezTo>
                    <a:cubicBezTo>
                      <a:pt x="289" y="289"/>
                      <a:pt x="343" y="208"/>
                      <a:pt x="323" y="123"/>
                    </a:cubicBezTo>
                    <a:cubicBezTo>
                      <a:pt x="307" y="50"/>
                      <a:pt x="243" y="0"/>
                      <a:pt x="172" y="0"/>
                    </a:cubicBezTo>
                    <a:close/>
                    <a:moveTo>
                      <a:pt x="443" y="1221"/>
                    </a:moveTo>
                    <a:cubicBezTo>
                      <a:pt x="431" y="1221"/>
                      <a:pt x="420" y="1223"/>
                      <a:pt x="408" y="1225"/>
                    </a:cubicBezTo>
                    <a:cubicBezTo>
                      <a:pt x="323" y="1243"/>
                      <a:pt x="270" y="1328"/>
                      <a:pt x="289" y="1412"/>
                    </a:cubicBezTo>
                    <a:cubicBezTo>
                      <a:pt x="304" y="1485"/>
                      <a:pt x="371" y="1535"/>
                      <a:pt x="443" y="1535"/>
                    </a:cubicBezTo>
                    <a:cubicBezTo>
                      <a:pt x="452" y="1535"/>
                      <a:pt x="465" y="1535"/>
                      <a:pt x="474" y="1531"/>
                    </a:cubicBezTo>
                    <a:cubicBezTo>
                      <a:pt x="559" y="1514"/>
                      <a:pt x="611" y="1429"/>
                      <a:pt x="596" y="1344"/>
                    </a:cubicBezTo>
                    <a:cubicBezTo>
                      <a:pt x="577" y="1271"/>
                      <a:pt x="515" y="1221"/>
                      <a:pt x="443" y="1221"/>
                    </a:cubicBezTo>
                    <a:close/>
                    <a:moveTo>
                      <a:pt x="715" y="2446"/>
                    </a:moveTo>
                    <a:cubicBezTo>
                      <a:pt x="703" y="2446"/>
                      <a:pt x="691" y="2447"/>
                      <a:pt x="679" y="2450"/>
                    </a:cubicBezTo>
                    <a:cubicBezTo>
                      <a:pt x="593" y="2468"/>
                      <a:pt x="539" y="2553"/>
                      <a:pt x="559" y="2637"/>
                    </a:cubicBezTo>
                    <a:cubicBezTo>
                      <a:pt x="574" y="2709"/>
                      <a:pt x="638" y="2759"/>
                      <a:pt x="709" y="2759"/>
                    </a:cubicBezTo>
                    <a:cubicBezTo>
                      <a:pt x="710" y="2759"/>
                      <a:pt x="711" y="2759"/>
                      <a:pt x="712" y="2759"/>
                    </a:cubicBezTo>
                    <a:cubicBezTo>
                      <a:pt x="721" y="2759"/>
                      <a:pt x="735" y="2756"/>
                      <a:pt x="746" y="2753"/>
                    </a:cubicBezTo>
                    <a:cubicBezTo>
                      <a:pt x="831" y="2738"/>
                      <a:pt x="885" y="2654"/>
                      <a:pt x="866" y="2569"/>
                    </a:cubicBezTo>
                    <a:cubicBezTo>
                      <a:pt x="850" y="2496"/>
                      <a:pt x="786" y="2446"/>
                      <a:pt x="715" y="2446"/>
                    </a:cubicBezTo>
                    <a:close/>
                    <a:moveTo>
                      <a:pt x="979" y="3668"/>
                    </a:moveTo>
                    <a:cubicBezTo>
                      <a:pt x="969" y="3668"/>
                      <a:pt x="958" y="3669"/>
                      <a:pt x="948" y="3671"/>
                    </a:cubicBezTo>
                    <a:cubicBezTo>
                      <a:pt x="863" y="3693"/>
                      <a:pt x="813" y="3774"/>
                      <a:pt x="829" y="3858"/>
                    </a:cubicBezTo>
                    <a:cubicBezTo>
                      <a:pt x="847" y="3931"/>
                      <a:pt x="908" y="3981"/>
                      <a:pt x="982" y="3981"/>
                    </a:cubicBezTo>
                    <a:cubicBezTo>
                      <a:pt x="994" y="3981"/>
                      <a:pt x="1004" y="3981"/>
                      <a:pt x="1016" y="3977"/>
                    </a:cubicBezTo>
                    <a:cubicBezTo>
                      <a:pt x="1101" y="3960"/>
                      <a:pt x="1155" y="3875"/>
                      <a:pt x="1135" y="3790"/>
                    </a:cubicBezTo>
                    <a:cubicBezTo>
                      <a:pt x="1119" y="3715"/>
                      <a:pt x="1052" y="3668"/>
                      <a:pt x="979" y="3668"/>
                    </a:cubicBezTo>
                    <a:close/>
                    <a:moveTo>
                      <a:pt x="1253" y="4891"/>
                    </a:moveTo>
                    <a:cubicBezTo>
                      <a:pt x="1242" y="4891"/>
                      <a:pt x="1230" y="4892"/>
                      <a:pt x="1218" y="4895"/>
                    </a:cubicBezTo>
                    <a:cubicBezTo>
                      <a:pt x="1134" y="4913"/>
                      <a:pt x="1080" y="4997"/>
                      <a:pt x="1099" y="5083"/>
                    </a:cubicBezTo>
                    <a:cubicBezTo>
                      <a:pt x="1116" y="5156"/>
                      <a:pt x="1181" y="5205"/>
                      <a:pt x="1253" y="5205"/>
                    </a:cubicBezTo>
                    <a:cubicBezTo>
                      <a:pt x="1262" y="5205"/>
                      <a:pt x="1275" y="5205"/>
                      <a:pt x="1284" y="5202"/>
                    </a:cubicBezTo>
                    <a:cubicBezTo>
                      <a:pt x="1370" y="5184"/>
                      <a:pt x="1423" y="5099"/>
                      <a:pt x="1403" y="5014"/>
                    </a:cubicBezTo>
                    <a:cubicBezTo>
                      <a:pt x="1386" y="4941"/>
                      <a:pt x="1325" y="4891"/>
                      <a:pt x="1253" y="4891"/>
                    </a:cubicBezTo>
                    <a:close/>
                    <a:moveTo>
                      <a:pt x="1525" y="6115"/>
                    </a:moveTo>
                    <a:cubicBezTo>
                      <a:pt x="1513" y="6115"/>
                      <a:pt x="1501" y="6117"/>
                      <a:pt x="1489" y="6120"/>
                    </a:cubicBezTo>
                    <a:cubicBezTo>
                      <a:pt x="1403" y="6139"/>
                      <a:pt x="1349" y="6218"/>
                      <a:pt x="1370" y="6304"/>
                    </a:cubicBezTo>
                    <a:cubicBezTo>
                      <a:pt x="1385" y="6379"/>
                      <a:pt x="1451" y="6426"/>
                      <a:pt x="1522" y="6426"/>
                    </a:cubicBezTo>
                    <a:cubicBezTo>
                      <a:pt x="1532" y="6426"/>
                      <a:pt x="1545" y="6426"/>
                      <a:pt x="1557" y="6423"/>
                    </a:cubicBezTo>
                    <a:cubicBezTo>
                      <a:pt x="1641" y="6403"/>
                      <a:pt x="1695" y="6323"/>
                      <a:pt x="1676" y="6239"/>
                    </a:cubicBezTo>
                    <a:cubicBezTo>
                      <a:pt x="1659" y="6165"/>
                      <a:pt x="1596" y="6115"/>
                      <a:pt x="1525" y="6115"/>
                    </a:cubicBezTo>
                    <a:close/>
                    <a:moveTo>
                      <a:pt x="1794" y="7336"/>
                    </a:moveTo>
                    <a:cubicBezTo>
                      <a:pt x="1782" y="7336"/>
                      <a:pt x="1770" y="7338"/>
                      <a:pt x="1758" y="7341"/>
                    </a:cubicBezTo>
                    <a:cubicBezTo>
                      <a:pt x="1673" y="7359"/>
                      <a:pt x="1620" y="7443"/>
                      <a:pt x="1639" y="7528"/>
                    </a:cubicBezTo>
                    <a:cubicBezTo>
                      <a:pt x="1658" y="7600"/>
                      <a:pt x="1721" y="7650"/>
                      <a:pt x="1792" y="7650"/>
                    </a:cubicBezTo>
                    <a:cubicBezTo>
                      <a:pt x="1803" y="7650"/>
                      <a:pt x="1814" y="7650"/>
                      <a:pt x="1826" y="7647"/>
                    </a:cubicBezTo>
                    <a:cubicBezTo>
                      <a:pt x="1912" y="7629"/>
                      <a:pt x="1964" y="7544"/>
                      <a:pt x="1945" y="7460"/>
                    </a:cubicBezTo>
                    <a:cubicBezTo>
                      <a:pt x="1930" y="7386"/>
                      <a:pt x="1865" y="7336"/>
                      <a:pt x="1794" y="7336"/>
                    </a:cubicBezTo>
                    <a:close/>
                    <a:moveTo>
                      <a:pt x="2065" y="8560"/>
                    </a:moveTo>
                    <a:cubicBezTo>
                      <a:pt x="2054" y="8560"/>
                      <a:pt x="2042" y="8562"/>
                      <a:pt x="2031" y="8564"/>
                    </a:cubicBezTo>
                    <a:cubicBezTo>
                      <a:pt x="1945" y="8583"/>
                      <a:pt x="1891" y="8664"/>
                      <a:pt x="1912" y="8749"/>
                    </a:cubicBezTo>
                    <a:cubicBezTo>
                      <a:pt x="1927" y="8824"/>
                      <a:pt x="1989" y="8874"/>
                      <a:pt x="2059" y="8874"/>
                    </a:cubicBezTo>
                    <a:cubicBezTo>
                      <a:pt x="2060" y="8874"/>
                      <a:pt x="2061" y="8874"/>
                      <a:pt x="2062" y="8874"/>
                    </a:cubicBezTo>
                    <a:cubicBezTo>
                      <a:pt x="2074" y="8874"/>
                      <a:pt x="2087" y="8872"/>
                      <a:pt x="2096" y="8868"/>
                    </a:cubicBezTo>
                    <a:cubicBezTo>
                      <a:pt x="2181" y="8849"/>
                      <a:pt x="2234" y="8768"/>
                      <a:pt x="2215" y="8683"/>
                    </a:cubicBezTo>
                    <a:cubicBezTo>
                      <a:pt x="2198" y="8610"/>
                      <a:pt x="2136" y="8560"/>
                      <a:pt x="2065" y="856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86" name="Google Shape;1586;p57"/>
              <p:cNvSpPr/>
              <p:nvPr/>
            </p:nvSpPr>
            <p:spPr>
              <a:xfrm>
                <a:off x="1788875" y="3776550"/>
                <a:ext cx="103250" cy="435925"/>
              </a:xfrm>
              <a:custGeom>
                <a:avLst/>
                <a:gdLst/>
                <a:ahLst/>
                <a:cxnLst/>
                <a:rect l="l" t="t" r="r" b="b"/>
                <a:pathLst>
                  <a:path w="4130" h="17437" extrusionOk="0">
                    <a:moveTo>
                      <a:pt x="175" y="1"/>
                    </a:moveTo>
                    <a:cubicBezTo>
                      <a:pt x="164" y="1"/>
                      <a:pt x="152" y="2"/>
                      <a:pt x="140" y="5"/>
                    </a:cubicBezTo>
                    <a:cubicBezTo>
                      <a:pt x="55" y="23"/>
                      <a:pt x="1" y="107"/>
                      <a:pt x="21" y="192"/>
                    </a:cubicBezTo>
                    <a:cubicBezTo>
                      <a:pt x="37" y="263"/>
                      <a:pt x="102" y="315"/>
                      <a:pt x="174" y="315"/>
                    </a:cubicBezTo>
                    <a:cubicBezTo>
                      <a:pt x="186" y="315"/>
                      <a:pt x="196" y="315"/>
                      <a:pt x="208" y="311"/>
                    </a:cubicBezTo>
                    <a:cubicBezTo>
                      <a:pt x="293" y="293"/>
                      <a:pt x="346" y="209"/>
                      <a:pt x="327" y="124"/>
                    </a:cubicBezTo>
                    <a:cubicBezTo>
                      <a:pt x="312" y="50"/>
                      <a:pt x="247" y="1"/>
                      <a:pt x="175" y="1"/>
                    </a:cubicBezTo>
                    <a:close/>
                    <a:moveTo>
                      <a:pt x="444" y="1225"/>
                    </a:moveTo>
                    <a:cubicBezTo>
                      <a:pt x="433" y="1225"/>
                      <a:pt x="421" y="1226"/>
                      <a:pt x="410" y="1228"/>
                    </a:cubicBezTo>
                    <a:cubicBezTo>
                      <a:pt x="327" y="1248"/>
                      <a:pt x="271" y="1329"/>
                      <a:pt x="290" y="1413"/>
                    </a:cubicBezTo>
                    <a:cubicBezTo>
                      <a:pt x="310" y="1488"/>
                      <a:pt x="373" y="1538"/>
                      <a:pt x="444" y="1538"/>
                    </a:cubicBezTo>
                    <a:cubicBezTo>
                      <a:pt x="456" y="1538"/>
                      <a:pt x="466" y="1536"/>
                      <a:pt x="478" y="1532"/>
                    </a:cubicBezTo>
                    <a:cubicBezTo>
                      <a:pt x="563" y="1513"/>
                      <a:pt x="617" y="1433"/>
                      <a:pt x="597" y="1348"/>
                    </a:cubicBezTo>
                    <a:cubicBezTo>
                      <a:pt x="581" y="1275"/>
                      <a:pt x="516" y="1225"/>
                      <a:pt x="444" y="1225"/>
                    </a:cubicBezTo>
                    <a:close/>
                    <a:moveTo>
                      <a:pt x="717" y="2446"/>
                    </a:moveTo>
                    <a:cubicBezTo>
                      <a:pt x="705" y="2446"/>
                      <a:pt x="694" y="2447"/>
                      <a:pt x="682" y="2450"/>
                    </a:cubicBezTo>
                    <a:cubicBezTo>
                      <a:pt x="597" y="2467"/>
                      <a:pt x="543" y="2552"/>
                      <a:pt x="563" y="2638"/>
                    </a:cubicBezTo>
                    <a:cubicBezTo>
                      <a:pt x="578" y="2709"/>
                      <a:pt x="641" y="2759"/>
                      <a:pt x="716" y="2759"/>
                    </a:cubicBezTo>
                    <a:cubicBezTo>
                      <a:pt x="725" y="2759"/>
                      <a:pt x="738" y="2759"/>
                      <a:pt x="748" y="2757"/>
                    </a:cubicBezTo>
                    <a:cubicBezTo>
                      <a:pt x="833" y="2739"/>
                      <a:pt x="886" y="2655"/>
                      <a:pt x="867" y="2569"/>
                    </a:cubicBezTo>
                    <a:cubicBezTo>
                      <a:pt x="850" y="2496"/>
                      <a:pt x="788" y="2446"/>
                      <a:pt x="717" y="2446"/>
                    </a:cubicBezTo>
                    <a:close/>
                    <a:moveTo>
                      <a:pt x="986" y="3671"/>
                    </a:moveTo>
                    <a:cubicBezTo>
                      <a:pt x="975" y="3671"/>
                      <a:pt x="963" y="3672"/>
                      <a:pt x="952" y="3674"/>
                    </a:cubicBezTo>
                    <a:cubicBezTo>
                      <a:pt x="867" y="3692"/>
                      <a:pt x="813" y="3777"/>
                      <a:pt x="833" y="3861"/>
                    </a:cubicBezTo>
                    <a:cubicBezTo>
                      <a:pt x="847" y="3935"/>
                      <a:pt x="912" y="3984"/>
                      <a:pt x="986" y="3984"/>
                    </a:cubicBezTo>
                    <a:cubicBezTo>
                      <a:pt x="995" y="3984"/>
                      <a:pt x="1008" y="3981"/>
                      <a:pt x="1020" y="3981"/>
                    </a:cubicBezTo>
                    <a:cubicBezTo>
                      <a:pt x="1102" y="3959"/>
                      <a:pt x="1159" y="3878"/>
                      <a:pt x="1139" y="3794"/>
                    </a:cubicBezTo>
                    <a:cubicBezTo>
                      <a:pt x="1123" y="3720"/>
                      <a:pt x="1058" y="3671"/>
                      <a:pt x="986" y="3671"/>
                    </a:cubicBezTo>
                    <a:close/>
                    <a:moveTo>
                      <a:pt x="1250" y="4893"/>
                    </a:moveTo>
                    <a:cubicBezTo>
                      <a:pt x="1240" y="4893"/>
                      <a:pt x="1230" y="4894"/>
                      <a:pt x="1220" y="4896"/>
                    </a:cubicBezTo>
                    <a:cubicBezTo>
                      <a:pt x="1135" y="4918"/>
                      <a:pt x="1082" y="4998"/>
                      <a:pt x="1101" y="5083"/>
                    </a:cubicBezTo>
                    <a:cubicBezTo>
                      <a:pt x="1120" y="5159"/>
                      <a:pt x="1183" y="5205"/>
                      <a:pt x="1254" y="5205"/>
                    </a:cubicBezTo>
                    <a:cubicBezTo>
                      <a:pt x="1266" y="5205"/>
                      <a:pt x="1276" y="5205"/>
                      <a:pt x="1288" y="5202"/>
                    </a:cubicBezTo>
                    <a:cubicBezTo>
                      <a:pt x="1373" y="5184"/>
                      <a:pt x="1427" y="5099"/>
                      <a:pt x="1407" y="5015"/>
                    </a:cubicBezTo>
                    <a:cubicBezTo>
                      <a:pt x="1391" y="4942"/>
                      <a:pt x="1323" y="4893"/>
                      <a:pt x="1250" y="4893"/>
                    </a:cubicBezTo>
                    <a:close/>
                    <a:moveTo>
                      <a:pt x="1527" y="6115"/>
                    </a:moveTo>
                    <a:cubicBezTo>
                      <a:pt x="1516" y="6115"/>
                      <a:pt x="1504" y="6117"/>
                      <a:pt x="1493" y="6119"/>
                    </a:cubicBezTo>
                    <a:cubicBezTo>
                      <a:pt x="1407" y="6139"/>
                      <a:pt x="1353" y="6222"/>
                      <a:pt x="1373" y="6307"/>
                    </a:cubicBezTo>
                    <a:cubicBezTo>
                      <a:pt x="1389" y="6380"/>
                      <a:pt x="1452" y="6429"/>
                      <a:pt x="1524" y="6429"/>
                    </a:cubicBezTo>
                    <a:cubicBezTo>
                      <a:pt x="1535" y="6429"/>
                      <a:pt x="1549" y="6426"/>
                      <a:pt x="1558" y="6426"/>
                    </a:cubicBezTo>
                    <a:cubicBezTo>
                      <a:pt x="1643" y="6409"/>
                      <a:pt x="1696" y="6324"/>
                      <a:pt x="1677" y="6238"/>
                    </a:cubicBezTo>
                    <a:cubicBezTo>
                      <a:pt x="1660" y="6165"/>
                      <a:pt x="1598" y="6115"/>
                      <a:pt x="1527" y="6115"/>
                    </a:cubicBezTo>
                    <a:close/>
                    <a:moveTo>
                      <a:pt x="1797" y="7340"/>
                    </a:moveTo>
                    <a:cubicBezTo>
                      <a:pt x="1785" y="7340"/>
                      <a:pt x="1774" y="7341"/>
                      <a:pt x="1762" y="7344"/>
                    </a:cubicBezTo>
                    <a:cubicBezTo>
                      <a:pt x="1677" y="7363"/>
                      <a:pt x="1624" y="7443"/>
                      <a:pt x="1643" y="7529"/>
                    </a:cubicBezTo>
                    <a:cubicBezTo>
                      <a:pt x="1659" y="7605"/>
                      <a:pt x="1725" y="7650"/>
                      <a:pt x="1793" y="7650"/>
                    </a:cubicBezTo>
                    <a:cubicBezTo>
                      <a:pt x="1805" y="7650"/>
                      <a:pt x="1818" y="7650"/>
                      <a:pt x="1827" y="7648"/>
                    </a:cubicBezTo>
                    <a:cubicBezTo>
                      <a:pt x="1912" y="7629"/>
                      <a:pt x="1964" y="7548"/>
                      <a:pt x="1949" y="7463"/>
                    </a:cubicBezTo>
                    <a:cubicBezTo>
                      <a:pt x="1930" y="7389"/>
                      <a:pt x="1868" y="7340"/>
                      <a:pt x="1797" y="7340"/>
                    </a:cubicBezTo>
                    <a:close/>
                    <a:moveTo>
                      <a:pt x="2066" y="8561"/>
                    </a:moveTo>
                    <a:cubicBezTo>
                      <a:pt x="2054" y="8561"/>
                      <a:pt x="2043" y="8562"/>
                      <a:pt x="2031" y="8565"/>
                    </a:cubicBezTo>
                    <a:cubicBezTo>
                      <a:pt x="1946" y="8583"/>
                      <a:pt x="1893" y="8667"/>
                      <a:pt x="1912" y="8752"/>
                    </a:cubicBezTo>
                    <a:cubicBezTo>
                      <a:pt x="1929" y="8826"/>
                      <a:pt x="1994" y="8875"/>
                      <a:pt x="2066" y="8875"/>
                    </a:cubicBezTo>
                    <a:cubicBezTo>
                      <a:pt x="2078" y="8875"/>
                      <a:pt x="2088" y="8875"/>
                      <a:pt x="2100" y="8871"/>
                    </a:cubicBezTo>
                    <a:cubicBezTo>
                      <a:pt x="2185" y="8853"/>
                      <a:pt x="2238" y="8769"/>
                      <a:pt x="2219" y="8684"/>
                    </a:cubicBezTo>
                    <a:cubicBezTo>
                      <a:pt x="2202" y="8610"/>
                      <a:pt x="2138" y="8561"/>
                      <a:pt x="2066" y="8561"/>
                    </a:cubicBezTo>
                    <a:close/>
                    <a:moveTo>
                      <a:pt x="2335" y="9785"/>
                    </a:moveTo>
                    <a:cubicBezTo>
                      <a:pt x="2323" y="9785"/>
                      <a:pt x="2312" y="9786"/>
                      <a:pt x="2300" y="9789"/>
                    </a:cubicBezTo>
                    <a:cubicBezTo>
                      <a:pt x="2219" y="9809"/>
                      <a:pt x="2162" y="9889"/>
                      <a:pt x="2181" y="9973"/>
                    </a:cubicBezTo>
                    <a:cubicBezTo>
                      <a:pt x="2197" y="10050"/>
                      <a:pt x="2262" y="10098"/>
                      <a:pt x="2335" y="10098"/>
                    </a:cubicBezTo>
                    <a:cubicBezTo>
                      <a:pt x="2347" y="10098"/>
                      <a:pt x="2358" y="10096"/>
                      <a:pt x="2369" y="10092"/>
                    </a:cubicBezTo>
                    <a:cubicBezTo>
                      <a:pt x="2454" y="10073"/>
                      <a:pt x="2508" y="9994"/>
                      <a:pt x="2489" y="9908"/>
                    </a:cubicBezTo>
                    <a:cubicBezTo>
                      <a:pt x="2473" y="9835"/>
                      <a:pt x="2407" y="9785"/>
                      <a:pt x="2335" y="9785"/>
                    </a:cubicBezTo>
                    <a:close/>
                    <a:moveTo>
                      <a:pt x="2611" y="11008"/>
                    </a:moveTo>
                    <a:cubicBezTo>
                      <a:pt x="2598" y="11008"/>
                      <a:pt x="2586" y="11010"/>
                      <a:pt x="2573" y="11013"/>
                    </a:cubicBezTo>
                    <a:cubicBezTo>
                      <a:pt x="2489" y="11028"/>
                      <a:pt x="2435" y="11112"/>
                      <a:pt x="2454" y="11198"/>
                    </a:cubicBezTo>
                    <a:cubicBezTo>
                      <a:pt x="2470" y="11271"/>
                      <a:pt x="2534" y="11320"/>
                      <a:pt x="2604" y="11320"/>
                    </a:cubicBezTo>
                    <a:cubicBezTo>
                      <a:pt x="2616" y="11320"/>
                      <a:pt x="2630" y="11320"/>
                      <a:pt x="2639" y="11317"/>
                    </a:cubicBezTo>
                    <a:cubicBezTo>
                      <a:pt x="2723" y="11298"/>
                      <a:pt x="2777" y="11215"/>
                      <a:pt x="2758" y="11132"/>
                    </a:cubicBezTo>
                    <a:cubicBezTo>
                      <a:pt x="2742" y="11060"/>
                      <a:pt x="2681" y="11008"/>
                      <a:pt x="2611" y="11008"/>
                    </a:cubicBezTo>
                    <a:close/>
                    <a:moveTo>
                      <a:pt x="2877" y="12231"/>
                    </a:moveTo>
                    <a:cubicBezTo>
                      <a:pt x="2866" y="12231"/>
                      <a:pt x="2854" y="12232"/>
                      <a:pt x="2842" y="12235"/>
                    </a:cubicBezTo>
                    <a:cubicBezTo>
                      <a:pt x="2758" y="12252"/>
                      <a:pt x="2704" y="12337"/>
                      <a:pt x="2723" y="12422"/>
                    </a:cubicBezTo>
                    <a:cubicBezTo>
                      <a:pt x="2739" y="12495"/>
                      <a:pt x="2803" y="12544"/>
                      <a:pt x="2874" y="12544"/>
                    </a:cubicBezTo>
                    <a:cubicBezTo>
                      <a:pt x="2875" y="12544"/>
                      <a:pt x="2876" y="12544"/>
                      <a:pt x="2877" y="12544"/>
                    </a:cubicBezTo>
                    <a:cubicBezTo>
                      <a:pt x="2887" y="12544"/>
                      <a:pt x="2900" y="12541"/>
                      <a:pt x="2912" y="12541"/>
                    </a:cubicBezTo>
                    <a:cubicBezTo>
                      <a:pt x="2996" y="12523"/>
                      <a:pt x="3050" y="12438"/>
                      <a:pt x="3031" y="12354"/>
                    </a:cubicBezTo>
                    <a:cubicBezTo>
                      <a:pt x="3015" y="12281"/>
                      <a:pt x="2950" y="12231"/>
                      <a:pt x="2877" y="12231"/>
                    </a:cubicBezTo>
                    <a:close/>
                    <a:moveTo>
                      <a:pt x="3145" y="13454"/>
                    </a:moveTo>
                    <a:cubicBezTo>
                      <a:pt x="3134" y="13454"/>
                      <a:pt x="3122" y="13455"/>
                      <a:pt x="3110" y="13458"/>
                    </a:cubicBezTo>
                    <a:cubicBezTo>
                      <a:pt x="3026" y="13478"/>
                      <a:pt x="2972" y="13558"/>
                      <a:pt x="2991" y="13643"/>
                    </a:cubicBezTo>
                    <a:cubicBezTo>
                      <a:pt x="3008" y="13717"/>
                      <a:pt x="3074" y="13765"/>
                      <a:pt x="3145" y="13765"/>
                    </a:cubicBezTo>
                    <a:cubicBezTo>
                      <a:pt x="3157" y="13765"/>
                      <a:pt x="3168" y="13765"/>
                      <a:pt x="3180" y="13762"/>
                    </a:cubicBezTo>
                    <a:cubicBezTo>
                      <a:pt x="3264" y="13743"/>
                      <a:pt x="3318" y="13663"/>
                      <a:pt x="3299" y="13577"/>
                    </a:cubicBezTo>
                    <a:cubicBezTo>
                      <a:pt x="3283" y="13504"/>
                      <a:pt x="3218" y="13454"/>
                      <a:pt x="3145" y="13454"/>
                    </a:cubicBezTo>
                    <a:close/>
                    <a:moveTo>
                      <a:pt x="3419" y="14677"/>
                    </a:moveTo>
                    <a:cubicBezTo>
                      <a:pt x="3407" y="14677"/>
                      <a:pt x="3395" y="14679"/>
                      <a:pt x="3383" y="14682"/>
                    </a:cubicBezTo>
                    <a:cubicBezTo>
                      <a:pt x="3299" y="14699"/>
                      <a:pt x="3245" y="14784"/>
                      <a:pt x="3264" y="14869"/>
                    </a:cubicBezTo>
                    <a:cubicBezTo>
                      <a:pt x="3281" y="14940"/>
                      <a:pt x="3343" y="14991"/>
                      <a:pt x="3414" y="14991"/>
                    </a:cubicBezTo>
                    <a:cubicBezTo>
                      <a:pt x="3426" y="14991"/>
                      <a:pt x="3437" y="14988"/>
                      <a:pt x="3449" y="14988"/>
                    </a:cubicBezTo>
                    <a:cubicBezTo>
                      <a:pt x="3533" y="14970"/>
                      <a:pt x="3587" y="14885"/>
                      <a:pt x="3568" y="14801"/>
                    </a:cubicBezTo>
                    <a:cubicBezTo>
                      <a:pt x="3552" y="14727"/>
                      <a:pt x="3490" y="14677"/>
                      <a:pt x="3419" y="14677"/>
                    </a:cubicBezTo>
                    <a:close/>
                    <a:moveTo>
                      <a:pt x="3687" y="15900"/>
                    </a:moveTo>
                    <a:cubicBezTo>
                      <a:pt x="3676" y="15900"/>
                      <a:pt x="3664" y="15901"/>
                      <a:pt x="3653" y="15904"/>
                    </a:cubicBezTo>
                    <a:cubicBezTo>
                      <a:pt x="3568" y="15923"/>
                      <a:pt x="3514" y="16004"/>
                      <a:pt x="3533" y="16089"/>
                    </a:cubicBezTo>
                    <a:cubicBezTo>
                      <a:pt x="3550" y="16164"/>
                      <a:pt x="3614" y="16214"/>
                      <a:pt x="3685" y="16214"/>
                    </a:cubicBezTo>
                    <a:cubicBezTo>
                      <a:pt x="3685" y="16214"/>
                      <a:pt x="3686" y="16214"/>
                      <a:pt x="3687" y="16214"/>
                    </a:cubicBezTo>
                    <a:cubicBezTo>
                      <a:pt x="3697" y="16214"/>
                      <a:pt x="3710" y="16210"/>
                      <a:pt x="3722" y="16208"/>
                    </a:cubicBezTo>
                    <a:cubicBezTo>
                      <a:pt x="3804" y="16189"/>
                      <a:pt x="3857" y="16108"/>
                      <a:pt x="3837" y="16023"/>
                    </a:cubicBezTo>
                    <a:cubicBezTo>
                      <a:pt x="3821" y="15950"/>
                      <a:pt x="3759" y="15900"/>
                      <a:pt x="3687" y="15900"/>
                    </a:cubicBezTo>
                    <a:close/>
                    <a:moveTo>
                      <a:pt x="3957" y="17123"/>
                    </a:moveTo>
                    <a:cubicBezTo>
                      <a:pt x="3946" y="17123"/>
                      <a:pt x="3935" y="17124"/>
                      <a:pt x="3923" y="17126"/>
                    </a:cubicBezTo>
                    <a:cubicBezTo>
                      <a:pt x="3837" y="17144"/>
                      <a:pt x="3784" y="17229"/>
                      <a:pt x="3804" y="17315"/>
                    </a:cubicBezTo>
                    <a:cubicBezTo>
                      <a:pt x="3818" y="17386"/>
                      <a:pt x="3885" y="17435"/>
                      <a:pt x="3956" y="17436"/>
                    </a:cubicBezTo>
                    <a:cubicBezTo>
                      <a:pt x="3966" y="17436"/>
                      <a:pt x="3979" y="17436"/>
                      <a:pt x="3991" y="17434"/>
                    </a:cubicBezTo>
                    <a:cubicBezTo>
                      <a:pt x="4076" y="17416"/>
                      <a:pt x="4129" y="17330"/>
                      <a:pt x="4110" y="17245"/>
                    </a:cubicBezTo>
                    <a:cubicBezTo>
                      <a:pt x="4095" y="17172"/>
                      <a:pt x="4029" y="17123"/>
                      <a:pt x="3957" y="1712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87" name="Google Shape;1587;p57"/>
              <p:cNvSpPr/>
              <p:nvPr/>
            </p:nvSpPr>
            <p:spPr>
              <a:xfrm>
                <a:off x="1825525" y="3824850"/>
                <a:ext cx="76125" cy="313575"/>
              </a:xfrm>
              <a:custGeom>
                <a:avLst/>
                <a:gdLst/>
                <a:ahLst/>
                <a:cxnLst/>
                <a:rect l="l" t="t" r="r" b="b"/>
                <a:pathLst>
                  <a:path w="3045" h="12543" extrusionOk="0">
                    <a:moveTo>
                      <a:pt x="174" y="0"/>
                    </a:moveTo>
                    <a:cubicBezTo>
                      <a:pt x="163" y="0"/>
                      <a:pt x="151" y="2"/>
                      <a:pt x="140" y="4"/>
                    </a:cubicBezTo>
                    <a:cubicBezTo>
                      <a:pt x="54" y="22"/>
                      <a:pt x="0" y="104"/>
                      <a:pt x="21" y="192"/>
                    </a:cubicBezTo>
                    <a:cubicBezTo>
                      <a:pt x="36" y="265"/>
                      <a:pt x="102" y="314"/>
                      <a:pt x="173" y="314"/>
                    </a:cubicBezTo>
                    <a:cubicBezTo>
                      <a:pt x="183" y="314"/>
                      <a:pt x="196" y="312"/>
                      <a:pt x="208" y="308"/>
                    </a:cubicBezTo>
                    <a:cubicBezTo>
                      <a:pt x="292" y="289"/>
                      <a:pt x="346" y="208"/>
                      <a:pt x="327" y="123"/>
                    </a:cubicBezTo>
                    <a:cubicBezTo>
                      <a:pt x="311" y="50"/>
                      <a:pt x="246" y="0"/>
                      <a:pt x="174" y="0"/>
                    </a:cubicBezTo>
                    <a:close/>
                    <a:moveTo>
                      <a:pt x="438" y="1223"/>
                    </a:moveTo>
                    <a:cubicBezTo>
                      <a:pt x="429" y="1223"/>
                      <a:pt x="419" y="1224"/>
                      <a:pt x="409" y="1225"/>
                    </a:cubicBezTo>
                    <a:cubicBezTo>
                      <a:pt x="324" y="1243"/>
                      <a:pt x="271" y="1328"/>
                      <a:pt x="290" y="1414"/>
                    </a:cubicBezTo>
                    <a:cubicBezTo>
                      <a:pt x="304" y="1486"/>
                      <a:pt x="372" y="1535"/>
                      <a:pt x="444" y="1535"/>
                    </a:cubicBezTo>
                    <a:cubicBezTo>
                      <a:pt x="455" y="1535"/>
                      <a:pt x="465" y="1535"/>
                      <a:pt x="477" y="1533"/>
                    </a:cubicBezTo>
                    <a:cubicBezTo>
                      <a:pt x="563" y="1512"/>
                      <a:pt x="616" y="1429"/>
                      <a:pt x="596" y="1348"/>
                    </a:cubicBezTo>
                    <a:cubicBezTo>
                      <a:pt x="579" y="1270"/>
                      <a:pt x="512" y="1223"/>
                      <a:pt x="438" y="1223"/>
                    </a:cubicBezTo>
                    <a:close/>
                    <a:moveTo>
                      <a:pt x="717" y="2446"/>
                    </a:moveTo>
                    <a:cubicBezTo>
                      <a:pt x="705" y="2446"/>
                      <a:pt x="693" y="2447"/>
                      <a:pt x="682" y="2450"/>
                    </a:cubicBezTo>
                    <a:cubicBezTo>
                      <a:pt x="596" y="2468"/>
                      <a:pt x="542" y="2553"/>
                      <a:pt x="563" y="2637"/>
                    </a:cubicBezTo>
                    <a:cubicBezTo>
                      <a:pt x="577" y="2710"/>
                      <a:pt x="640" y="2760"/>
                      <a:pt x="713" y="2760"/>
                    </a:cubicBezTo>
                    <a:cubicBezTo>
                      <a:pt x="725" y="2760"/>
                      <a:pt x="735" y="2756"/>
                      <a:pt x="747" y="2756"/>
                    </a:cubicBezTo>
                    <a:cubicBezTo>
                      <a:pt x="832" y="2738"/>
                      <a:pt x="886" y="2654"/>
                      <a:pt x="867" y="2569"/>
                    </a:cubicBezTo>
                    <a:cubicBezTo>
                      <a:pt x="849" y="2496"/>
                      <a:pt x="785" y="2446"/>
                      <a:pt x="717" y="2446"/>
                    </a:cubicBezTo>
                    <a:close/>
                    <a:moveTo>
                      <a:pt x="985" y="3670"/>
                    </a:moveTo>
                    <a:cubicBezTo>
                      <a:pt x="974" y="3670"/>
                      <a:pt x="963" y="3671"/>
                      <a:pt x="951" y="3674"/>
                    </a:cubicBezTo>
                    <a:cubicBezTo>
                      <a:pt x="867" y="3693"/>
                      <a:pt x="813" y="3774"/>
                      <a:pt x="832" y="3858"/>
                    </a:cubicBezTo>
                    <a:cubicBezTo>
                      <a:pt x="846" y="3935"/>
                      <a:pt x="912" y="3981"/>
                      <a:pt x="986" y="3981"/>
                    </a:cubicBezTo>
                    <a:cubicBezTo>
                      <a:pt x="994" y="3981"/>
                      <a:pt x="1007" y="3981"/>
                      <a:pt x="1017" y="3977"/>
                    </a:cubicBezTo>
                    <a:cubicBezTo>
                      <a:pt x="1101" y="3958"/>
                      <a:pt x="1155" y="3877"/>
                      <a:pt x="1136" y="3793"/>
                    </a:cubicBezTo>
                    <a:cubicBezTo>
                      <a:pt x="1119" y="3720"/>
                      <a:pt x="1057" y="3670"/>
                      <a:pt x="985" y="3670"/>
                    </a:cubicBezTo>
                    <a:close/>
                    <a:moveTo>
                      <a:pt x="1254" y="4891"/>
                    </a:moveTo>
                    <a:cubicBezTo>
                      <a:pt x="1242" y="4891"/>
                      <a:pt x="1231" y="4892"/>
                      <a:pt x="1219" y="4895"/>
                    </a:cubicBezTo>
                    <a:cubicBezTo>
                      <a:pt x="1135" y="4913"/>
                      <a:pt x="1081" y="4997"/>
                      <a:pt x="1100" y="5083"/>
                    </a:cubicBezTo>
                    <a:cubicBezTo>
                      <a:pt x="1117" y="5156"/>
                      <a:pt x="1182" y="5205"/>
                      <a:pt x="1254" y="5205"/>
                    </a:cubicBezTo>
                    <a:cubicBezTo>
                      <a:pt x="1262" y="5205"/>
                      <a:pt x="1275" y="5205"/>
                      <a:pt x="1287" y="5202"/>
                    </a:cubicBezTo>
                    <a:cubicBezTo>
                      <a:pt x="1373" y="5183"/>
                      <a:pt x="1426" y="5099"/>
                      <a:pt x="1406" y="5014"/>
                    </a:cubicBezTo>
                    <a:cubicBezTo>
                      <a:pt x="1391" y="4941"/>
                      <a:pt x="1326" y="4891"/>
                      <a:pt x="1254" y="4891"/>
                    </a:cubicBezTo>
                    <a:close/>
                    <a:moveTo>
                      <a:pt x="1525" y="6115"/>
                    </a:moveTo>
                    <a:cubicBezTo>
                      <a:pt x="1513" y="6115"/>
                      <a:pt x="1500" y="6117"/>
                      <a:pt x="1488" y="6120"/>
                    </a:cubicBezTo>
                    <a:cubicBezTo>
                      <a:pt x="1404" y="6139"/>
                      <a:pt x="1353" y="6218"/>
                      <a:pt x="1373" y="6304"/>
                    </a:cubicBezTo>
                    <a:cubicBezTo>
                      <a:pt x="1388" y="6379"/>
                      <a:pt x="1451" y="6428"/>
                      <a:pt x="1523" y="6428"/>
                    </a:cubicBezTo>
                    <a:cubicBezTo>
                      <a:pt x="1535" y="6428"/>
                      <a:pt x="1544" y="6426"/>
                      <a:pt x="1558" y="6423"/>
                    </a:cubicBezTo>
                    <a:cubicBezTo>
                      <a:pt x="1642" y="6403"/>
                      <a:pt x="1696" y="6323"/>
                      <a:pt x="1677" y="6239"/>
                    </a:cubicBezTo>
                    <a:cubicBezTo>
                      <a:pt x="1661" y="6165"/>
                      <a:pt x="1596" y="6115"/>
                      <a:pt x="1525" y="6115"/>
                    </a:cubicBezTo>
                    <a:close/>
                    <a:moveTo>
                      <a:pt x="1797" y="7336"/>
                    </a:moveTo>
                    <a:cubicBezTo>
                      <a:pt x="1785" y="7336"/>
                      <a:pt x="1773" y="7338"/>
                      <a:pt x="1761" y="7341"/>
                    </a:cubicBezTo>
                    <a:cubicBezTo>
                      <a:pt x="1677" y="7359"/>
                      <a:pt x="1622" y="7443"/>
                      <a:pt x="1642" y="7528"/>
                    </a:cubicBezTo>
                    <a:cubicBezTo>
                      <a:pt x="1659" y="7600"/>
                      <a:pt x="1722" y="7650"/>
                      <a:pt x="1793" y="7650"/>
                    </a:cubicBezTo>
                    <a:cubicBezTo>
                      <a:pt x="1794" y="7650"/>
                      <a:pt x="1795" y="7650"/>
                      <a:pt x="1796" y="7650"/>
                    </a:cubicBezTo>
                    <a:cubicBezTo>
                      <a:pt x="1804" y="7650"/>
                      <a:pt x="1817" y="7650"/>
                      <a:pt x="1827" y="7647"/>
                    </a:cubicBezTo>
                    <a:cubicBezTo>
                      <a:pt x="1911" y="7629"/>
                      <a:pt x="1965" y="7544"/>
                      <a:pt x="1946" y="7460"/>
                    </a:cubicBezTo>
                    <a:cubicBezTo>
                      <a:pt x="1929" y="7386"/>
                      <a:pt x="1867" y="7336"/>
                      <a:pt x="1797" y="7336"/>
                    </a:cubicBezTo>
                    <a:close/>
                    <a:moveTo>
                      <a:pt x="2065" y="8562"/>
                    </a:moveTo>
                    <a:cubicBezTo>
                      <a:pt x="2054" y="8562"/>
                      <a:pt x="2042" y="8563"/>
                      <a:pt x="2030" y="8565"/>
                    </a:cubicBezTo>
                    <a:cubicBezTo>
                      <a:pt x="1946" y="8583"/>
                      <a:pt x="1892" y="8666"/>
                      <a:pt x="1911" y="8754"/>
                    </a:cubicBezTo>
                    <a:cubicBezTo>
                      <a:pt x="1927" y="8825"/>
                      <a:pt x="1994" y="8874"/>
                      <a:pt x="2065" y="8875"/>
                    </a:cubicBezTo>
                    <a:cubicBezTo>
                      <a:pt x="2073" y="8875"/>
                      <a:pt x="2088" y="8873"/>
                      <a:pt x="2100" y="8873"/>
                    </a:cubicBezTo>
                    <a:cubicBezTo>
                      <a:pt x="2184" y="8850"/>
                      <a:pt x="2238" y="8770"/>
                      <a:pt x="2219" y="8685"/>
                    </a:cubicBezTo>
                    <a:cubicBezTo>
                      <a:pt x="2203" y="8612"/>
                      <a:pt x="2137" y="8562"/>
                      <a:pt x="2065" y="8562"/>
                    </a:cubicBezTo>
                    <a:close/>
                    <a:moveTo>
                      <a:pt x="2335" y="9786"/>
                    </a:moveTo>
                    <a:cubicBezTo>
                      <a:pt x="2323" y="9786"/>
                      <a:pt x="2311" y="9788"/>
                      <a:pt x="2300" y="9790"/>
                    </a:cubicBezTo>
                    <a:cubicBezTo>
                      <a:pt x="2215" y="9805"/>
                      <a:pt x="2162" y="9890"/>
                      <a:pt x="2181" y="9975"/>
                    </a:cubicBezTo>
                    <a:cubicBezTo>
                      <a:pt x="2196" y="10049"/>
                      <a:pt x="2262" y="10096"/>
                      <a:pt x="2334" y="10096"/>
                    </a:cubicBezTo>
                    <a:cubicBezTo>
                      <a:pt x="2346" y="10096"/>
                      <a:pt x="2357" y="10096"/>
                      <a:pt x="2369" y="10094"/>
                    </a:cubicBezTo>
                    <a:cubicBezTo>
                      <a:pt x="2453" y="10075"/>
                      <a:pt x="2507" y="9992"/>
                      <a:pt x="2488" y="9909"/>
                    </a:cubicBezTo>
                    <a:cubicBezTo>
                      <a:pt x="2473" y="9836"/>
                      <a:pt x="2407" y="9786"/>
                      <a:pt x="2335" y="9786"/>
                    </a:cubicBezTo>
                    <a:close/>
                    <a:moveTo>
                      <a:pt x="2607" y="11008"/>
                    </a:moveTo>
                    <a:cubicBezTo>
                      <a:pt x="2596" y="11008"/>
                      <a:pt x="2584" y="11009"/>
                      <a:pt x="2573" y="11011"/>
                    </a:cubicBezTo>
                    <a:cubicBezTo>
                      <a:pt x="2488" y="11029"/>
                      <a:pt x="2434" y="11114"/>
                      <a:pt x="2453" y="11198"/>
                    </a:cubicBezTo>
                    <a:cubicBezTo>
                      <a:pt x="2468" y="11270"/>
                      <a:pt x="2531" y="11321"/>
                      <a:pt x="2604" y="11321"/>
                    </a:cubicBezTo>
                    <a:cubicBezTo>
                      <a:pt x="2615" y="11321"/>
                      <a:pt x="2630" y="11318"/>
                      <a:pt x="2638" y="11318"/>
                    </a:cubicBezTo>
                    <a:cubicBezTo>
                      <a:pt x="2723" y="11300"/>
                      <a:pt x="2776" y="11215"/>
                      <a:pt x="2757" y="11131"/>
                    </a:cubicBezTo>
                    <a:cubicBezTo>
                      <a:pt x="2741" y="11057"/>
                      <a:pt x="2678" y="11008"/>
                      <a:pt x="2607" y="11008"/>
                    </a:cubicBezTo>
                    <a:close/>
                    <a:moveTo>
                      <a:pt x="2875" y="12231"/>
                    </a:moveTo>
                    <a:cubicBezTo>
                      <a:pt x="2864" y="12231"/>
                      <a:pt x="2852" y="12232"/>
                      <a:pt x="2841" y="12235"/>
                    </a:cubicBezTo>
                    <a:cubicBezTo>
                      <a:pt x="2756" y="12255"/>
                      <a:pt x="2702" y="12335"/>
                      <a:pt x="2722" y="12420"/>
                    </a:cubicBezTo>
                    <a:cubicBezTo>
                      <a:pt x="2738" y="12495"/>
                      <a:pt x="2804" y="12542"/>
                      <a:pt x="2875" y="12542"/>
                    </a:cubicBezTo>
                    <a:cubicBezTo>
                      <a:pt x="2884" y="12542"/>
                      <a:pt x="2898" y="12542"/>
                      <a:pt x="2906" y="12539"/>
                    </a:cubicBezTo>
                    <a:cubicBezTo>
                      <a:pt x="2991" y="12520"/>
                      <a:pt x="3044" y="12440"/>
                      <a:pt x="3025" y="12354"/>
                    </a:cubicBezTo>
                    <a:cubicBezTo>
                      <a:pt x="3011" y="12281"/>
                      <a:pt x="2947" y="12231"/>
                      <a:pt x="2875" y="1223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88" name="Google Shape;1588;p57"/>
              <p:cNvSpPr/>
              <p:nvPr/>
            </p:nvSpPr>
            <p:spPr>
              <a:xfrm>
                <a:off x="1788675" y="3897675"/>
                <a:ext cx="55925" cy="221850"/>
              </a:xfrm>
              <a:custGeom>
                <a:avLst/>
                <a:gdLst/>
                <a:ahLst/>
                <a:cxnLst/>
                <a:rect l="l" t="t" r="r" b="b"/>
                <a:pathLst>
                  <a:path w="2237" h="8874" extrusionOk="0">
                    <a:moveTo>
                      <a:pt x="173" y="0"/>
                    </a:moveTo>
                    <a:cubicBezTo>
                      <a:pt x="162" y="0"/>
                      <a:pt x="150" y="1"/>
                      <a:pt x="139" y="4"/>
                    </a:cubicBezTo>
                    <a:cubicBezTo>
                      <a:pt x="54" y="22"/>
                      <a:pt x="1" y="107"/>
                      <a:pt x="20" y="192"/>
                    </a:cubicBezTo>
                    <a:cubicBezTo>
                      <a:pt x="35" y="264"/>
                      <a:pt x="101" y="314"/>
                      <a:pt x="173" y="314"/>
                    </a:cubicBezTo>
                    <a:cubicBezTo>
                      <a:pt x="182" y="314"/>
                      <a:pt x="196" y="311"/>
                      <a:pt x="208" y="308"/>
                    </a:cubicBezTo>
                    <a:cubicBezTo>
                      <a:pt x="293" y="294"/>
                      <a:pt x="341" y="208"/>
                      <a:pt x="327" y="123"/>
                    </a:cubicBezTo>
                    <a:cubicBezTo>
                      <a:pt x="312" y="50"/>
                      <a:pt x="246" y="0"/>
                      <a:pt x="173" y="0"/>
                    </a:cubicBezTo>
                    <a:close/>
                    <a:moveTo>
                      <a:pt x="442" y="1222"/>
                    </a:moveTo>
                    <a:cubicBezTo>
                      <a:pt x="431" y="1222"/>
                      <a:pt x="419" y="1223"/>
                      <a:pt x="408" y="1225"/>
                    </a:cubicBezTo>
                    <a:cubicBezTo>
                      <a:pt x="323" y="1243"/>
                      <a:pt x="270" y="1328"/>
                      <a:pt x="289" y="1413"/>
                    </a:cubicBezTo>
                    <a:cubicBezTo>
                      <a:pt x="304" y="1485"/>
                      <a:pt x="370" y="1535"/>
                      <a:pt x="443" y="1535"/>
                    </a:cubicBezTo>
                    <a:cubicBezTo>
                      <a:pt x="452" y="1535"/>
                      <a:pt x="465" y="1535"/>
                      <a:pt x="477" y="1533"/>
                    </a:cubicBezTo>
                    <a:cubicBezTo>
                      <a:pt x="562" y="1515"/>
                      <a:pt x="615" y="1429"/>
                      <a:pt x="596" y="1344"/>
                    </a:cubicBezTo>
                    <a:cubicBezTo>
                      <a:pt x="581" y="1273"/>
                      <a:pt x="515" y="1222"/>
                      <a:pt x="442" y="1222"/>
                    </a:cubicBezTo>
                    <a:close/>
                    <a:moveTo>
                      <a:pt x="713" y="2445"/>
                    </a:moveTo>
                    <a:cubicBezTo>
                      <a:pt x="702" y="2445"/>
                      <a:pt x="691" y="2446"/>
                      <a:pt x="680" y="2449"/>
                    </a:cubicBezTo>
                    <a:cubicBezTo>
                      <a:pt x="592" y="2469"/>
                      <a:pt x="542" y="2552"/>
                      <a:pt x="561" y="2637"/>
                    </a:cubicBezTo>
                    <a:cubicBezTo>
                      <a:pt x="577" y="2709"/>
                      <a:pt x="639" y="2760"/>
                      <a:pt x="711" y="2760"/>
                    </a:cubicBezTo>
                    <a:cubicBezTo>
                      <a:pt x="723" y="2760"/>
                      <a:pt x="733" y="2756"/>
                      <a:pt x="745" y="2756"/>
                    </a:cubicBezTo>
                    <a:cubicBezTo>
                      <a:pt x="830" y="2738"/>
                      <a:pt x="883" y="2654"/>
                      <a:pt x="864" y="2568"/>
                    </a:cubicBezTo>
                    <a:cubicBezTo>
                      <a:pt x="847" y="2495"/>
                      <a:pt x="783" y="2445"/>
                      <a:pt x="713" y="2445"/>
                    </a:cubicBezTo>
                    <a:close/>
                    <a:moveTo>
                      <a:pt x="983" y="3670"/>
                    </a:moveTo>
                    <a:cubicBezTo>
                      <a:pt x="972" y="3670"/>
                      <a:pt x="961" y="3671"/>
                      <a:pt x="949" y="3674"/>
                    </a:cubicBezTo>
                    <a:cubicBezTo>
                      <a:pt x="864" y="3693"/>
                      <a:pt x="811" y="3774"/>
                      <a:pt x="830" y="3858"/>
                    </a:cubicBezTo>
                    <a:cubicBezTo>
                      <a:pt x="847" y="3930"/>
                      <a:pt x="912" y="3981"/>
                      <a:pt x="984" y="3981"/>
                    </a:cubicBezTo>
                    <a:cubicBezTo>
                      <a:pt x="992" y="3981"/>
                      <a:pt x="1006" y="3981"/>
                      <a:pt x="1018" y="3977"/>
                    </a:cubicBezTo>
                    <a:cubicBezTo>
                      <a:pt x="1099" y="3958"/>
                      <a:pt x="1156" y="3877"/>
                      <a:pt x="1134" y="3793"/>
                    </a:cubicBezTo>
                    <a:cubicBezTo>
                      <a:pt x="1119" y="3720"/>
                      <a:pt x="1055" y="3670"/>
                      <a:pt x="983" y="3670"/>
                    </a:cubicBezTo>
                    <a:close/>
                    <a:moveTo>
                      <a:pt x="1253" y="4891"/>
                    </a:moveTo>
                    <a:cubicBezTo>
                      <a:pt x="1242" y="4891"/>
                      <a:pt x="1230" y="4892"/>
                      <a:pt x="1218" y="4895"/>
                    </a:cubicBezTo>
                    <a:cubicBezTo>
                      <a:pt x="1134" y="4913"/>
                      <a:pt x="1080" y="4997"/>
                      <a:pt x="1099" y="5083"/>
                    </a:cubicBezTo>
                    <a:cubicBezTo>
                      <a:pt x="1116" y="5154"/>
                      <a:pt x="1181" y="5205"/>
                      <a:pt x="1253" y="5205"/>
                    </a:cubicBezTo>
                    <a:cubicBezTo>
                      <a:pt x="1265" y="5205"/>
                      <a:pt x="1275" y="5205"/>
                      <a:pt x="1287" y="5202"/>
                    </a:cubicBezTo>
                    <a:cubicBezTo>
                      <a:pt x="1372" y="5184"/>
                      <a:pt x="1426" y="5098"/>
                      <a:pt x="1406" y="5014"/>
                    </a:cubicBezTo>
                    <a:cubicBezTo>
                      <a:pt x="1391" y="4941"/>
                      <a:pt x="1326" y="4891"/>
                      <a:pt x="1253" y="4891"/>
                    </a:cubicBezTo>
                    <a:close/>
                    <a:moveTo>
                      <a:pt x="1527" y="6115"/>
                    </a:moveTo>
                    <a:cubicBezTo>
                      <a:pt x="1515" y="6115"/>
                      <a:pt x="1503" y="6117"/>
                      <a:pt x="1491" y="6119"/>
                    </a:cubicBezTo>
                    <a:cubicBezTo>
                      <a:pt x="1406" y="6139"/>
                      <a:pt x="1349" y="6218"/>
                      <a:pt x="1370" y="6304"/>
                    </a:cubicBezTo>
                    <a:cubicBezTo>
                      <a:pt x="1389" y="6378"/>
                      <a:pt x="1451" y="6429"/>
                      <a:pt x="1522" y="6429"/>
                    </a:cubicBezTo>
                    <a:cubicBezTo>
                      <a:pt x="1534" y="6429"/>
                      <a:pt x="1548" y="6426"/>
                      <a:pt x="1557" y="6423"/>
                    </a:cubicBezTo>
                    <a:cubicBezTo>
                      <a:pt x="1641" y="6403"/>
                      <a:pt x="1695" y="6323"/>
                      <a:pt x="1676" y="6239"/>
                    </a:cubicBezTo>
                    <a:cubicBezTo>
                      <a:pt x="1659" y="6165"/>
                      <a:pt x="1598" y="6115"/>
                      <a:pt x="1527" y="6115"/>
                    </a:cubicBezTo>
                    <a:close/>
                    <a:moveTo>
                      <a:pt x="1797" y="7336"/>
                    </a:moveTo>
                    <a:cubicBezTo>
                      <a:pt x="1785" y="7336"/>
                      <a:pt x="1773" y="7338"/>
                      <a:pt x="1760" y="7341"/>
                    </a:cubicBezTo>
                    <a:cubicBezTo>
                      <a:pt x="1676" y="7359"/>
                      <a:pt x="1622" y="7443"/>
                      <a:pt x="1641" y="7528"/>
                    </a:cubicBezTo>
                    <a:cubicBezTo>
                      <a:pt x="1657" y="7599"/>
                      <a:pt x="1723" y="7650"/>
                      <a:pt x="1792" y="7650"/>
                    </a:cubicBezTo>
                    <a:cubicBezTo>
                      <a:pt x="1804" y="7650"/>
                      <a:pt x="1817" y="7650"/>
                      <a:pt x="1826" y="7647"/>
                    </a:cubicBezTo>
                    <a:cubicBezTo>
                      <a:pt x="1912" y="7629"/>
                      <a:pt x="1965" y="7544"/>
                      <a:pt x="1945" y="7460"/>
                    </a:cubicBezTo>
                    <a:cubicBezTo>
                      <a:pt x="1929" y="7386"/>
                      <a:pt x="1868" y="7336"/>
                      <a:pt x="1797" y="7336"/>
                    </a:cubicBezTo>
                    <a:close/>
                    <a:moveTo>
                      <a:pt x="2065" y="8560"/>
                    </a:moveTo>
                    <a:cubicBezTo>
                      <a:pt x="2054" y="8560"/>
                      <a:pt x="2042" y="8562"/>
                      <a:pt x="2031" y="8564"/>
                    </a:cubicBezTo>
                    <a:cubicBezTo>
                      <a:pt x="1945" y="8582"/>
                      <a:pt x="1891" y="8664"/>
                      <a:pt x="1912" y="8752"/>
                    </a:cubicBezTo>
                    <a:cubicBezTo>
                      <a:pt x="1926" y="8824"/>
                      <a:pt x="1991" y="8874"/>
                      <a:pt x="2064" y="8874"/>
                    </a:cubicBezTo>
                    <a:cubicBezTo>
                      <a:pt x="2074" y="8874"/>
                      <a:pt x="2087" y="8872"/>
                      <a:pt x="2099" y="8872"/>
                    </a:cubicBezTo>
                    <a:cubicBezTo>
                      <a:pt x="2183" y="8849"/>
                      <a:pt x="2237" y="8768"/>
                      <a:pt x="2218" y="8683"/>
                    </a:cubicBezTo>
                    <a:cubicBezTo>
                      <a:pt x="2202" y="8610"/>
                      <a:pt x="2137" y="8560"/>
                      <a:pt x="2065" y="856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589" name="Google Shape;1589;p57"/>
            <p:cNvGrpSpPr/>
            <p:nvPr/>
          </p:nvGrpSpPr>
          <p:grpSpPr>
            <a:xfrm>
              <a:off x="2074963" y="4007750"/>
              <a:ext cx="1485761" cy="1168575"/>
              <a:chOff x="2074963" y="4007750"/>
              <a:chExt cx="1485761" cy="1168575"/>
            </a:xfrm>
          </p:grpSpPr>
          <p:sp>
            <p:nvSpPr>
              <p:cNvPr id="1590" name="Google Shape;1590;p57"/>
              <p:cNvSpPr/>
              <p:nvPr/>
            </p:nvSpPr>
            <p:spPr>
              <a:xfrm>
                <a:off x="2074963" y="4539725"/>
                <a:ext cx="919982" cy="606057"/>
              </a:xfrm>
              <a:custGeom>
                <a:avLst/>
                <a:gdLst/>
                <a:ahLst/>
                <a:cxnLst/>
                <a:rect l="l" t="t" r="r" b="b"/>
                <a:pathLst>
                  <a:path w="28727" h="16585" extrusionOk="0">
                    <a:moveTo>
                      <a:pt x="23618" y="2951"/>
                    </a:moveTo>
                    <a:cubicBezTo>
                      <a:pt x="28726" y="5901"/>
                      <a:pt x="28726" y="10685"/>
                      <a:pt x="23618" y="13634"/>
                    </a:cubicBezTo>
                    <a:cubicBezTo>
                      <a:pt x="18507" y="16584"/>
                      <a:pt x="10222" y="16584"/>
                      <a:pt x="5111" y="13634"/>
                    </a:cubicBezTo>
                    <a:cubicBezTo>
                      <a:pt x="1" y="10685"/>
                      <a:pt x="1" y="5901"/>
                      <a:pt x="5111" y="2951"/>
                    </a:cubicBezTo>
                    <a:cubicBezTo>
                      <a:pt x="10222" y="0"/>
                      <a:pt x="18507" y="0"/>
                      <a:pt x="23618" y="2951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dk1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91" name="Google Shape;1591;p57"/>
              <p:cNvSpPr/>
              <p:nvPr/>
            </p:nvSpPr>
            <p:spPr>
              <a:xfrm>
                <a:off x="2540125" y="4572135"/>
                <a:ext cx="1020598" cy="589224"/>
              </a:xfrm>
              <a:custGeom>
                <a:avLst/>
                <a:gdLst/>
                <a:ahLst/>
                <a:cxnLst/>
                <a:rect l="l" t="t" r="r" b="b"/>
                <a:pathLst>
                  <a:path w="28727" h="16585" extrusionOk="0">
                    <a:moveTo>
                      <a:pt x="23618" y="2951"/>
                    </a:moveTo>
                    <a:cubicBezTo>
                      <a:pt x="28726" y="5901"/>
                      <a:pt x="28726" y="10685"/>
                      <a:pt x="23618" y="13634"/>
                    </a:cubicBezTo>
                    <a:cubicBezTo>
                      <a:pt x="18507" y="16584"/>
                      <a:pt x="10222" y="16584"/>
                      <a:pt x="5111" y="13634"/>
                    </a:cubicBezTo>
                    <a:cubicBezTo>
                      <a:pt x="1" y="10685"/>
                      <a:pt x="1" y="5901"/>
                      <a:pt x="5111" y="2951"/>
                    </a:cubicBezTo>
                    <a:cubicBezTo>
                      <a:pt x="10222" y="0"/>
                      <a:pt x="18507" y="0"/>
                      <a:pt x="23618" y="2951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dk1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92" name="Google Shape;1592;p57"/>
              <p:cNvSpPr/>
              <p:nvPr/>
            </p:nvSpPr>
            <p:spPr>
              <a:xfrm>
                <a:off x="2438025" y="4512600"/>
                <a:ext cx="1108925" cy="650475"/>
              </a:xfrm>
              <a:custGeom>
                <a:avLst/>
                <a:gdLst/>
                <a:ahLst/>
                <a:cxnLst/>
                <a:rect l="l" t="t" r="r" b="b"/>
                <a:pathLst>
                  <a:path w="44357" h="26019" extrusionOk="0">
                    <a:moveTo>
                      <a:pt x="44037" y="9315"/>
                    </a:moveTo>
                    <a:lnTo>
                      <a:pt x="15255" y="25933"/>
                    </a:lnTo>
                    <a:cubicBezTo>
                      <a:pt x="15108" y="26019"/>
                      <a:pt x="14924" y="26019"/>
                      <a:pt x="14775" y="25933"/>
                    </a:cubicBezTo>
                    <a:lnTo>
                      <a:pt x="318" y="17531"/>
                    </a:lnTo>
                    <a:cubicBezTo>
                      <a:pt x="1" y="17348"/>
                      <a:pt x="1" y="16888"/>
                      <a:pt x="319" y="16703"/>
                    </a:cubicBezTo>
                    <a:lnTo>
                      <a:pt x="29102" y="87"/>
                    </a:lnTo>
                    <a:cubicBezTo>
                      <a:pt x="29251" y="1"/>
                      <a:pt x="29433" y="2"/>
                      <a:pt x="29582" y="87"/>
                    </a:cubicBezTo>
                    <a:lnTo>
                      <a:pt x="44039" y="8487"/>
                    </a:lnTo>
                    <a:cubicBezTo>
                      <a:pt x="44356" y="8672"/>
                      <a:pt x="44356" y="9131"/>
                      <a:pt x="44037" y="9315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chemeClr val="dk2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93" name="Google Shape;1593;p57"/>
              <p:cNvSpPr/>
              <p:nvPr/>
            </p:nvSpPr>
            <p:spPr>
              <a:xfrm>
                <a:off x="2440125" y="4735125"/>
                <a:ext cx="1104850" cy="441200"/>
              </a:xfrm>
              <a:custGeom>
                <a:avLst/>
                <a:gdLst/>
                <a:ahLst/>
                <a:cxnLst/>
                <a:rect l="l" t="t" r="r" b="b"/>
                <a:pathLst>
                  <a:path w="44194" h="17648" extrusionOk="0">
                    <a:moveTo>
                      <a:pt x="44191" y="1"/>
                    </a:moveTo>
                    <a:cubicBezTo>
                      <a:pt x="44191" y="162"/>
                      <a:pt x="44111" y="321"/>
                      <a:pt x="43953" y="413"/>
                    </a:cubicBezTo>
                    <a:lnTo>
                      <a:pt x="15171" y="17032"/>
                    </a:lnTo>
                    <a:cubicBezTo>
                      <a:pt x="15024" y="17118"/>
                      <a:pt x="14840" y="17118"/>
                      <a:pt x="14691" y="17032"/>
                    </a:cubicBezTo>
                    <a:lnTo>
                      <a:pt x="234" y="8631"/>
                    </a:lnTo>
                    <a:cubicBezTo>
                      <a:pt x="97" y="8551"/>
                      <a:pt x="24" y="8423"/>
                      <a:pt x="5" y="8286"/>
                    </a:cubicBezTo>
                    <a:lnTo>
                      <a:pt x="1" y="8283"/>
                    </a:lnTo>
                    <a:lnTo>
                      <a:pt x="1" y="8724"/>
                    </a:lnTo>
                    <a:cubicBezTo>
                      <a:pt x="0" y="8742"/>
                      <a:pt x="0" y="8760"/>
                      <a:pt x="1" y="8778"/>
                    </a:cubicBezTo>
                    <a:lnTo>
                      <a:pt x="1" y="8812"/>
                    </a:lnTo>
                    <a:lnTo>
                      <a:pt x="6" y="8816"/>
                    </a:lnTo>
                    <a:cubicBezTo>
                      <a:pt x="24" y="8953"/>
                      <a:pt x="98" y="9082"/>
                      <a:pt x="235" y="9161"/>
                    </a:cubicBezTo>
                    <a:lnTo>
                      <a:pt x="14692" y="17562"/>
                    </a:lnTo>
                    <a:cubicBezTo>
                      <a:pt x="14840" y="17648"/>
                      <a:pt x="15024" y="17648"/>
                      <a:pt x="15173" y="17563"/>
                    </a:cubicBezTo>
                    <a:lnTo>
                      <a:pt x="43955" y="947"/>
                    </a:lnTo>
                    <a:cubicBezTo>
                      <a:pt x="44089" y="869"/>
                      <a:pt x="44164" y="744"/>
                      <a:pt x="44184" y="610"/>
                    </a:cubicBezTo>
                    <a:lnTo>
                      <a:pt x="44194" y="604"/>
                    </a:lnTo>
                    <a:close/>
                  </a:path>
                </a:pathLst>
              </a:custGeom>
              <a:gradFill>
                <a:gsLst>
                  <a:gs pos="0">
                    <a:srgbClr val="003785"/>
                  </a:gs>
                  <a:gs pos="100000">
                    <a:srgbClr val="010101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94" name="Google Shape;1594;p57"/>
              <p:cNvSpPr/>
              <p:nvPr/>
            </p:nvSpPr>
            <p:spPr>
              <a:xfrm>
                <a:off x="2440125" y="4735125"/>
                <a:ext cx="1104850" cy="441200"/>
              </a:xfrm>
              <a:custGeom>
                <a:avLst/>
                <a:gdLst/>
                <a:ahLst/>
                <a:cxnLst/>
                <a:rect l="l" t="t" r="r" b="b"/>
                <a:pathLst>
                  <a:path w="44194" h="17648" extrusionOk="0">
                    <a:moveTo>
                      <a:pt x="44191" y="1"/>
                    </a:moveTo>
                    <a:cubicBezTo>
                      <a:pt x="44191" y="162"/>
                      <a:pt x="44111" y="321"/>
                      <a:pt x="43953" y="413"/>
                    </a:cubicBezTo>
                    <a:lnTo>
                      <a:pt x="15171" y="17032"/>
                    </a:lnTo>
                    <a:cubicBezTo>
                      <a:pt x="15024" y="17118"/>
                      <a:pt x="14840" y="17118"/>
                      <a:pt x="14691" y="17032"/>
                    </a:cubicBezTo>
                    <a:lnTo>
                      <a:pt x="234" y="8631"/>
                    </a:lnTo>
                    <a:cubicBezTo>
                      <a:pt x="97" y="8551"/>
                      <a:pt x="24" y="8423"/>
                      <a:pt x="5" y="8286"/>
                    </a:cubicBezTo>
                    <a:lnTo>
                      <a:pt x="1" y="8283"/>
                    </a:lnTo>
                    <a:lnTo>
                      <a:pt x="1" y="8724"/>
                    </a:lnTo>
                    <a:cubicBezTo>
                      <a:pt x="0" y="8742"/>
                      <a:pt x="0" y="8760"/>
                      <a:pt x="1" y="8778"/>
                    </a:cubicBezTo>
                    <a:lnTo>
                      <a:pt x="1" y="8812"/>
                    </a:lnTo>
                    <a:lnTo>
                      <a:pt x="6" y="8816"/>
                    </a:lnTo>
                    <a:cubicBezTo>
                      <a:pt x="24" y="8953"/>
                      <a:pt x="98" y="9082"/>
                      <a:pt x="235" y="9161"/>
                    </a:cubicBezTo>
                    <a:lnTo>
                      <a:pt x="14692" y="17562"/>
                    </a:lnTo>
                    <a:cubicBezTo>
                      <a:pt x="14840" y="17648"/>
                      <a:pt x="15024" y="17648"/>
                      <a:pt x="15173" y="17563"/>
                    </a:cubicBezTo>
                    <a:lnTo>
                      <a:pt x="43955" y="947"/>
                    </a:lnTo>
                    <a:cubicBezTo>
                      <a:pt x="44089" y="869"/>
                      <a:pt x="44164" y="744"/>
                      <a:pt x="44184" y="610"/>
                    </a:cubicBezTo>
                    <a:lnTo>
                      <a:pt x="44194" y="604"/>
                    </a:lnTo>
                    <a:close/>
                  </a:path>
                </a:pathLst>
              </a:custGeom>
              <a:solidFill>
                <a:srgbClr val="F3F3F3">
                  <a:alpha val="346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95" name="Google Shape;1595;p57"/>
              <p:cNvSpPr/>
              <p:nvPr/>
            </p:nvSpPr>
            <p:spPr>
              <a:xfrm>
                <a:off x="2544875" y="4565250"/>
                <a:ext cx="787200" cy="454125"/>
              </a:xfrm>
              <a:custGeom>
                <a:avLst/>
                <a:gdLst/>
                <a:ahLst/>
                <a:cxnLst/>
                <a:rect l="l" t="t" r="r" b="b"/>
                <a:pathLst>
                  <a:path w="31488" h="18165" extrusionOk="0">
                    <a:moveTo>
                      <a:pt x="11060" y="10604"/>
                    </a:moveTo>
                    <a:lnTo>
                      <a:pt x="11821" y="10164"/>
                    </a:lnTo>
                    <a:cubicBezTo>
                      <a:pt x="11920" y="10108"/>
                      <a:pt x="11920" y="10014"/>
                      <a:pt x="11821" y="9958"/>
                    </a:cubicBezTo>
                    <a:lnTo>
                      <a:pt x="11060" y="9518"/>
                    </a:lnTo>
                    <a:cubicBezTo>
                      <a:pt x="10960" y="9461"/>
                      <a:pt x="10799" y="9461"/>
                      <a:pt x="10700" y="9518"/>
                    </a:cubicBezTo>
                    <a:lnTo>
                      <a:pt x="9938" y="9958"/>
                    </a:lnTo>
                    <a:cubicBezTo>
                      <a:pt x="9839" y="10014"/>
                      <a:pt x="9839" y="10108"/>
                      <a:pt x="9938" y="10164"/>
                    </a:cubicBezTo>
                    <a:lnTo>
                      <a:pt x="10699" y="10604"/>
                    </a:lnTo>
                    <a:cubicBezTo>
                      <a:pt x="10799" y="10662"/>
                      <a:pt x="10960" y="10662"/>
                      <a:pt x="11060" y="10604"/>
                    </a:cubicBezTo>
                    <a:close/>
                    <a:moveTo>
                      <a:pt x="9381" y="9723"/>
                    </a:moveTo>
                    <a:lnTo>
                      <a:pt x="10300" y="9195"/>
                    </a:lnTo>
                    <a:cubicBezTo>
                      <a:pt x="10357" y="9162"/>
                      <a:pt x="10357" y="9110"/>
                      <a:pt x="10300" y="9077"/>
                    </a:cubicBezTo>
                    <a:lnTo>
                      <a:pt x="9383" y="8547"/>
                    </a:lnTo>
                    <a:cubicBezTo>
                      <a:pt x="9327" y="8514"/>
                      <a:pt x="9235" y="8514"/>
                      <a:pt x="9180" y="8547"/>
                    </a:cubicBezTo>
                    <a:lnTo>
                      <a:pt x="8263" y="9077"/>
                    </a:lnTo>
                    <a:cubicBezTo>
                      <a:pt x="8207" y="9110"/>
                      <a:pt x="8207" y="9162"/>
                      <a:pt x="8263" y="9195"/>
                    </a:cubicBezTo>
                    <a:lnTo>
                      <a:pt x="9180" y="9725"/>
                    </a:lnTo>
                    <a:cubicBezTo>
                      <a:pt x="9234" y="9756"/>
                      <a:pt x="9324" y="9756"/>
                      <a:pt x="9381" y="9723"/>
                    </a:cubicBezTo>
                    <a:close/>
                    <a:moveTo>
                      <a:pt x="12579" y="11574"/>
                    </a:moveTo>
                    <a:lnTo>
                      <a:pt x="13500" y="11043"/>
                    </a:lnTo>
                    <a:cubicBezTo>
                      <a:pt x="13556" y="11012"/>
                      <a:pt x="13556" y="10960"/>
                      <a:pt x="13500" y="10926"/>
                    </a:cubicBezTo>
                    <a:lnTo>
                      <a:pt x="12581" y="10395"/>
                    </a:lnTo>
                    <a:cubicBezTo>
                      <a:pt x="12527" y="10362"/>
                      <a:pt x="12436" y="10362"/>
                      <a:pt x="12380" y="10395"/>
                    </a:cubicBezTo>
                    <a:lnTo>
                      <a:pt x="11460" y="10925"/>
                    </a:lnTo>
                    <a:cubicBezTo>
                      <a:pt x="11406" y="10956"/>
                      <a:pt x="11406" y="11009"/>
                      <a:pt x="11460" y="11042"/>
                    </a:cubicBezTo>
                    <a:lnTo>
                      <a:pt x="12379" y="11573"/>
                    </a:lnTo>
                    <a:cubicBezTo>
                      <a:pt x="12435" y="11608"/>
                      <a:pt x="12524" y="11608"/>
                      <a:pt x="12579" y="11574"/>
                    </a:cubicBezTo>
                    <a:close/>
                    <a:moveTo>
                      <a:pt x="14264" y="12451"/>
                    </a:moveTo>
                    <a:lnTo>
                      <a:pt x="15017" y="12016"/>
                    </a:lnTo>
                    <a:cubicBezTo>
                      <a:pt x="15118" y="11959"/>
                      <a:pt x="15118" y="11864"/>
                      <a:pt x="15017" y="11804"/>
                    </a:cubicBezTo>
                    <a:lnTo>
                      <a:pt x="14265" y="11370"/>
                    </a:lnTo>
                    <a:cubicBezTo>
                      <a:pt x="14164" y="11311"/>
                      <a:pt x="13998" y="11311"/>
                      <a:pt x="13897" y="11370"/>
                    </a:cubicBezTo>
                    <a:lnTo>
                      <a:pt x="13144" y="11804"/>
                    </a:lnTo>
                    <a:cubicBezTo>
                      <a:pt x="13042" y="11862"/>
                      <a:pt x="13042" y="11957"/>
                      <a:pt x="13144" y="12016"/>
                    </a:cubicBezTo>
                    <a:lnTo>
                      <a:pt x="13896" y="12451"/>
                    </a:lnTo>
                    <a:cubicBezTo>
                      <a:pt x="13997" y="12511"/>
                      <a:pt x="14162" y="12511"/>
                      <a:pt x="14264" y="12451"/>
                    </a:cubicBezTo>
                    <a:close/>
                    <a:moveTo>
                      <a:pt x="12701" y="9658"/>
                    </a:moveTo>
                    <a:lnTo>
                      <a:pt x="13463" y="9219"/>
                    </a:lnTo>
                    <a:cubicBezTo>
                      <a:pt x="13563" y="9162"/>
                      <a:pt x="13563" y="9068"/>
                      <a:pt x="13463" y="9011"/>
                    </a:cubicBezTo>
                    <a:lnTo>
                      <a:pt x="12703" y="8571"/>
                    </a:lnTo>
                    <a:cubicBezTo>
                      <a:pt x="12603" y="8514"/>
                      <a:pt x="12442" y="8513"/>
                      <a:pt x="12342" y="8571"/>
                    </a:cubicBezTo>
                    <a:lnTo>
                      <a:pt x="11581" y="9011"/>
                    </a:lnTo>
                    <a:cubicBezTo>
                      <a:pt x="11482" y="9068"/>
                      <a:pt x="11482" y="9161"/>
                      <a:pt x="11581" y="9217"/>
                    </a:cubicBezTo>
                    <a:lnTo>
                      <a:pt x="12342" y="9656"/>
                    </a:lnTo>
                    <a:cubicBezTo>
                      <a:pt x="12441" y="9715"/>
                      <a:pt x="12600" y="9716"/>
                      <a:pt x="12701" y="9658"/>
                    </a:cubicBezTo>
                    <a:close/>
                    <a:moveTo>
                      <a:pt x="14220" y="10629"/>
                    </a:moveTo>
                    <a:lnTo>
                      <a:pt x="15142" y="10098"/>
                    </a:lnTo>
                    <a:cubicBezTo>
                      <a:pt x="15197" y="10067"/>
                      <a:pt x="15197" y="10015"/>
                      <a:pt x="15142" y="9983"/>
                    </a:cubicBezTo>
                    <a:lnTo>
                      <a:pt x="14223" y="9451"/>
                    </a:lnTo>
                    <a:cubicBezTo>
                      <a:pt x="14168" y="9419"/>
                      <a:pt x="14077" y="9418"/>
                      <a:pt x="14022" y="9451"/>
                    </a:cubicBezTo>
                    <a:lnTo>
                      <a:pt x="13102" y="9983"/>
                    </a:lnTo>
                    <a:cubicBezTo>
                      <a:pt x="13046" y="10014"/>
                      <a:pt x="13046" y="10066"/>
                      <a:pt x="13102" y="10098"/>
                    </a:cubicBezTo>
                    <a:lnTo>
                      <a:pt x="14021" y="10631"/>
                    </a:lnTo>
                    <a:cubicBezTo>
                      <a:pt x="14075" y="10662"/>
                      <a:pt x="14165" y="10662"/>
                      <a:pt x="14220" y="10629"/>
                    </a:cubicBezTo>
                    <a:close/>
                    <a:moveTo>
                      <a:pt x="15904" y="11507"/>
                    </a:moveTo>
                    <a:lnTo>
                      <a:pt x="16658" y="11072"/>
                    </a:lnTo>
                    <a:cubicBezTo>
                      <a:pt x="16760" y="11013"/>
                      <a:pt x="16760" y="10918"/>
                      <a:pt x="16658" y="10858"/>
                    </a:cubicBezTo>
                    <a:lnTo>
                      <a:pt x="15905" y="10424"/>
                    </a:lnTo>
                    <a:cubicBezTo>
                      <a:pt x="15804" y="10364"/>
                      <a:pt x="15640" y="10364"/>
                      <a:pt x="15538" y="10424"/>
                    </a:cubicBezTo>
                    <a:lnTo>
                      <a:pt x="14784" y="10858"/>
                    </a:lnTo>
                    <a:cubicBezTo>
                      <a:pt x="14683" y="10917"/>
                      <a:pt x="14683" y="11012"/>
                      <a:pt x="14784" y="11069"/>
                    </a:cubicBezTo>
                    <a:lnTo>
                      <a:pt x="15536" y="11504"/>
                    </a:lnTo>
                    <a:cubicBezTo>
                      <a:pt x="15637" y="11564"/>
                      <a:pt x="15803" y="11564"/>
                      <a:pt x="15904" y="11507"/>
                    </a:cubicBezTo>
                    <a:close/>
                    <a:moveTo>
                      <a:pt x="12622" y="13397"/>
                    </a:moveTo>
                    <a:lnTo>
                      <a:pt x="13376" y="12962"/>
                    </a:lnTo>
                    <a:cubicBezTo>
                      <a:pt x="13477" y="12904"/>
                      <a:pt x="13477" y="12809"/>
                      <a:pt x="13376" y="12750"/>
                    </a:cubicBezTo>
                    <a:lnTo>
                      <a:pt x="12623" y="12316"/>
                    </a:lnTo>
                    <a:cubicBezTo>
                      <a:pt x="12522" y="12258"/>
                      <a:pt x="12357" y="12258"/>
                      <a:pt x="12256" y="12316"/>
                    </a:cubicBezTo>
                    <a:lnTo>
                      <a:pt x="11502" y="12750"/>
                    </a:lnTo>
                    <a:cubicBezTo>
                      <a:pt x="11401" y="12809"/>
                      <a:pt x="11401" y="12904"/>
                      <a:pt x="11502" y="12964"/>
                    </a:cubicBezTo>
                    <a:lnTo>
                      <a:pt x="12254" y="13399"/>
                    </a:lnTo>
                    <a:cubicBezTo>
                      <a:pt x="12355" y="13457"/>
                      <a:pt x="12519" y="13457"/>
                      <a:pt x="12622" y="13397"/>
                    </a:cubicBezTo>
                    <a:close/>
                    <a:moveTo>
                      <a:pt x="2817" y="13509"/>
                    </a:moveTo>
                    <a:lnTo>
                      <a:pt x="3735" y="12980"/>
                    </a:lnTo>
                    <a:cubicBezTo>
                      <a:pt x="3793" y="12948"/>
                      <a:pt x="3793" y="12896"/>
                      <a:pt x="3735" y="12862"/>
                    </a:cubicBezTo>
                    <a:lnTo>
                      <a:pt x="2818" y="12332"/>
                    </a:lnTo>
                    <a:cubicBezTo>
                      <a:pt x="2762" y="12300"/>
                      <a:pt x="2670" y="12300"/>
                      <a:pt x="2614" y="12332"/>
                    </a:cubicBezTo>
                    <a:lnTo>
                      <a:pt x="1696" y="12862"/>
                    </a:lnTo>
                    <a:cubicBezTo>
                      <a:pt x="1639" y="12896"/>
                      <a:pt x="1639" y="12948"/>
                      <a:pt x="1696" y="12980"/>
                    </a:cubicBezTo>
                    <a:lnTo>
                      <a:pt x="2613" y="13510"/>
                    </a:lnTo>
                    <a:cubicBezTo>
                      <a:pt x="2669" y="13540"/>
                      <a:pt x="2761" y="13540"/>
                      <a:pt x="2817" y="13509"/>
                    </a:cubicBezTo>
                    <a:close/>
                    <a:moveTo>
                      <a:pt x="7741" y="10670"/>
                    </a:moveTo>
                    <a:lnTo>
                      <a:pt x="8659" y="10142"/>
                    </a:lnTo>
                    <a:cubicBezTo>
                      <a:pt x="8715" y="10109"/>
                      <a:pt x="8715" y="10057"/>
                      <a:pt x="8659" y="10024"/>
                    </a:cubicBezTo>
                    <a:lnTo>
                      <a:pt x="7742" y="9494"/>
                    </a:lnTo>
                    <a:cubicBezTo>
                      <a:pt x="7685" y="9461"/>
                      <a:pt x="7594" y="9461"/>
                      <a:pt x="7539" y="9494"/>
                    </a:cubicBezTo>
                    <a:lnTo>
                      <a:pt x="6622" y="10023"/>
                    </a:lnTo>
                    <a:cubicBezTo>
                      <a:pt x="6565" y="10055"/>
                      <a:pt x="6565" y="10108"/>
                      <a:pt x="6622" y="10140"/>
                    </a:cubicBezTo>
                    <a:lnTo>
                      <a:pt x="7539" y="10670"/>
                    </a:lnTo>
                    <a:cubicBezTo>
                      <a:pt x="7593" y="10702"/>
                      <a:pt x="7684" y="10704"/>
                      <a:pt x="7741" y="10670"/>
                    </a:cubicBezTo>
                    <a:close/>
                    <a:moveTo>
                      <a:pt x="7285" y="17029"/>
                    </a:moveTo>
                    <a:lnTo>
                      <a:pt x="6542" y="17455"/>
                    </a:lnTo>
                    <a:cubicBezTo>
                      <a:pt x="6439" y="17515"/>
                      <a:pt x="6439" y="17614"/>
                      <a:pt x="6542" y="17674"/>
                    </a:cubicBezTo>
                    <a:lnTo>
                      <a:pt x="7285" y="18103"/>
                    </a:lnTo>
                    <a:cubicBezTo>
                      <a:pt x="7388" y="18164"/>
                      <a:pt x="7559" y="18164"/>
                      <a:pt x="7662" y="18103"/>
                    </a:cubicBezTo>
                    <a:lnTo>
                      <a:pt x="8406" y="17676"/>
                    </a:lnTo>
                    <a:cubicBezTo>
                      <a:pt x="8510" y="17616"/>
                      <a:pt x="8510" y="17518"/>
                      <a:pt x="8406" y="17458"/>
                    </a:cubicBezTo>
                    <a:lnTo>
                      <a:pt x="7665" y="17029"/>
                    </a:lnTo>
                    <a:cubicBezTo>
                      <a:pt x="7560" y="16969"/>
                      <a:pt x="7391" y="16969"/>
                      <a:pt x="7285" y="17029"/>
                    </a:cubicBezTo>
                    <a:close/>
                    <a:moveTo>
                      <a:pt x="1176" y="14455"/>
                    </a:moveTo>
                    <a:lnTo>
                      <a:pt x="2095" y="13925"/>
                    </a:lnTo>
                    <a:cubicBezTo>
                      <a:pt x="2151" y="13892"/>
                      <a:pt x="2151" y="13839"/>
                      <a:pt x="2095" y="13807"/>
                    </a:cubicBezTo>
                    <a:lnTo>
                      <a:pt x="1177" y="13277"/>
                    </a:lnTo>
                    <a:cubicBezTo>
                      <a:pt x="1120" y="13244"/>
                      <a:pt x="1030" y="13244"/>
                      <a:pt x="975" y="13277"/>
                    </a:cubicBezTo>
                    <a:lnTo>
                      <a:pt x="58" y="13807"/>
                    </a:lnTo>
                    <a:cubicBezTo>
                      <a:pt x="0" y="13839"/>
                      <a:pt x="0" y="13892"/>
                      <a:pt x="58" y="13925"/>
                    </a:cubicBezTo>
                    <a:lnTo>
                      <a:pt x="975" y="14455"/>
                    </a:lnTo>
                    <a:cubicBezTo>
                      <a:pt x="1029" y="14487"/>
                      <a:pt x="1119" y="14487"/>
                      <a:pt x="1176" y="14455"/>
                    </a:cubicBezTo>
                    <a:close/>
                    <a:moveTo>
                      <a:pt x="9418" y="11551"/>
                    </a:moveTo>
                    <a:lnTo>
                      <a:pt x="10181" y="11111"/>
                    </a:lnTo>
                    <a:cubicBezTo>
                      <a:pt x="10281" y="11055"/>
                      <a:pt x="10281" y="10961"/>
                      <a:pt x="10181" y="10905"/>
                    </a:cubicBezTo>
                    <a:lnTo>
                      <a:pt x="9419" y="10465"/>
                    </a:lnTo>
                    <a:cubicBezTo>
                      <a:pt x="9321" y="10407"/>
                      <a:pt x="9160" y="10407"/>
                      <a:pt x="9061" y="10465"/>
                    </a:cubicBezTo>
                    <a:lnTo>
                      <a:pt x="8300" y="10905"/>
                    </a:lnTo>
                    <a:cubicBezTo>
                      <a:pt x="8201" y="10961"/>
                      <a:pt x="8201" y="11055"/>
                      <a:pt x="8300" y="11111"/>
                    </a:cubicBezTo>
                    <a:lnTo>
                      <a:pt x="9061" y="11551"/>
                    </a:lnTo>
                    <a:cubicBezTo>
                      <a:pt x="9159" y="11608"/>
                      <a:pt x="9319" y="11608"/>
                      <a:pt x="9418" y="11551"/>
                    </a:cubicBezTo>
                    <a:close/>
                    <a:moveTo>
                      <a:pt x="11022" y="8778"/>
                    </a:moveTo>
                    <a:lnTo>
                      <a:pt x="11942" y="8249"/>
                    </a:lnTo>
                    <a:cubicBezTo>
                      <a:pt x="11998" y="8216"/>
                      <a:pt x="11998" y="8165"/>
                      <a:pt x="11942" y="8131"/>
                    </a:cubicBezTo>
                    <a:lnTo>
                      <a:pt x="11025" y="7601"/>
                    </a:lnTo>
                    <a:cubicBezTo>
                      <a:pt x="10968" y="7569"/>
                      <a:pt x="10878" y="7569"/>
                      <a:pt x="10822" y="7601"/>
                    </a:cubicBezTo>
                    <a:lnTo>
                      <a:pt x="9904" y="8130"/>
                    </a:lnTo>
                    <a:cubicBezTo>
                      <a:pt x="9847" y="8162"/>
                      <a:pt x="9847" y="8215"/>
                      <a:pt x="9904" y="8248"/>
                    </a:cubicBezTo>
                    <a:lnTo>
                      <a:pt x="10822" y="8778"/>
                    </a:lnTo>
                    <a:cubicBezTo>
                      <a:pt x="10875" y="8810"/>
                      <a:pt x="10966" y="8810"/>
                      <a:pt x="11022" y="8778"/>
                    </a:cubicBezTo>
                    <a:close/>
                    <a:moveTo>
                      <a:pt x="10937" y="12522"/>
                    </a:moveTo>
                    <a:lnTo>
                      <a:pt x="11859" y="11990"/>
                    </a:lnTo>
                    <a:cubicBezTo>
                      <a:pt x="11914" y="11959"/>
                      <a:pt x="11914" y="11907"/>
                      <a:pt x="11859" y="11874"/>
                    </a:cubicBezTo>
                    <a:lnTo>
                      <a:pt x="10941" y="11342"/>
                    </a:lnTo>
                    <a:cubicBezTo>
                      <a:pt x="10886" y="11311"/>
                      <a:pt x="10797" y="11311"/>
                      <a:pt x="10740" y="11342"/>
                    </a:cubicBezTo>
                    <a:lnTo>
                      <a:pt x="9819" y="11874"/>
                    </a:lnTo>
                    <a:cubicBezTo>
                      <a:pt x="9764" y="11906"/>
                      <a:pt x="9764" y="11957"/>
                      <a:pt x="9819" y="11990"/>
                    </a:cubicBezTo>
                    <a:lnTo>
                      <a:pt x="10738" y="12522"/>
                    </a:lnTo>
                    <a:cubicBezTo>
                      <a:pt x="10793" y="12553"/>
                      <a:pt x="10882" y="12553"/>
                      <a:pt x="10937" y="12522"/>
                    </a:cubicBezTo>
                    <a:close/>
                    <a:moveTo>
                      <a:pt x="20828" y="8667"/>
                    </a:moveTo>
                    <a:lnTo>
                      <a:pt x="21581" y="8233"/>
                    </a:lnTo>
                    <a:cubicBezTo>
                      <a:pt x="21682" y="8174"/>
                      <a:pt x="21682" y="8079"/>
                      <a:pt x="21581" y="8021"/>
                    </a:cubicBezTo>
                    <a:lnTo>
                      <a:pt x="20829" y="7586"/>
                    </a:lnTo>
                    <a:cubicBezTo>
                      <a:pt x="20728" y="7529"/>
                      <a:pt x="20563" y="7529"/>
                      <a:pt x="20461" y="7586"/>
                    </a:cubicBezTo>
                    <a:lnTo>
                      <a:pt x="19708" y="8021"/>
                    </a:lnTo>
                    <a:cubicBezTo>
                      <a:pt x="19607" y="8079"/>
                      <a:pt x="19607" y="8174"/>
                      <a:pt x="19708" y="8234"/>
                    </a:cubicBezTo>
                    <a:lnTo>
                      <a:pt x="20460" y="8669"/>
                    </a:lnTo>
                    <a:cubicBezTo>
                      <a:pt x="20561" y="8726"/>
                      <a:pt x="20727" y="8726"/>
                      <a:pt x="20828" y="8667"/>
                    </a:cubicBezTo>
                    <a:close/>
                    <a:moveTo>
                      <a:pt x="17625" y="6820"/>
                    </a:moveTo>
                    <a:lnTo>
                      <a:pt x="18386" y="6380"/>
                    </a:lnTo>
                    <a:cubicBezTo>
                      <a:pt x="18485" y="6324"/>
                      <a:pt x="18485" y="6230"/>
                      <a:pt x="18386" y="6172"/>
                    </a:cubicBezTo>
                    <a:lnTo>
                      <a:pt x="17625" y="5732"/>
                    </a:lnTo>
                    <a:cubicBezTo>
                      <a:pt x="17524" y="5675"/>
                      <a:pt x="17364" y="5675"/>
                      <a:pt x="17264" y="5732"/>
                    </a:cubicBezTo>
                    <a:lnTo>
                      <a:pt x="16502" y="6172"/>
                    </a:lnTo>
                    <a:cubicBezTo>
                      <a:pt x="16403" y="6229"/>
                      <a:pt x="16403" y="6322"/>
                      <a:pt x="16502" y="6379"/>
                    </a:cubicBezTo>
                    <a:lnTo>
                      <a:pt x="17264" y="6818"/>
                    </a:lnTo>
                    <a:cubicBezTo>
                      <a:pt x="17364" y="6878"/>
                      <a:pt x="17524" y="6878"/>
                      <a:pt x="17625" y="6820"/>
                    </a:cubicBezTo>
                    <a:close/>
                    <a:moveTo>
                      <a:pt x="19145" y="7791"/>
                    </a:moveTo>
                    <a:lnTo>
                      <a:pt x="20066" y="7260"/>
                    </a:lnTo>
                    <a:cubicBezTo>
                      <a:pt x="20121" y="7229"/>
                      <a:pt x="20121" y="7177"/>
                      <a:pt x="20066" y="7144"/>
                    </a:cubicBezTo>
                    <a:lnTo>
                      <a:pt x="19146" y="6612"/>
                    </a:lnTo>
                    <a:cubicBezTo>
                      <a:pt x="19091" y="6581"/>
                      <a:pt x="19002" y="6581"/>
                      <a:pt x="18946" y="6612"/>
                    </a:cubicBezTo>
                    <a:lnTo>
                      <a:pt x="18025" y="7144"/>
                    </a:lnTo>
                    <a:cubicBezTo>
                      <a:pt x="17970" y="7176"/>
                      <a:pt x="17970" y="7227"/>
                      <a:pt x="18025" y="7259"/>
                    </a:cubicBezTo>
                    <a:lnTo>
                      <a:pt x="18943" y="7791"/>
                    </a:lnTo>
                    <a:cubicBezTo>
                      <a:pt x="18999" y="7822"/>
                      <a:pt x="19089" y="7823"/>
                      <a:pt x="19145" y="7791"/>
                    </a:cubicBezTo>
                    <a:close/>
                    <a:moveTo>
                      <a:pt x="15946" y="5939"/>
                    </a:moveTo>
                    <a:lnTo>
                      <a:pt x="16864" y="5409"/>
                    </a:lnTo>
                    <a:cubicBezTo>
                      <a:pt x="16922" y="5377"/>
                      <a:pt x="16922" y="5324"/>
                      <a:pt x="16864" y="5291"/>
                    </a:cubicBezTo>
                    <a:lnTo>
                      <a:pt x="15947" y="4761"/>
                    </a:lnTo>
                    <a:cubicBezTo>
                      <a:pt x="15892" y="4729"/>
                      <a:pt x="15801" y="4729"/>
                      <a:pt x="15745" y="4761"/>
                    </a:cubicBezTo>
                    <a:lnTo>
                      <a:pt x="14826" y="5290"/>
                    </a:lnTo>
                    <a:cubicBezTo>
                      <a:pt x="14769" y="5323"/>
                      <a:pt x="14769" y="5374"/>
                      <a:pt x="14826" y="5408"/>
                    </a:cubicBezTo>
                    <a:lnTo>
                      <a:pt x="15743" y="5938"/>
                    </a:lnTo>
                    <a:cubicBezTo>
                      <a:pt x="15798" y="5973"/>
                      <a:pt x="15890" y="5973"/>
                      <a:pt x="15946" y="5939"/>
                    </a:cubicBezTo>
                    <a:close/>
                    <a:moveTo>
                      <a:pt x="22547" y="3981"/>
                    </a:moveTo>
                    <a:lnTo>
                      <a:pt x="23309" y="3542"/>
                    </a:lnTo>
                    <a:cubicBezTo>
                      <a:pt x="23409" y="3484"/>
                      <a:pt x="23409" y="3391"/>
                      <a:pt x="23309" y="3334"/>
                    </a:cubicBezTo>
                    <a:lnTo>
                      <a:pt x="22547" y="2894"/>
                    </a:lnTo>
                    <a:cubicBezTo>
                      <a:pt x="22448" y="2836"/>
                      <a:pt x="22288" y="2836"/>
                      <a:pt x="22188" y="2894"/>
                    </a:cubicBezTo>
                    <a:lnTo>
                      <a:pt x="21426" y="3334"/>
                    </a:lnTo>
                    <a:cubicBezTo>
                      <a:pt x="21326" y="3391"/>
                      <a:pt x="21326" y="3484"/>
                      <a:pt x="21426" y="3540"/>
                    </a:cubicBezTo>
                    <a:lnTo>
                      <a:pt x="22188" y="3979"/>
                    </a:lnTo>
                    <a:cubicBezTo>
                      <a:pt x="22288" y="4039"/>
                      <a:pt x="22448" y="4039"/>
                      <a:pt x="22547" y="3981"/>
                    </a:cubicBezTo>
                    <a:close/>
                    <a:moveTo>
                      <a:pt x="24069" y="4952"/>
                    </a:moveTo>
                    <a:lnTo>
                      <a:pt x="24989" y="4421"/>
                    </a:lnTo>
                    <a:cubicBezTo>
                      <a:pt x="25043" y="4389"/>
                      <a:pt x="25043" y="4338"/>
                      <a:pt x="24989" y="4306"/>
                    </a:cubicBezTo>
                    <a:lnTo>
                      <a:pt x="24070" y="3774"/>
                    </a:lnTo>
                    <a:cubicBezTo>
                      <a:pt x="24015" y="3742"/>
                      <a:pt x="23926" y="3742"/>
                      <a:pt x="23870" y="3774"/>
                    </a:cubicBezTo>
                    <a:lnTo>
                      <a:pt x="22950" y="4305"/>
                    </a:lnTo>
                    <a:cubicBezTo>
                      <a:pt x="22895" y="4336"/>
                      <a:pt x="22895" y="4389"/>
                      <a:pt x="22950" y="4420"/>
                    </a:cubicBezTo>
                    <a:lnTo>
                      <a:pt x="23869" y="4952"/>
                    </a:lnTo>
                    <a:cubicBezTo>
                      <a:pt x="23922" y="4985"/>
                      <a:pt x="24013" y="4985"/>
                      <a:pt x="24069" y="4952"/>
                    </a:cubicBezTo>
                    <a:close/>
                    <a:moveTo>
                      <a:pt x="20870" y="3101"/>
                    </a:moveTo>
                    <a:lnTo>
                      <a:pt x="21788" y="2572"/>
                    </a:lnTo>
                    <a:cubicBezTo>
                      <a:pt x="21844" y="2539"/>
                      <a:pt x="21844" y="2488"/>
                      <a:pt x="21788" y="2454"/>
                    </a:cubicBezTo>
                    <a:lnTo>
                      <a:pt x="20871" y="1924"/>
                    </a:lnTo>
                    <a:cubicBezTo>
                      <a:pt x="20814" y="1892"/>
                      <a:pt x="20723" y="1892"/>
                      <a:pt x="20669" y="1924"/>
                    </a:cubicBezTo>
                    <a:lnTo>
                      <a:pt x="19751" y="2453"/>
                    </a:lnTo>
                    <a:cubicBezTo>
                      <a:pt x="19694" y="2485"/>
                      <a:pt x="19694" y="2538"/>
                      <a:pt x="19751" y="2571"/>
                    </a:cubicBezTo>
                    <a:lnTo>
                      <a:pt x="20669" y="3101"/>
                    </a:lnTo>
                    <a:cubicBezTo>
                      <a:pt x="20722" y="3133"/>
                      <a:pt x="20813" y="3133"/>
                      <a:pt x="20870" y="3101"/>
                    </a:cubicBezTo>
                    <a:close/>
                    <a:moveTo>
                      <a:pt x="5690" y="16101"/>
                    </a:moveTo>
                    <a:lnTo>
                      <a:pt x="4937" y="16534"/>
                    </a:lnTo>
                    <a:cubicBezTo>
                      <a:pt x="4836" y="16591"/>
                      <a:pt x="4836" y="16687"/>
                      <a:pt x="4937" y="16746"/>
                    </a:cubicBezTo>
                    <a:lnTo>
                      <a:pt x="5689" y="17181"/>
                    </a:lnTo>
                    <a:cubicBezTo>
                      <a:pt x="5791" y="17240"/>
                      <a:pt x="5956" y="17241"/>
                      <a:pt x="6057" y="17181"/>
                    </a:cubicBezTo>
                    <a:lnTo>
                      <a:pt x="6810" y="16746"/>
                    </a:lnTo>
                    <a:cubicBezTo>
                      <a:pt x="6912" y="16689"/>
                      <a:pt x="6912" y="16594"/>
                      <a:pt x="6810" y="16535"/>
                    </a:cubicBezTo>
                    <a:lnTo>
                      <a:pt x="6059" y="16101"/>
                    </a:lnTo>
                    <a:cubicBezTo>
                      <a:pt x="5956" y="16042"/>
                      <a:pt x="5793" y="16042"/>
                      <a:pt x="5690" y="16101"/>
                    </a:cubicBezTo>
                    <a:close/>
                    <a:moveTo>
                      <a:pt x="15863" y="9684"/>
                    </a:moveTo>
                    <a:lnTo>
                      <a:pt x="16783" y="9151"/>
                    </a:lnTo>
                    <a:cubicBezTo>
                      <a:pt x="16838" y="9120"/>
                      <a:pt x="16838" y="9068"/>
                      <a:pt x="16783" y="9036"/>
                    </a:cubicBezTo>
                    <a:lnTo>
                      <a:pt x="15863" y="8504"/>
                    </a:lnTo>
                    <a:cubicBezTo>
                      <a:pt x="15808" y="8472"/>
                      <a:pt x="15718" y="8471"/>
                      <a:pt x="15661" y="8504"/>
                    </a:cubicBezTo>
                    <a:lnTo>
                      <a:pt x="14741" y="9036"/>
                    </a:lnTo>
                    <a:cubicBezTo>
                      <a:pt x="14685" y="9067"/>
                      <a:pt x="14685" y="9119"/>
                      <a:pt x="14741" y="9151"/>
                    </a:cubicBezTo>
                    <a:lnTo>
                      <a:pt x="15661" y="9684"/>
                    </a:lnTo>
                    <a:cubicBezTo>
                      <a:pt x="15717" y="9715"/>
                      <a:pt x="15807" y="9715"/>
                      <a:pt x="15863" y="9684"/>
                    </a:cubicBezTo>
                    <a:close/>
                    <a:moveTo>
                      <a:pt x="14342" y="8713"/>
                    </a:moveTo>
                    <a:lnTo>
                      <a:pt x="15105" y="8273"/>
                    </a:lnTo>
                    <a:cubicBezTo>
                      <a:pt x="15205" y="8216"/>
                      <a:pt x="15205" y="8123"/>
                      <a:pt x="15105" y="8066"/>
                    </a:cubicBezTo>
                    <a:lnTo>
                      <a:pt x="14343" y="7626"/>
                    </a:lnTo>
                    <a:cubicBezTo>
                      <a:pt x="14243" y="7570"/>
                      <a:pt x="14083" y="7569"/>
                      <a:pt x="13984" y="7626"/>
                    </a:cubicBezTo>
                    <a:lnTo>
                      <a:pt x="13222" y="8066"/>
                    </a:lnTo>
                    <a:cubicBezTo>
                      <a:pt x="13122" y="8123"/>
                      <a:pt x="13122" y="8216"/>
                      <a:pt x="13222" y="8273"/>
                    </a:cubicBezTo>
                    <a:lnTo>
                      <a:pt x="13984" y="8713"/>
                    </a:lnTo>
                    <a:cubicBezTo>
                      <a:pt x="14081" y="8769"/>
                      <a:pt x="14242" y="8769"/>
                      <a:pt x="14342" y="8713"/>
                    </a:cubicBezTo>
                    <a:close/>
                    <a:moveTo>
                      <a:pt x="17546" y="10561"/>
                    </a:moveTo>
                    <a:lnTo>
                      <a:pt x="18299" y="10126"/>
                    </a:lnTo>
                    <a:cubicBezTo>
                      <a:pt x="18400" y="10067"/>
                      <a:pt x="18400" y="9972"/>
                      <a:pt x="18299" y="9912"/>
                    </a:cubicBezTo>
                    <a:lnTo>
                      <a:pt x="17547" y="9478"/>
                    </a:lnTo>
                    <a:cubicBezTo>
                      <a:pt x="17446" y="9419"/>
                      <a:pt x="17280" y="9419"/>
                      <a:pt x="17179" y="9478"/>
                    </a:cubicBezTo>
                    <a:lnTo>
                      <a:pt x="16426" y="9912"/>
                    </a:lnTo>
                    <a:cubicBezTo>
                      <a:pt x="16324" y="9971"/>
                      <a:pt x="16324" y="10066"/>
                      <a:pt x="16426" y="10125"/>
                    </a:cubicBezTo>
                    <a:lnTo>
                      <a:pt x="17178" y="10559"/>
                    </a:lnTo>
                    <a:cubicBezTo>
                      <a:pt x="17279" y="10619"/>
                      <a:pt x="17445" y="10619"/>
                      <a:pt x="17546" y="10561"/>
                    </a:cubicBezTo>
                    <a:close/>
                    <a:moveTo>
                      <a:pt x="12664" y="7832"/>
                    </a:moveTo>
                    <a:lnTo>
                      <a:pt x="13582" y="7303"/>
                    </a:lnTo>
                    <a:cubicBezTo>
                      <a:pt x="13639" y="7271"/>
                      <a:pt x="13639" y="7219"/>
                      <a:pt x="13582" y="7185"/>
                    </a:cubicBezTo>
                    <a:lnTo>
                      <a:pt x="12665" y="6655"/>
                    </a:lnTo>
                    <a:cubicBezTo>
                      <a:pt x="12609" y="6623"/>
                      <a:pt x="12518" y="6623"/>
                      <a:pt x="12462" y="6655"/>
                    </a:cubicBezTo>
                    <a:lnTo>
                      <a:pt x="11544" y="7184"/>
                    </a:lnTo>
                    <a:cubicBezTo>
                      <a:pt x="11487" y="7218"/>
                      <a:pt x="11487" y="7269"/>
                      <a:pt x="11544" y="7302"/>
                    </a:cubicBezTo>
                    <a:lnTo>
                      <a:pt x="12461" y="7832"/>
                    </a:lnTo>
                    <a:cubicBezTo>
                      <a:pt x="12516" y="7864"/>
                      <a:pt x="12608" y="7864"/>
                      <a:pt x="12664" y="7832"/>
                    </a:cubicBezTo>
                    <a:close/>
                    <a:moveTo>
                      <a:pt x="17504" y="8737"/>
                    </a:moveTo>
                    <a:lnTo>
                      <a:pt x="18424" y="8206"/>
                    </a:lnTo>
                    <a:cubicBezTo>
                      <a:pt x="18479" y="8174"/>
                      <a:pt x="18479" y="8123"/>
                      <a:pt x="18424" y="8090"/>
                    </a:cubicBezTo>
                    <a:lnTo>
                      <a:pt x="17504" y="7558"/>
                    </a:lnTo>
                    <a:cubicBezTo>
                      <a:pt x="17448" y="7527"/>
                      <a:pt x="17359" y="7527"/>
                      <a:pt x="17303" y="7558"/>
                    </a:cubicBezTo>
                    <a:lnTo>
                      <a:pt x="16382" y="8090"/>
                    </a:lnTo>
                    <a:cubicBezTo>
                      <a:pt x="16327" y="8121"/>
                      <a:pt x="16327" y="8173"/>
                      <a:pt x="16382" y="8206"/>
                    </a:cubicBezTo>
                    <a:lnTo>
                      <a:pt x="17303" y="8738"/>
                    </a:lnTo>
                    <a:cubicBezTo>
                      <a:pt x="17358" y="8769"/>
                      <a:pt x="17447" y="8769"/>
                      <a:pt x="17504" y="8737"/>
                    </a:cubicBezTo>
                    <a:close/>
                    <a:moveTo>
                      <a:pt x="19186" y="9613"/>
                    </a:moveTo>
                    <a:lnTo>
                      <a:pt x="19941" y="9179"/>
                    </a:lnTo>
                    <a:cubicBezTo>
                      <a:pt x="20042" y="9120"/>
                      <a:pt x="20042" y="9025"/>
                      <a:pt x="19941" y="8967"/>
                    </a:cubicBezTo>
                    <a:lnTo>
                      <a:pt x="19188" y="8532"/>
                    </a:lnTo>
                    <a:cubicBezTo>
                      <a:pt x="19086" y="8473"/>
                      <a:pt x="18923" y="8473"/>
                      <a:pt x="18821" y="8532"/>
                    </a:cubicBezTo>
                    <a:lnTo>
                      <a:pt x="18067" y="8967"/>
                    </a:lnTo>
                    <a:cubicBezTo>
                      <a:pt x="17965" y="9026"/>
                      <a:pt x="17965" y="9120"/>
                      <a:pt x="18067" y="9180"/>
                    </a:cubicBezTo>
                    <a:lnTo>
                      <a:pt x="18821" y="9615"/>
                    </a:lnTo>
                    <a:cubicBezTo>
                      <a:pt x="18920" y="9673"/>
                      <a:pt x="19085" y="9673"/>
                      <a:pt x="19186" y="9613"/>
                    </a:cubicBezTo>
                    <a:close/>
                    <a:moveTo>
                      <a:pt x="15983" y="7767"/>
                    </a:moveTo>
                    <a:lnTo>
                      <a:pt x="16744" y="7327"/>
                    </a:lnTo>
                    <a:cubicBezTo>
                      <a:pt x="16844" y="7269"/>
                      <a:pt x="16844" y="7177"/>
                      <a:pt x="16744" y="7119"/>
                    </a:cubicBezTo>
                    <a:lnTo>
                      <a:pt x="15983" y="6679"/>
                    </a:lnTo>
                    <a:cubicBezTo>
                      <a:pt x="15884" y="6623"/>
                      <a:pt x="15723" y="6623"/>
                      <a:pt x="15623" y="6679"/>
                    </a:cubicBezTo>
                    <a:lnTo>
                      <a:pt x="14862" y="7119"/>
                    </a:lnTo>
                    <a:cubicBezTo>
                      <a:pt x="14762" y="7175"/>
                      <a:pt x="14762" y="7269"/>
                      <a:pt x="14862" y="7326"/>
                    </a:cubicBezTo>
                    <a:lnTo>
                      <a:pt x="15623" y="7767"/>
                    </a:lnTo>
                    <a:cubicBezTo>
                      <a:pt x="15723" y="7823"/>
                      <a:pt x="15884" y="7823"/>
                      <a:pt x="15983" y="7767"/>
                    </a:cubicBezTo>
                    <a:close/>
                    <a:moveTo>
                      <a:pt x="14305" y="6886"/>
                    </a:moveTo>
                    <a:lnTo>
                      <a:pt x="15224" y="6356"/>
                    </a:lnTo>
                    <a:cubicBezTo>
                      <a:pt x="15280" y="6324"/>
                      <a:pt x="15280" y="6272"/>
                      <a:pt x="15224" y="6238"/>
                    </a:cubicBezTo>
                    <a:lnTo>
                      <a:pt x="14307" y="5708"/>
                    </a:lnTo>
                    <a:cubicBezTo>
                      <a:pt x="14249" y="5676"/>
                      <a:pt x="14159" y="5676"/>
                      <a:pt x="14103" y="5708"/>
                    </a:cubicBezTo>
                    <a:lnTo>
                      <a:pt x="13183" y="6238"/>
                    </a:lnTo>
                    <a:cubicBezTo>
                      <a:pt x="13127" y="6272"/>
                      <a:pt x="13127" y="6324"/>
                      <a:pt x="13183" y="6356"/>
                    </a:cubicBezTo>
                    <a:lnTo>
                      <a:pt x="14100" y="6886"/>
                    </a:lnTo>
                    <a:cubicBezTo>
                      <a:pt x="14158" y="6917"/>
                      <a:pt x="14248" y="6917"/>
                      <a:pt x="14305" y="6886"/>
                    </a:cubicBezTo>
                    <a:close/>
                    <a:moveTo>
                      <a:pt x="17386" y="3817"/>
                    </a:moveTo>
                    <a:lnTo>
                      <a:pt x="16468" y="4348"/>
                    </a:lnTo>
                    <a:cubicBezTo>
                      <a:pt x="16411" y="4380"/>
                      <a:pt x="16411" y="4432"/>
                      <a:pt x="16468" y="4465"/>
                    </a:cubicBezTo>
                    <a:lnTo>
                      <a:pt x="17385" y="4996"/>
                    </a:lnTo>
                    <a:cubicBezTo>
                      <a:pt x="17441" y="5028"/>
                      <a:pt x="17532" y="5028"/>
                      <a:pt x="17588" y="4996"/>
                    </a:cubicBezTo>
                    <a:lnTo>
                      <a:pt x="18506" y="4465"/>
                    </a:lnTo>
                    <a:cubicBezTo>
                      <a:pt x="18562" y="4432"/>
                      <a:pt x="18562" y="4380"/>
                      <a:pt x="18506" y="4348"/>
                    </a:cubicBezTo>
                    <a:lnTo>
                      <a:pt x="17589" y="3817"/>
                    </a:lnTo>
                    <a:cubicBezTo>
                      <a:pt x="17532" y="3784"/>
                      <a:pt x="17441" y="3784"/>
                      <a:pt x="17386" y="3817"/>
                    </a:cubicBezTo>
                    <a:close/>
                    <a:moveTo>
                      <a:pt x="22228" y="4719"/>
                    </a:moveTo>
                    <a:lnTo>
                      <a:pt x="21306" y="5249"/>
                    </a:lnTo>
                    <a:cubicBezTo>
                      <a:pt x="21251" y="5282"/>
                      <a:pt x="21251" y="5333"/>
                      <a:pt x="21306" y="5366"/>
                    </a:cubicBezTo>
                    <a:lnTo>
                      <a:pt x="22225" y="5898"/>
                    </a:lnTo>
                    <a:cubicBezTo>
                      <a:pt x="22279" y="5928"/>
                      <a:pt x="22369" y="5928"/>
                      <a:pt x="22425" y="5898"/>
                    </a:cubicBezTo>
                    <a:lnTo>
                      <a:pt x="23344" y="5367"/>
                    </a:lnTo>
                    <a:cubicBezTo>
                      <a:pt x="23399" y="5335"/>
                      <a:pt x="23399" y="5284"/>
                      <a:pt x="23344" y="5252"/>
                    </a:cubicBezTo>
                    <a:lnTo>
                      <a:pt x="22426" y="4719"/>
                    </a:lnTo>
                    <a:cubicBezTo>
                      <a:pt x="22373" y="4688"/>
                      <a:pt x="22283" y="4688"/>
                      <a:pt x="22228" y="4719"/>
                    </a:cubicBezTo>
                    <a:close/>
                    <a:moveTo>
                      <a:pt x="23744" y="5694"/>
                    </a:moveTo>
                    <a:lnTo>
                      <a:pt x="22991" y="6129"/>
                    </a:lnTo>
                    <a:cubicBezTo>
                      <a:pt x="22889" y="6187"/>
                      <a:pt x="22889" y="6282"/>
                      <a:pt x="22991" y="6340"/>
                    </a:cubicBezTo>
                    <a:lnTo>
                      <a:pt x="23742" y="6774"/>
                    </a:lnTo>
                    <a:cubicBezTo>
                      <a:pt x="23844" y="6833"/>
                      <a:pt x="24007" y="6833"/>
                      <a:pt x="24110" y="6774"/>
                    </a:cubicBezTo>
                    <a:lnTo>
                      <a:pt x="24863" y="6342"/>
                    </a:lnTo>
                    <a:cubicBezTo>
                      <a:pt x="24965" y="6282"/>
                      <a:pt x="24965" y="6188"/>
                      <a:pt x="24863" y="6129"/>
                    </a:cubicBezTo>
                    <a:lnTo>
                      <a:pt x="24112" y="5694"/>
                    </a:lnTo>
                    <a:cubicBezTo>
                      <a:pt x="24010" y="5635"/>
                      <a:pt x="23845" y="5634"/>
                      <a:pt x="23744" y="5694"/>
                    </a:cubicBezTo>
                    <a:close/>
                    <a:moveTo>
                      <a:pt x="20548" y="3841"/>
                    </a:moveTo>
                    <a:lnTo>
                      <a:pt x="19787" y="4281"/>
                    </a:lnTo>
                    <a:cubicBezTo>
                      <a:pt x="19687" y="4337"/>
                      <a:pt x="19687" y="4431"/>
                      <a:pt x="19787" y="4487"/>
                    </a:cubicBezTo>
                    <a:lnTo>
                      <a:pt x="20548" y="4927"/>
                    </a:lnTo>
                    <a:cubicBezTo>
                      <a:pt x="20647" y="4985"/>
                      <a:pt x="20808" y="4985"/>
                      <a:pt x="20907" y="4927"/>
                    </a:cubicBezTo>
                    <a:lnTo>
                      <a:pt x="21668" y="4487"/>
                    </a:lnTo>
                    <a:cubicBezTo>
                      <a:pt x="21767" y="4431"/>
                      <a:pt x="21767" y="4337"/>
                      <a:pt x="21668" y="4281"/>
                    </a:cubicBezTo>
                    <a:lnTo>
                      <a:pt x="20907" y="3841"/>
                    </a:lnTo>
                    <a:cubicBezTo>
                      <a:pt x="20808" y="3783"/>
                      <a:pt x="20647" y="3783"/>
                      <a:pt x="20548" y="3841"/>
                    </a:cubicBezTo>
                    <a:close/>
                    <a:moveTo>
                      <a:pt x="18906" y="4787"/>
                    </a:moveTo>
                    <a:lnTo>
                      <a:pt x="18145" y="5226"/>
                    </a:lnTo>
                    <a:cubicBezTo>
                      <a:pt x="18046" y="5283"/>
                      <a:pt x="18046" y="5377"/>
                      <a:pt x="18145" y="5433"/>
                    </a:cubicBezTo>
                    <a:lnTo>
                      <a:pt x="18906" y="5872"/>
                    </a:lnTo>
                    <a:cubicBezTo>
                      <a:pt x="19007" y="5928"/>
                      <a:pt x="19167" y="5928"/>
                      <a:pt x="19265" y="5872"/>
                    </a:cubicBezTo>
                    <a:lnTo>
                      <a:pt x="20026" y="5433"/>
                    </a:lnTo>
                    <a:cubicBezTo>
                      <a:pt x="20126" y="5374"/>
                      <a:pt x="20126" y="5283"/>
                      <a:pt x="20026" y="5226"/>
                    </a:cubicBezTo>
                    <a:lnTo>
                      <a:pt x="19265" y="4787"/>
                    </a:lnTo>
                    <a:cubicBezTo>
                      <a:pt x="19167" y="4730"/>
                      <a:pt x="19007" y="4730"/>
                      <a:pt x="18906" y="4787"/>
                    </a:cubicBezTo>
                    <a:close/>
                    <a:moveTo>
                      <a:pt x="25339" y="6622"/>
                    </a:moveTo>
                    <a:lnTo>
                      <a:pt x="24597" y="7051"/>
                    </a:lnTo>
                    <a:cubicBezTo>
                      <a:pt x="24493" y="7110"/>
                      <a:pt x="24493" y="7208"/>
                      <a:pt x="24597" y="7269"/>
                    </a:cubicBezTo>
                    <a:lnTo>
                      <a:pt x="25339" y="7698"/>
                    </a:lnTo>
                    <a:cubicBezTo>
                      <a:pt x="25442" y="7760"/>
                      <a:pt x="25613" y="7760"/>
                      <a:pt x="25716" y="7698"/>
                    </a:cubicBezTo>
                    <a:lnTo>
                      <a:pt x="26460" y="7270"/>
                    </a:lnTo>
                    <a:cubicBezTo>
                      <a:pt x="26564" y="7209"/>
                      <a:pt x="26564" y="7112"/>
                      <a:pt x="26460" y="7052"/>
                    </a:cubicBezTo>
                    <a:lnTo>
                      <a:pt x="25718" y="6623"/>
                    </a:lnTo>
                    <a:cubicBezTo>
                      <a:pt x="25613" y="6562"/>
                      <a:pt x="25442" y="6562"/>
                      <a:pt x="25339" y="6622"/>
                    </a:cubicBezTo>
                    <a:close/>
                    <a:moveTo>
                      <a:pt x="20586" y="5666"/>
                    </a:moveTo>
                    <a:lnTo>
                      <a:pt x="19667" y="6197"/>
                    </a:lnTo>
                    <a:cubicBezTo>
                      <a:pt x="19611" y="6229"/>
                      <a:pt x="19611" y="6280"/>
                      <a:pt x="19667" y="6313"/>
                    </a:cubicBezTo>
                    <a:lnTo>
                      <a:pt x="20585" y="6845"/>
                    </a:lnTo>
                    <a:cubicBezTo>
                      <a:pt x="20640" y="6876"/>
                      <a:pt x="20729" y="6876"/>
                      <a:pt x="20787" y="6845"/>
                    </a:cubicBezTo>
                    <a:lnTo>
                      <a:pt x="21706" y="6314"/>
                    </a:lnTo>
                    <a:cubicBezTo>
                      <a:pt x="21761" y="6284"/>
                      <a:pt x="21761" y="6231"/>
                      <a:pt x="21706" y="6199"/>
                    </a:cubicBezTo>
                    <a:lnTo>
                      <a:pt x="20788" y="5666"/>
                    </a:lnTo>
                    <a:cubicBezTo>
                      <a:pt x="20733" y="5634"/>
                      <a:pt x="20641" y="5634"/>
                      <a:pt x="20586" y="5666"/>
                    </a:cubicBezTo>
                    <a:close/>
                    <a:moveTo>
                      <a:pt x="19027" y="2870"/>
                    </a:moveTo>
                    <a:lnTo>
                      <a:pt x="18108" y="3399"/>
                    </a:lnTo>
                    <a:cubicBezTo>
                      <a:pt x="18052" y="3431"/>
                      <a:pt x="18052" y="3484"/>
                      <a:pt x="18108" y="3516"/>
                    </a:cubicBezTo>
                    <a:lnTo>
                      <a:pt x="19026" y="4046"/>
                    </a:lnTo>
                    <a:cubicBezTo>
                      <a:pt x="19083" y="4079"/>
                      <a:pt x="19173" y="4079"/>
                      <a:pt x="19228" y="4046"/>
                    </a:cubicBezTo>
                    <a:lnTo>
                      <a:pt x="20147" y="3516"/>
                    </a:lnTo>
                    <a:cubicBezTo>
                      <a:pt x="20204" y="3485"/>
                      <a:pt x="20204" y="3431"/>
                      <a:pt x="20147" y="3399"/>
                    </a:cubicBezTo>
                    <a:lnTo>
                      <a:pt x="19229" y="2869"/>
                    </a:lnTo>
                    <a:cubicBezTo>
                      <a:pt x="19173" y="2839"/>
                      <a:pt x="19083" y="2839"/>
                      <a:pt x="19027" y="2870"/>
                    </a:cubicBezTo>
                    <a:close/>
                    <a:moveTo>
                      <a:pt x="26979" y="5676"/>
                    </a:moveTo>
                    <a:lnTo>
                      <a:pt x="26238" y="6104"/>
                    </a:lnTo>
                    <a:cubicBezTo>
                      <a:pt x="26133" y="6163"/>
                      <a:pt x="26133" y="6261"/>
                      <a:pt x="26238" y="6322"/>
                    </a:cubicBezTo>
                    <a:lnTo>
                      <a:pt x="26979" y="6751"/>
                    </a:lnTo>
                    <a:cubicBezTo>
                      <a:pt x="27084" y="6813"/>
                      <a:pt x="27253" y="6813"/>
                      <a:pt x="27359" y="6751"/>
                    </a:cubicBezTo>
                    <a:lnTo>
                      <a:pt x="28103" y="6324"/>
                    </a:lnTo>
                    <a:cubicBezTo>
                      <a:pt x="28206" y="6262"/>
                      <a:pt x="28206" y="6166"/>
                      <a:pt x="28103" y="6105"/>
                    </a:cubicBezTo>
                    <a:lnTo>
                      <a:pt x="27361" y="5676"/>
                    </a:lnTo>
                    <a:cubicBezTo>
                      <a:pt x="27253" y="5615"/>
                      <a:pt x="27084" y="5615"/>
                      <a:pt x="26979" y="5676"/>
                    </a:cubicBezTo>
                    <a:close/>
                    <a:moveTo>
                      <a:pt x="4175" y="15128"/>
                    </a:moveTo>
                    <a:lnTo>
                      <a:pt x="3255" y="15659"/>
                    </a:lnTo>
                    <a:cubicBezTo>
                      <a:pt x="3199" y="15691"/>
                      <a:pt x="3199" y="15742"/>
                      <a:pt x="3255" y="15774"/>
                    </a:cubicBezTo>
                    <a:lnTo>
                      <a:pt x="4174" y="16305"/>
                    </a:lnTo>
                    <a:cubicBezTo>
                      <a:pt x="4229" y="16338"/>
                      <a:pt x="4318" y="16338"/>
                      <a:pt x="4373" y="16305"/>
                    </a:cubicBezTo>
                    <a:lnTo>
                      <a:pt x="5295" y="15774"/>
                    </a:lnTo>
                    <a:cubicBezTo>
                      <a:pt x="5350" y="15742"/>
                      <a:pt x="5350" y="15691"/>
                      <a:pt x="5295" y="15660"/>
                    </a:cubicBezTo>
                    <a:lnTo>
                      <a:pt x="4376" y="15127"/>
                    </a:lnTo>
                    <a:cubicBezTo>
                      <a:pt x="4319" y="15095"/>
                      <a:pt x="4230" y="15095"/>
                      <a:pt x="4175" y="15128"/>
                    </a:cubicBezTo>
                    <a:close/>
                    <a:moveTo>
                      <a:pt x="23951" y="31"/>
                    </a:moveTo>
                    <a:lnTo>
                      <a:pt x="21356" y="1526"/>
                    </a:lnTo>
                    <a:cubicBezTo>
                      <a:pt x="21300" y="1560"/>
                      <a:pt x="21300" y="1612"/>
                      <a:pt x="21356" y="1644"/>
                    </a:cubicBezTo>
                    <a:lnTo>
                      <a:pt x="22273" y="2174"/>
                    </a:lnTo>
                    <a:cubicBezTo>
                      <a:pt x="22331" y="2208"/>
                      <a:pt x="22421" y="2208"/>
                      <a:pt x="22476" y="2174"/>
                    </a:cubicBezTo>
                    <a:lnTo>
                      <a:pt x="25071" y="679"/>
                    </a:lnTo>
                    <a:cubicBezTo>
                      <a:pt x="25127" y="647"/>
                      <a:pt x="25127" y="595"/>
                      <a:pt x="25071" y="561"/>
                    </a:cubicBezTo>
                    <a:lnTo>
                      <a:pt x="24153" y="31"/>
                    </a:lnTo>
                    <a:cubicBezTo>
                      <a:pt x="24099" y="0"/>
                      <a:pt x="24006" y="0"/>
                      <a:pt x="23951" y="31"/>
                    </a:cubicBezTo>
                    <a:close/>
                    <a:moveTo>
                      <a:pt x="26630" y="3477"/>
                    </a:moveTo>
                    <a:cubicBezTo>
                      <a:pt x="26685" y="3443"/>
                      <a:pt x="26685" y="3393"/>
                      <a:pt x="26630" y="3360"/>
                    </a:cubicBezTo>
                    <a:lnTo>
                      <a:pt x="25711" y="2828"/>
                    </a:lnTo>
                    <a:cubicBezTo>
                      <a:pt x="25656" y="2795"/>
                      <a:pt x="25565" y="2795"/>
                      <a:pt x="25510" y="2828"/>
                    </a:cubicBezTo>
                    <a:lnTo>
                      <a:pt x="24589" y="3359"/>
                    </a:lnTo>
                    <a:cubicBezTo>
                      <a:pt x="24535" y="3390"/>
                      <a:pt x="24535" y="3443"/>
                      <a:pt x="24589" y="3474"/>
                    </a:cubicBezTo>
                    <a:lnTo>
                      <a:pt x="25508" y="4007"/>
                    </a:lnTo>
                    <a:cubicBezTo>
                      <a:pt x="25563" y="4039"/>
                      <a:pt x="25655" y="4039"/>
                      <a:pt x="25709" y="4007"/>
                    </a:cubicBezTo>
                    <a:close/>
                    <a:moveTo>
                      <a:pt x="28621" y="4729"/>
                    </a:moveTo>
                    <a:lnTo>
                      <a:pt x="27879" y="5156"/>
                    </a:lnTo>
                    <a:cubicBezTo>
                      <a:pt x="27775" y="5217"/>
                      <a:pt x="27775" y="5314"/>
                      <a:pt x="27879" y="5374"/>
                    </a:cubicBezTo>
                    <a:lnTo>
                      <a:pt x="28621" y="5803"/>
                    </a:lnTo>
                    <a:cubicBezTo>
                      <a:pt x="28725" y="5865"/>
                      <a:pt x="28895" y="5865"/>
                      <a:pt x="28999" y="5803"/>
                    </a:cubicBezTo>
                    <a:lnTo>
                      <a:pt x="29742" y="5377"/>
                    </a:lnTo>
                    <a:cubicBezTo>
                      <a:pt x="29847" y="5315"/>
                      <a:pt x="29847" y="5218"/>
                      <a:pt x="29742" y="5158"/>
                    </a:cubicBezTo>
                    <a:lnTo>
                      <a:pt x="29001" y="4729"/>
                    </a:lnTo>
                    <a:cubicBezTo>
                      <a:pt x="28895" y="4669"/>
                      <a:pt x="28725" y="4669"/>
                      <a:pt x="28621" y="4729"/>
                    </a:cubicBezTo>
                    <a:close/>
                    <a:moveTo>
                      <a:pt x="22103" y="6640"/>
                    </a:moveTo>
                    <a:lnTo>
                      <a:pt x="21349" y="7075"/>
                    </a:lnTo>
                    <a:cubicBezTo>
                      <a:pt x="21248" y="7132"/>
                      <a:pt x="21248" y="7227"/>
                      <a:pt x="21349" y="7287"/>
                    </a:cubicBezTo>
                    <a:lnTo>
                      <a:pt x="22101" y="7722"/>
                    </a:lnTo>
                    <a:cubicBezTo>
                      <a:pt x="22202" y="7781"/>
                      <a:pt x="22367" y="7781"/>
                      <a:pt x="22469" y="7722"/>
                    </a:cubicBezTo>
                    <a:lnTo>
                      <a:pt x="23223" y="7287"/>
                    </a:lnTo>
                    <a:cubicBezTo>
                      <a:pt x="23324" y="7229"/>
                      <a:pt x="23324" y="7134"/>
                      <a:pt x="23223" y="7075"/>
                    </a:cubicBezTo>
                    <a:lnTo>
                      <a:pt x="22470" y="6640"/>
                    </a:lnTo>
                    <a:cubicBezTo>
                      <a:pt x="22369" y="6581"/>
                      <a:pt x="22204" y="6581"/>
                      <a:pt x="22103" y="6640"/>
                    </a:cubicBezTo>
                    <a:close/>
                    <a:moveTo>
                      <a:pt x="28668" y="2855"/>
                    </a:moveTo>
                    <a:lnTo>
                      <a:pt x="24662" y="5164"/>
                    </a:lnTo>
                    <a:cubicBezTo>
                      <a:pt x="24561" y="5222"/>
                      <a:pt x="24561" y="5317"/>
                      <a:pt x="24662" y="5377"/>
                    </a:cubicBezTo>
                    <a:lnTo>
                      <a:pt x="25415" y="5812"/>
                    </a:lnTo>
                    <a:cubicBezTo>
                      <a:pt x="25516" y="5871"/>
                      <a:pt x="25681" y="5871"/>
                      <a:pt x="25782" y="5812"/>
                    </a:cubicBezTo>
                    <a:lnTo>
                      <a:pt x="29789" y="3503"/>
                    </a:lnTo>
                    <a:cubicBezTo>
                      <a:pt x="29890" y="3444"/>
                      <a:pt x="29890" y="3349"/>
                      <a:pt x="29789" y="3292"/>
                    </a:cubicBezTo>
                    <a:lnTo>
                      <a:pt x="29037" y="2856"/>
                    </a:lnTo>
                    <a:cubicBezTo>
                      <a:pt x="28933" y="2798"/>
                      <a:pt x="28770" y="2798"/>
                      <a:pt x="28668" y="2855"/>
                    </a:cubicBezTo>
                    <a:close/>
                    <a:moveTo>
                      <a:pt x="30262" y="3783"/>
                    </a:moveTo>
                    <a:lnTo>
                      <a:pt x="29519" y="4211"/>
                    </a:lnTo>
                    <a:cubicBezTo>
                      <a:pt x="29415" y="4271"/>
                      <a:pt x="29415" y="4368"/>
                      <a:pt x="29519" y="4430"/>
                    </a:cubicBezTo>
                    <a:lnTo>
                      <a:pt x="30260" y="4859"/>
                    </a:lnTo>
                    <a:cubicBezTo>
                      <a:pt x="30365" y="4919"/>
                      <a:pt x="30534" y="4919"/>
                      <a:pt x="30640" y="4859"/>
                    </a:cubicBezTo>
                    <a:lnTo>
                      <a:pt x="31384" y="4430"/>
                    </a:lnTo>
                    <a:cubicBezTo>
                      <a:pt x="31488" y="4370"/>
                      <a:pt x="31488" y="4271"/>
                      <a:pt x="31384" y="4211"/>
                    </a:cubicBezTo>
                    <a:lnTo>
                      <a:pt x="30642" y="3782"/>
                    </a:lnTo>
                    <a:cubicBezTo>
                      <a:pt x="30536" y="3723"/>
                      <a:pt x="30366" y="3723"/>
                      <a:pt x="30262" y="3783"/>
                    </a:cubicBezTo>
                    <a:close/>
                    <a:moveTo>
                      <a:pt x="25264" y="1121"/>
                    </a:moveTo>
                    <a:lnTo>
                      <a:pt x="23277" y="2269"/>
                    </a:lnTo>
                    <a:cubicBezTo>
                      <a:pt x="23062" y="2392"/>
                      <a:pt x="23062" y="2591"/>
                      <a:pt x="23277" y="2715"/>
                    </a:cubicBezTo>
                    <a:lnTo>
                      <a:pt x="23623" y="2917"/>
                    </a:lnTo>
                    <a:cubicBezTo>
                      <a:pt x="23836" y="3039"/>
                      <a:pt x="24183" y="3039"/>
                      <a:pt x="24396" y="2917"/>
                    </a:cubicBezTo>
                    <a:lnTo>
                      <a:pt x="25264" y="2416"/>
                    </a:lnTo>
                    <a:cubicBezTo>
                      <a:pt x="25477" y="2292"/>
                      <a:pt x="25824" y="2292"/>
                      <a:pt x="26037" y="2416"/>
                    </a:cubicBezTo>
                    <a:lnTo>
                      <a:pt x="26866" y="2895"/>
                    </a:lnTo>
                    <a:cubicBezTo>
                      <a:pt x="27079" y="3019"/>
                      <a:pt x="27426" y="3019"/>
                      <a:pt x="27639" y="2895"/>
                    </a:cubicBezTo>
                    <a:lnTo>
                      <a:pt x="27987" y="2694"/>
                    </a:lnTo>
                    <a:cubicBezTo>
                      <a:pt x="28201" y="2571"/>
                      <a:pt x="28202" y="2371"/>
                      <a:pt x="27987" y="2247"/>
                    </a:cubicBezTo>
                    <a:lnTo>
                      <a:pt x="26038" y="1120"/>
                    </a:lnTo>
                    <a:cubicBezTo>
                      <a:pt x="25824" y="1000"/>
                      <a:pt x="25478" y="999"/>
                      <a:pt x="25264" y="1121"/>
                    </a:cubicBezTo>
                    <a:close/>
                    <a:moveTo>
                      <a:pt x="10567" y="15137"/>
                    </a:moveTo>
                    <a:lnTo>
                      <a:pt x="9826" y="15564"/>
                    </a:lnTo>
                    <a:cubicBezTo>
                      <a:pt x="9721" y="15624"/>
                      <a:pt x="9721" y="15722"/>
                      <a:pt x="9826" y="15784"/>
                    </a:cubicBezTo>
                    <a:lnTo>
                      <a:pt x="10567" y="16213"/>
                    </a:lnTo>
                    <a:cubicBezTo>
                      <a:pt x="10672" y="16272"/>
                      <a:pt x="10841" y="16272"/>
                      <a:pt x="10947" y="16213"/>
                    </a:cubicBezTo>
                    <a:lnTo>
                      <a:pt x="11688" y="15785"/>
                    </a:lnTo>
                    <a:cubicBezTo>
                      <a:pt x="11793" y="15724"/>
                      <a:pt x="11793" y="15626"/>
                      <a:pt x="11688" y="15566"/>
                    </a:cubicBezTo>
                    <a:lnTo>
                      <a:pt x="10947" y="15138"/>
                    </a:lnTo>
                    <a:cubicBezTo>
                      <a:pt x="10842" y="15076"/>
                      <a:pt x="10673" y="15076"/>
                      <a:pt x="10567" y="15137"/>
                    </a:cubicBezTo>
                    <a:close/>
                    <a:moveTo>
                      <a:pt x="23677" y="7579"/>
                    </a:moveTo>
                    <a:lnTo>
                      <a:pt x="13108" y="13671"/>
                    </a:lnTo>
                    <a:cubicBezTo>
                      <a:pt x="13003" y="13732"/>
                      <a:pt x="13003" y="13830"/>
                      <a:pt x="13108" y="13891"/>
                    </a:cubicBezTo>
                    <a:lnTo>
                      <a:pt x="13849" y="14319"/>
                    </a:lnTo>
                    <a:cubicBezTo>
                      <a:pt x="13954" y="14380"/>
                      <a:pt x="14123" y="14380"/>
                      <a:pt x="14229" y="14319"/>
                    </a:cubicBezTo>
                    <a:lnTo>
                      <a:pt x="24798" y="8227"/>
                    </a:lnTo>
                    <a:cubicBezTo>
                      <a:pt x="24903" y="8166"/>
                      <a:pt x="24903" y="8069"/>
                      <a:pt x="24798" y="8007"/>
                    </a:cubicBezTo>
                    <a:lnTo>
                      <a:pt x="24057" y="7579"/>
                    </a:lnTo>
                    <a:cubicBezTo>
                      <a:pt x="23951" y="7519"/>
                      <a:pt x="23780" y="7519"/>
                      <a:pt x="23677" y="7579"/>
                    </a:cubicBezTo>
                    <a:close/>
                    <a:moveTo>
                      <a:pt x="8974" y="14209"/>
                    </a:moveTo>
                    <a:lnTo>
                      <a:pt x="8220" y="14642"/>
                    </a:lnTo>
                    <a:cubicBezTo>
                      <a:pt x="8118" y="14702"/>
                      <a:pt x="8118" y="14796"/>
                      <a:pt x="8220" y="14856"/>
                    </a:cubicBezTo>
                    <a:lnTo>
                      <a:pt x="8972" y="15290"/>
                    </a:lnTo>
                    <a:cubicBezTo>
                      <a:pt x="9073" y="15349"/>
                      <a:pt x="9238" y="15349"/>
                      <a:pt x="9340" y="15290"/>
                    </a:cubicBezTo>
                    <a:lnTo>
                      <a:pt x="10094" y="14856"/>
                    </a:lnTo>
                    <a:cubicBezTo>
                      <a:pt x="10195" y="14796"/>
                      <a:pt x="10195" y="14702"/>
                      <a:pt x="10094" y="14642"/>
                    </a:cubicBezTo>
                    <a:lnTo>
                      <a:pt x="9341" y="14207"/>
                    </a:lnTo>
                    <a:cubicBezTo>
                      <a:pt x="9240" y="14149"/>
                      <a:pt x="9075" y="14149"/>
                      <a:pt x="8974" y="14209"/>
                    </a:cubicBezTo>
                    <a:close/>
                    <a:moveTo>
                      <a:pt x="7457" y="13235"/>
                    </a:moveTo>
                    <a:lnTo>
                      <a:pt x="6538" y="13767"/>
                    </a:lnTo>
                    <a:cubicBezTo>
                      <a:pt x="6482" y="13798"/>
                      <a:pt x="6482" y="13850"/>
                      <a:pt x="6538" y="13883"/>
                    </a:cubicBezTo>
                    <a:lnTo>
                      <a:pt x="7457" y="14415"/>
                    </a:lnTo>
                    <a:cubicBezTo>
                      <a:pt x="7512" y="14447"/>
                      <a:pt x="7604" y="14447"/>
                      <a:pt x="7659" y="14415"/>
                    </a:cubicBezTo>
                    <a:lnTo>
                      <a:pt x="8578" y="13883"/>
                    </a:lnTo>
                    <a:cubicBezTo>
                      <a:pt x="8634" y="13850"/>
                      <a:pt x="8634" y="13800"/>
                      <a:pt x="8578" y="13767"/>
                    </a:cubicBezTo>
                    <a:lnTo>
                      <a:pt x="7660" y="13235"/>
                    </a:lnTo>
                    <a:cubicBezTo>
                      <a:pt x="7601" y="13204"/>
                      <a:pt x="7512" y="13204"/>
                      <a:pt x="7457" y="13235"/>
                    </a:cubicBezTo>
                    <a:close/>
                    <a:moveTo>
                      <a:pt x="5817" y="14181"/>
                    </a:moveTo>
                    <a:lnTo>
                      <a:pt x="4896" y="14713"/>
                    </a:lnTo>
                    <a:cubicBezTo>
                      <a:pt x="4841" y="14744"/>
                      <a:pt x="4841" y="14796"/>
                      <a:pt x="4896" y="14828"/>
                    </a:cubicBezTo>
                    <a:lnTo>
                      <a:pt x="5814" y="15361"/>
                    </a:lnTo>
                    <a:cubicBezTo>
                      <a:pt x="5869" y="15392"/>
                      <a:pt x="5961" y="15392"/>
                      <a:pt x="6016" y="15361"/>
                    </a:cubicBezTo>
                    <a:lnTo>
                      <a:pt x="6937" y="14831"/>
                    </a:lnTo>
                    <a:cubicBezTo>
                      <a:pt x="6991" y="14798"/>
                      <a:pt x="6991" y="14747"/>
                      <a:pt x="6937" y="14714"/>
                    </a:cubicBezTo>
                    <a:lnTo>
                      <a:pt x="6017" y="14182"/>
                    </a:lnTo>
                    <a:cubicBezTo>
                      <a:pt x="5961" y="14149"/>
                      <a:pt x="5872" y="14149"/>
                      <a:pt x="5817" y="14181"/>
                    </a:cubicBezTo>
                    <a:close/>
                    <a:moveTo>
                      <a:pt x="8926" y="16083"/>
                    </a:moveTo>
                    <a:lnTo>
                      <a:pt x="8184" y="16512"/>
                    </a:lnTo>
                    <a:cubicBezTo>
                      <a:pt x="8080" y="16572"/>
                      <a:pt x="8078" y="16669"/>
                      <a:pt x="8184" y="16731"/>
                    </a:cubicBezTo>
                    <a:lnTo>
                      <a:pt x="8926" y="17160"/>
                    </a:lnTo>
                    <a:cubicBezTo>
                      <a:pt x="9030" y="17220"/>
                      <a:pt x="9200" y="17220"/>
                      <a:pt x="9305" y="17160"/>
                    </a:cubicBezTo>
                    <a:lnTo>
                      <a:pt x="10047" y="16732"/>
                    </a:lnTo>
                    <a:cubicBezTo>
                      <a:pt x="10151" y="16671"/>
                      <a:pt x="10151" y="16574"/>
                      <a:pt x="10047" y="16513"/>
                    </a:cubicBezTo>
                    <a:lnTo>
                      <a:pt x="9305" y="16084"/>
                    </a:lnTo>
                    <a:cubicBezTo>
                      <a:pt x="9201" y="16023"/>
                      <a:pt x="9031" y="16023"/>
                      <a:pt x="8926" y="16083"/>
                    </a:cubicBezTo>
                    <a:close/>
                    <a:moveTo>
                      <a:pt x="7332" y="15155"/>
                    </a:moveTo>
                    <a:lnTo>
                      <a:pt x="6579" y="15589"/>
                    </a:lnTo>
                    <a:cubicBezTo>
                      <a:pt x="6478" y="15648"/>
                      <a:pt x="6478" y="15743"/>
                      <a:pt x="6579" y="15803"/>
                    </a:cubicBezTo>
                    <a:lnTo>
                      <a:pt x="7332" y="16238"/>
                    </a:lnTo>
                    <a:cubicBezTo>
                      <a:pt x="7433" y="16296"/>
                      <a:pt x="7598" y="16296"/>
                      <a:pt x="7700" y="16238"/>
                    </a:cubicBezTo>
                    <a:lnTo>
                      <a:pt x="8453" y="15803"/>
                    </a:lnTo>
                    <a:cubicBezTo>
                      <a:pt x="8555" y="15744"/>
                      <a:pt x="8555" y="15649"/>
                      <a:pt x="8453" y="15591"/>
                    </a:cubicBezTo>
                    <a:lnTo>
                      <a:pt x="7701" y="15156"/>
                    </a:lnTo>
                    <a:cubicBezTo>
                      <a:pt x="7597" y="15096"/>
                      <a:pt x="7433" y="15096"/>
                      <a:pt x="7332" y="15155"/>
                    </a:cubicBezTo>
                    <a:close/>
                    <a:moveTo>
                      <a:pt x="4150" y="13295"/>
                    </a:moveTo>
                    <a:lnTo>
                      <a:pt x="1734" y="14688"/>
                    </a:lnTo>
                    <a:cubicBezTo>
                      <a:pt x="1635" y="14744"/>
                      <a:pt x="1635" y="14838"/>
                      <a:pt x="1734" y="14894"/>
                    </a:cubicBezTo>
                    <a:lnTo>
                      <a:pt x="2494" y="15333"/>
                    </a:lnTo>
                    <a:cubicBezTo>
                      <a:pt x="2593" y="15392"/>
                      <a:pt x="2755" y="15392"/>
                      <a:pt x="2854" y="15333"/>
                    </a:cubicBezTo>
                    <a:lnTo>
                      <a:pt x="5270" y="13941"/>
                    </a:lnTo>
                    <a:cubicBezTo>
                      <a:pt x="5369" y="13885"/>
                      <a:pt x="5369" y="13790"/>
                      <a:pt x="5270" y="13734"/>
                    </a:cubicBezTo>
                    <a:lnTo>
                      <a:pt x="4509" y="13295"/>
                    </a:lnTo>
                    <a:cubicBezTo>
                      <a:pt x="4410" y="13238"/>
                      <a:pt x="4248" y="13238"/>
                      <a:pt x="4150" y="13295"/>
                    </a:cubicBezTo>
                    <a:close/>
                    <a:moveTo>
                      <a:pt x="7418" y="11409"/>
                    </a:moveTo>
                    <a:lnTo>
                      <a:pt x="6658" y="11849"/>
                    </a:lnTo>
                    <a:cubicBezTo>
                      <a:pt x="6558" y="11906"/>
                      <a:pt x="6558" y="11999"/>
                      <a:pt x="6658" y="12056"/>
                    </a:cubicBezTo>
                    <a:lnTo>
                      <a:pt x="7417" y="12495"/>
                    </a:lnTo>
                    <a:cubicBezTo>
                      <a:pt x="7517" y="12551"/>
                      <a:pt x="7678" y="12553"/>
                      <a:pt x="7778" y="12495"/>
                    </a:cubicBezTo>
                    <a:lnTo>
                      <a:pt x="8538" y="12056"/>
                    </a:lnTo>
                    <a:cubicBezTo>
                      <a:pt x="8638" y="11999"/>
                      <a:pt x="8638" y="11906"/>
                      <a:pt x="8538" y="11849"/>
                    </a:cubicBezTo>
                    <a:lnTo>
                      <a:pt x="7778" y="11409"/>
                    </a:lnTo>
                    <a:cubicBezTo>
                      <a:pt x="7679" y="11353"/>
                      <a:pt x="7518" y="11353"/>
                      <a:pt x="7418" y="11409"/>
                    </a:cubicBezTo>
                    <a:close/>
                    <a:moveTo>
                      <a:pt x="9099" y="12289"/>
                    </a:moveTo>
                    <a:lnTo>
                      <a:pt x="8178" y="12821"/>
                    </a:lnTo>
                    <a:cubicBezTo>
                      <a:pt x="8123" y="12854"/>
                      <a:pt x="8123" y="12904"/>
                      <a:pt x="8178" y="12937"/>
                    </a:cubicBezTo>
                    <a:lnTo>
                      <a:pt x="9097" y="13469"/>
                    </a:lnTo>
                    <a:cubicBezTo>
                      <a:pt x="9151" y="13500"/>
                      <a:pt x="9243" y="13500"/>
                      <a:pt x="9298" y="13469"/>
                    </a:cubicBezTo>
                    <a:lnTo>
                      <a:pt x="10218" y="12937"/>
                    </a:lnTo>
                    <a:cubicBezTo>
                      <a:pt x="10274" y="12906"/>
                      <a:pt x="10274" y="12854"/>
                      <a:pt x="10218" y="12821"/>
                    </a:cubicBezTo>
                    <a:lnTo>
                      <a:pt x="9299" y="12289"/>
                    </a:lnTo>
                    <a:cubicBezTo>
                      <a:pt x="9243" y="12257"/>
                      <a:pt x="9154" y="12257"/>
                      <a:pt x="9099" y="12289"/>
                    </a:cubicBezTo>
                    <a:close/>
                    <a:moveTo>
                      <a:pt x="5897" y="10440"/>
                    </a:moveTo>
                    <a:lnTo>
                      <a:pt x="4978" y="10970"/>
                    </a:lnTo>
                    <a:cubicBezTo>
                      <a:pt x="4921" y="11003"/>
                      <a:pt x="4921" y="11055"/>
                      <a:pt x="4978" y="11087"/>
                    </a:cubicBezTo>
                    <a:lnTo>
                      <a:pt x="5895" y="11617"/>
                    </a:lnTo>
                    <a:cubicBezTo>
                      <a:pt x="5951" y="11651"/>
                      <a:pt x="6043" y="11651"/>
                      <a:pt x="6098" y="11617"/>
                    </a:cubicBezTo>
                    <a:lnTo>
                      <a:pt x="7016" y="11087"/>
                    </a:lnTo>
                    <a:cubicBezTo>
                      <a:pt x="7074" y="11055"/>
                      <a:pt x="7074" y="11003"/>
                      <a:pt x="7016" y="10970"/>
                    </a:cubicBezTo>
                    <a:lnTo>
                      <a:pt x="6099" y="10440"/>
                    </a:lnTo>
                    <a:cubicBezTo>
                      <a:pt x="6044" y="10407"/>
                      <a:pt x="5954" y="10407"/>
                      <a:pt x="5897" y="10440"/>
                    </a:cubicBezTo>
                    <a:close/>
                    <a:moveTo>
                      <a:pt x="4256" y="11385"/>
                    </a:moveTo>
                    <a:lnTo>
                      <a:pt x="3336" y="11914"/>
                    </a:lnTo>
                    <a:cubicBezTo>
                      <a:pt x="3280" y="11947"/>
                      <a:pt x="3280" y="11999"/>
                      <a:pt x="3336" y="12032"/>
                    </a:cubicBezTo>
                    <a:lnTo>
                      <a:pt x="4254" y="12562"/>
                    </a:lnTo>
                    <a:cubicBezTo>
                      <a:pt x="4311" y="12594"/>
                      <a:pt x="4401" y="12594"/>
                      <a:pt x="4456" y="12562"/>
                    </a:cubicBezTo>
                    <a:lnTo>
                      <a:pt x="5376" y="12033"/>
                    </a:lnTo>
                    <a:cubicBezTo>
                      <a:pt x="5432" y="12000"/>
                      <a:pt x="5432" y="11949"/>
                      <a:pt x="5376" y="11915"/>
                    </a:cubicBezTo>
                    <a:lnTo>
                      <a:pt x="4459" y="11385"/>
                    </a:lnTo>
                    <a:cubicBezTo>
                      <a:pt x="4403" y="11353"/>
                      <a:pt x="4312" y="11353"/>
                      <a:pt x="4256" y="11385"/>
                    </a:cubicBezTo>
                    <a:close/>
                    <a:moveTo>
                      <a:pt x="10614" y="13261"/>
                    </a:moveTo>
                    <a:lnTo>
                      <a:pt x="9860" y="13696"/>
                    </a:lnTo>
                    <a:cubicBezTo>
                      <a:pt x="9759" y="13755"/>
                      <a:pt x="9759" y="13850"/>
                      <a:pt x="9860" y="13910"/>
                    </a:cubicBezTo>
                    <a:lnTo>
                      <a:pt x="10613" y="14344"/>
                    </a:lnTo>
                    <a:cubicBezTo>
                      <a:pt x="10715" y="14403"/>
                      <a:pt x="10879" y="14403"/>
                      <a:pt x="10980" y="14344"/>
                    </a:cubicBezTo>
                    <a:lnTo>
                      <a:pt x="11734" y="13910"/>
                    </a:lnTo>
                    <a:cubicBezTo>
                      <a:pt x="11836" y="13851"/>
                      <a:pt x="11836" y="13756"/>
                      <a:pt x="11734" y="13696"/>
                    </a:cubicBezTo>
                    <a:lnTo>
                      <a:pt x="10983" y="13261"/>
                    </a:lnTo>
                    <a:cubicBezTo>
                      <a:pt x="10881" y="13204"/>
                      <a:pt x="10716" y="13204"/>
                      <a:pt x="10614" y="13261"/>
                    </a:cubicBezTo>
                    <a:close/>
                    <a:moveTo>
                      <a:pt x="5777" y="12356"/>
                    </a:moveTo>
                    <a:lnTo>
                      <a:pt x="5015" y="12796"/>
                    </a:lnTo>
                    <a:cubicBezTo>
                      <a:pt x="4915" y="12853"/>
                      <a:pt x="4915" y="12946"/>
                      <a:pt x="5015" y="13004"/>
                    </a:cubicBezTo>
                    <a:lnTo>
                      <a:pt x="5775" y="13444"/>
                    </a:lnTo>
                    <a:cubicBezTo>
                      <a:pt x="5874" y="13502"/>
                      <a:pt x="6035" y="13502"/>
                      <a:pt x="6135" y="13444"/>
                    </a:cubicBezTo>
                    <a:lnTo>
                      <a:pt x="6896" y="13004"/>
                    </a:lnTo>
                    <a:cubicBezTo>
                      <a:pt x="6996" y="12948"/>
                      <a:pt x="6996" y="12854"/>
                      <a:pt x="6896" y="12797"/>
                    </a:cubicBezTo>
                    <a:lnTo>
                      <a:pt x="6135" y="12358"/>
                    </a:lnTo>
                    <a:cubicBezTo>
                      <a:pt x="6038" y="12299"/>
                      <a:pt x="5877" y="12299"/>
                      <a:pt x="5777" y="12356"/>
                    </a:cubicBezTo>
                    <a:close/>
                    <a:moveTo>
                      <a:pt x="12209" y="14191"/>
                    </a:moveTo>
                    <a:lnTo>
                      <a:pt x="11465" y="14618"/>
                    </a:lnTo>
                    <a:cubicBezTo>
                      <a:pt x="11360" y="14679"/>
                      <a:pt x="11360" y="14777"/>
                      <a:pt x="11465" y="14838"/>
                    </a:cubicBezTo>
                    <a:lnTo>
                      <a:pt x="12206" y="15267"/>
                    </a:lnTo>
                    <a:cubicBezTo>
                      <a:pt x="12311" y="15326"/>
                      <a:pt x="12480" y="15326"/>
                      <a:pt x="12586" y="15267"/>
                    </a:cubicBezTo>
                    <a:lnTo>
                      <a:pt x="13328" y="14839"/>
                    </a:lnTo>
                    <a:cubicBezTo>
                      <a:pt x="13432" y="14778"/>
                      <a:pt x="13432" y="14679"/>
                      <a:pt x="13328" y="14620"/>
                    </a:cubicBezTo>
                    <a:lnTo>
                      <a:pt x="12586" y="14191"/>
                    </a:lnTo>
                    <a:cubicBezTo>
                      <a:pt x="12484" y="14130"/>
                      <a:pt x="12313" y="14130"/>
                      <a:pt x="12209" y="14191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50000">
                    <a:schemeClr val="accent3"/>
                  </a:gs>
                  <a:gs pos="100000">
                    <a:schemeClr val="lt2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96" name="Google Shape;1596;p57"/>
              <p:cNvSpPr/>
              <p:nvPr/>
            </p:nvSpPr>
            <p:spPr>
              <a:xfrm>
                <a:off x="2917475" y="4772775"/>
                <a:ext cx="400125" cy="231000"/>
              </a:xfrm>
              <a:custGeom>
                <a:avLst/>
                <a:gdLst/>
                <a:ahLst/>
                <a:cxnLst/>
                <a:rect l="l" t="t" r="r" b="b"/>
                <a:pathLst>
                  <a:path w="16005" h="9240" extrusionOk="0">
                    <a:moveTo>
                      <a:pt x="16005" y="2630"/>
                    </a:moveTo>
                    <a:lnTo>
                      <a:pt x="4556" y="9240"/>
                    </a:lnTo>
                    <a:lnTo>
                      <a:pt x="1" y="6609"/>
                    </a:lnTo>
                    <a:lnTo>
                      <a:pt x="11449" y="1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50000">
                    <a:schemeClr val="accent3"/>
                  </a:gs>
                  <a:gs pos="100000">
                    <a:schemeClr val="lt2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97" name="Google Shape;1597;p57"/>
              <p:cNvSpPr/>
              <p:nvPr/>
            </p:nvSpPr>
            <p:spPr>
              <a:xfrm>
                <a:off x="2324750" y="4010150"/>
                <a:ext cx="846150" cy="926125"/>
              </a:xfrm>
              <a:custGeom>
                <a:avLst/>
                <a:gdLst/>
                <a:ahLst/>
                <a:cxnLst/>
                <a:rect l="l" t="t" r="r" b="b"/>
                <a:pathLst>
                  <a:path w="33846" h="37045" extrusionOk="0">
                    <a:moveTo>
                      <a:pt x="33574" y="20218"/>
                    </a:moveTo>
                    <a:lnTo>
                      <a:pt x="4711" y="36882"/>
                    </a:lnTo>
                    <a:cubicBezTo>
                      <a:pt x="4427" y="37044"/>
                      <a:pt x="4068" y="36883"/>
                      <a:pt x="4003" y="36565"/>
                    </a:cubicBezTo>
                    <a:lnTo>
                      <a:pt x="43" y="17338"/>
                    </a:lnTo>
                    <a:cubicBezTo>
                      <a:pt x="1" y="17136"/>
                      <a:pt x="94" y="16931"/>
                      <a:pt x="273" y="16829"/>
                    </a:cubicBezTo>
                    <a:lnTo>
                      <a:pt x="29136" y="163"/>
                    </a:lnTo>
                    <a:cubicBezTo>
                      <a:pt x="29419" y="0"/>
                      <a:pt x="29779" y="162"/>
                      <a:pt x="29844" y="480"/>
                    </a:cubicBezTo>
                    <a:lnTo>
                      <a:pt x="33804" y="19708"/>
                    </a:lnTo>
                    <a:cubicBezTo>
                      <a:pt x="33846" y="19910"/>
                      <a:pt x="33753" y="20114"/>
                      <a:pt x="33574" y="20218"/>
                    </a:cubicBezTo>
                    <a:close/>
                  </a:path>
                </a:pathLst>
              </a:custGeom>
              <a:solidFill>
                <a:srgbClr val="03225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98" name="Google Shape;1598;p57"/>
              <p:cNvSpPr/>
              <p:nvPr/>
            </p:nvSpPr>
            <p:spPr>
              <a:xfrm>
                <a:off x="2340675" y="4033100"/>
                <a:ext cx="814300" cy="880300"/>
              </a:xfrm>
              <a:custGeom>
                <a:avLst/>
                <a:gdLst/>
                <a:ahLst/>
                <a:cxnLst/>
                <a:rect l="l" t="t" r="r" b="b"/>
                <a:pathLst>
                  <a:path w="32572" h="35212" extrusionOk="0">
                    <a:moveTo>
                      <a:pt x="347" y="16144"/>
                    </a:moveTo>
                    <a:lnTo>
                      <a:pt x="27948" y="209"/>
                    </a:lnTo>
                    <a:cubicBezTo>
                      <a:pt x="28309" y="1"/>
                      <a:pt x="28770" y="208"/>
                      <a:pt x="28853" y="616"/>
                    </a:cubicBezTo>
                    <a:lnTo>
                      <a:pt x="32518" y="18414"/>
                    </a:lnTo>
                    <a:cubicBezTo>
                      <a:pt x="32572" y="18671"/>
                      <a:pt x="32452" y="18934"/>
                      <a:pt x="32225" y="19068"/>
                    </a:cubicBezTo>
                    <a:lnTo>
                      <a:pt x="4624" y="35003"/>
                    </a:lnTo>
                    <a:cubicBezTo>
                      <a:pt x="4263" y="35211"/>
                      <a:pt x="3802" y="35004"/>
                      <a:pt x="3719" y="34595"/>
                    </a:cubicBezTo>
                    <a:lnTo>
                      <a:pt x="54" y="16799"/>
                    </a:lnTo>
                    <a:cubicBezTo>
                      <a:pt x="0" y="16538"/>
                      <a:pt x="118" y="16276"/>
                      <a:pt x="347" y="1614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4"/>
                  </a:gs>
                  <a:gs pos="50000">
                    <a:schemeClr val="accent3"/>
                  </a:gs>
                  <a:gs pos="75000">
                    <a:schemeClr val="accent1"/>
                  </a:gs>
                  <a:gs pos="100000">
                    <a:schemeClr val="lt2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/>
                  <a:t> </a:t>
                </a:r>
                <a:endParaRPr/>
              </a:p>
            </p:txBody>
          </p:sp>
          <p:sp>
            <p:nvSpPr>
              <p:cNvPr id="1599" name="Google Shape;1599;p57"/>
              <p:cNvSpPr/>
              <p:nvPr/>
            </p:nvSpPr>
            <p:spPr>
              <a:xfrm>
                <a:off x="2449125" y="4109050"/>
                <a:ext cx="552050" cy="348375"/>
              </a:xfrm>
              <a:custGeom>
                <a:avLst/>
                <a:gdLst/>
                <a:ahLst/>
                <a:cxnLst/>
                <a:rect l="l" t="t" r="r" b="b"/>
                <a:pathLst>
                  <a:path w="22082" h="13935" extrusionOk="0">
                    <a:moveTo>
                      <a:pt x="22081" y="1270"/>
                    </a:moveTo>
                    <a:lnTo>
                      <a:pt x="247" y="13934"/>
                    </a:lnTo>
                    <a:lnTo>
                      <a:pt x="0" y="12665"/>
                    </a:lnTo>
                    <a:lnTo>
                      <a:pt x="21837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00" name="Google Shape;1600;p57"/>
              <p:cNvSpPr/>
              <p:nvPr/>
            </p:nvSpPr>
            <p:spPr>
              <a:xfrm>
                <a:off x="2459800" y="4271750"/>
                <a:ext cx="398500" cy="405250"/>
              </a:xfrm>
              <a:custGeom>
                <a:avLst/>
                <a:gdLst/>
                <a:ahLst/>
                <a:cxnLst/>
                <a:rect l="l" t="t" r="r" b="b"/>
                <a:pathLst>
                  <a:path w="15940" h="16210" extrusionOk="0">
                    <a:moveTo>
                      <a:pt x="14421" y="0"/>
                    </a:moveTo>
                    <a:lnTo>
                      <a:pt x="1" y="8364"/>
                    </a:lnTo>
                    <a:lnTo>
                      <a:pt x="1520" y="16209"/>
                    </a:lnTo>
                    <a:lnTo>
                      <a:pt x="15939" y="7845"/>
                    </a:lnTo>
                    <a:lnTo>
                      <a:pt x="14421" y="0"/>
                    </a:lnTo>
                    <a:close/>
                  </a:path>
                </a:pathLst>
              </a:custGeom>
              <a:solidFill>
                <a:srgbClr val="F3F3F3">
                  <a:alpha val="346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01" name="Google Shape;1601;p57"/>
              <p:cNvSpPr/>
              <p:nvPr/>
            </p:nvSpPr>
            <p:spPr>
              <a:xfrm>
                <a:off x="2852000" y="4164225"/>
                <a:ext cx="191700" cy="285300"/>
              </a:xfrm>
              <a:custGeom>
                <a:avLst/>
                <a:gdLst/>
                <a:ahLst/>
                <a:cxnLst/>
                <a:rect l="l" t="t" r="r" b="b"/>
                <a:pathLst>
                  <a:path w="7668" h="11412" extrusionOk="0">
                    <a:moveTo>
                      <a:pt x="6149" y="0"/>
                    </a:moveTo>
                    <a:lnTo>
                      <a:pt x="1" y="3566"/>
                    </a:lnTo>
                    <a:lnTo>
                      <a:pt x="1520" y="11411"/>
                    </a:lnTo>
                    <a:lnTo>
                      <a:pt x="7668" y="7844"/>
                    </a:lnTo>
                    <a:lnTo>
                      <a:pt x="6149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02" name="Google Shape;1602;p57"/>
              <p:cNvSpPr/>
              <p:nvPr/>
            </p:nvSpPr>
            <p:spPr>
              <a:xfrm>
                <a:off x="2505100" y="4576450"/>
                <a:ext cx="262250" cy="260925"/>
              </a:xfrm>
              <a:custGeom>
                <a:avLst/>
                <a:gdLst/>
                <a:ahLst/>
                <a:cxnLst/>
                <a:rect l="l" t="t" r="r" b="b"/>
                <a:pathLst>
                  <a:path w="10490" h="10437" extrusionOk="0">
                    <a:moveTo>
                      <a:pt x="9540" y="0"/>
                    </a:moveTo>
                    <a:lnTo>
                      <a:pt x="1" y="5534"/>
                    </a:lnTo>
                    <a:lnTo>
                      <a:pt x="950" y="10437"/>
                    </a:lnTo>
                    <a:lnTo>
                      <a:pt x="10490" y="4905"/>
                    </a:lnTo>
                    <a:lnTo>
                      <a:pt x="9540" y="0"/>
                    </a:lnTo>
                    <a:close/>
                  </a:path>
                </a:pathLst>
              </a:custGeom>
              <a:solidFill>
                <a:srgbClr val="000000">
                  <a:alpha val="167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03" name="Google Shape;1603;p57"/>
              <p:cNvSpPr/>
              <p:nvPr/>
            </p:nvSpPr>
            <p:spPr>
              <a:xfrm>
                <a:off x="2769650" y="4399300"/>
                <a:ext cx="304225" cy="285350"/>
              </a:xfrm>
              <a:custGeom>
                <a:avLst/>
                <a:gdLst/>
                <a:ahLst/>
                <a:cxnLst/>
                <a:rect l="l" t="t" r="r" b="b"/>
                <a:pathLst>
                  <a:path w="12169" h="11414" extrusionOk="0">
                    <a:moveTo>
                      <a:pt x="11220" y="1"/>
                    </a:moveTo>
                    <a:lnTo>
                      <a:pt x="1" y="6508"/>
                    </a:lnTo>
                    <a:lnTo>
                      <a:pt x="949" y="11413"/>
                    </a:lnTo>
                    <a:lnTo>
                      <a:pt x="12168" y="4905"/>
                    </a:lnTo>
                    <a:lnTo>
                      <a:pt x="11220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04" name="Google Shape;1604;p57"/>
              <p:cNvSpPr/>
              <p:nvPr/>
            </p:nvSpPr>
            <p:spPr>
              <a:xfrm>
                <a:off x="2524600" y="4680150"/>
                <a:ext cx="88575" cy="56625"/>
              </a:xfrm>
              <a:custGeom>
                <a:avLst/>
                <a:gdLst/>
                <a:ahLst/>
                <a:cxnLst/>
                <a:rect l="l" t="t" r="r" b="b"/>
                <a:pathLst>
                  <a:path w="3543" h="2265" extrusionOk="0">
                    <a:moveTo>
                      <a:pt x="3496" y="1"/>
                    </a:moveTo>
                    <a:lnTo>
                      <a:pt x="0" y="2028"/>
                    </a:lnTo>
                    <a:lnTo>
                      <a:pt x="46" y="2264"/>
                    </a:lnTo>
                    <a:lnTo>
                      <a:pt x="3542" y="235"/>
                    </a:lnTo>
                    <a:lnTo>
                      <a:pt x="3496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05" name="Google Shape;1605;p57"/>
              <p:cNvSpPr/>
              <p:nvPr/>
            </p:nvSpPr>
            <p:spPr>
              <a:xfrm>
                <a:off x="2528025" y="4705775"/>
                <a:ext cx="74750" cy="48575"/>
              </a:xfrm>
              <a:custGeom>
                <a:avLst/>
                <a:gdLst/>
                <a:ahLst/>
                <a:cxnLst/>
                <a:rect l="l" t="t" r="r" b="b"/>
                <a:pathLst>
                  <a:path w="2990" h="1943" extrusionOk="0">
                    <a:moveTo>
                      <a:pt x="2943" y="0"/>
                    </a:moveTo>
                    <a:lnTo>
                      <a:pt x="0" y="1706"/>
                    </a:lnTo>
                    <a:lnTo>
                      <a:pt x="45" y="1942"/>
                    </a:lnTo>
                    <a:lnTo>
                      <a:pt x="2989" y="235"/>
                    </a:lnTo>
                    <a:lnTo>
                      <a:pt x="2943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06" name="Google Shape;1606;p57"/>
              <p:cNvSpPr/>
              <p:nvPr/>
            </p:nvSpPr>
            <p:spPr>
              <a:xfrm>
                <a:off x="2531400" y="4713350"/>
                <a:ext cx="91950" cy="58550"/>
              </a:xfrm>
              <a:custGeom>
                <a:avLst/>
                <a:gdLst/>
                <a:ahLst/>
                <a:cxnLst/>
                <a:rect l="l" t="t" r="r" b="b"/>
                <a:pathLst>
                  <a:path w="3678" h="2342" extrusionOk="0">
                    <a:moveTo>
                      <a:pt x="3631" y="1"/>
                    </a:moveTo>
                    <a:lnTo>
                      <a:pt x="1" y="2106"/>
                    </a:lnTo>
                    <a:lnTo>
                      <a:pt x="47" y="2342"/>
                    </a:lnTo>
                    <a:lnTo>
                      <a:pt x="3677" y="236"/>
                    </a:lnTo>
                    <a:lnTo>
                      <a:pt x="3631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07" name="Google Shape;1607;p57"/>
              <p:cNvSpPr/>
              <p:nvPr/>
            </p:nvSpPr>
            <p:spPr>
              <a:xfrm>
                <a:off x="2534800" y="4737775"/>
                <a:ext cx="80125" cy="51700"/>
              </a:xfrm>
              <a:custGeom>
                <a:avLst/>
                <a:gdLst/>
                <a:ahLst/>
                <a:cxnLst/>
                <a:rect l="l" t="t" r="r" b="b"/>
                <a:pathLst>
                  <a:path w="3205" h="2068" extrusionOk="0">
                    <a:moveTo>
                      <a:pt x="3159" y="1"/>
                    </a:moveTo>
                    <a:lnTo>
                      <a:pt x="1" y="1832"/>
                    </a:lnTo>
                    <a:lnTo>
                      <a:pt x="46" y="2068"/>
                    </a:lnTo>
                    <a:lnTo>
                      <a:pt x="3204" y="236"/>
                    </a:lnTo>
                    <a:lnTo>
                      <a:pt x="3159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08" name="Google Shape;1608;p57"/>
              <p:cNvSpPr/>
              <p:nvPr/>
            </p:nvSpPr>
            <p:spPr>
              <a:xfrm>
                <a:off x="2538200" y="4770275"/>
                <a:ext cx="54375" cy="36775"/>
              </a:xfrm>
              <a:custGeom>
                <a:avLst/>
                <a:gdLst/>
                <a:ahLst/>
                <a:cxnLst/>
                <a:rect l="l" t="t" r="r" b="b"/>
                <a:pathLst>
                  <a:path w="2175" h="1471" extrusionOk="0">
                    <a:moveTo>
                      <a:pt x="2131" y="1"/>
                    </a:moveTo>
                    <a:lnTo>
                      <a:pt x="0" y="1235"/>
                    </a:lnTo>
                    <a:lnTo>
                      <a:pt x="46" y="1471"/>
                    </a:lnTo>
                    <a:lnTo>
                      <a:pt x="2175" y="235"/>
                    </a:lnTo>
                    <a:lnTo>
                      <a:pt x="2131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09" name="Google Shape;1609;p57"/>
              <p:cNvSpPr/>
              <p:nvPr/>
            </p:nvSpPr>
            <p:spPr>
              <a:xfrm>
                <a:off x="2633625" y="4608375"/>
                <a:ext cx="103300" cy="65125"/>
              </a:xfrm>
              <a:custGeom>
                <a:avLst/>
                <a:gdLst/>
                <a:ahLst/>
                <a:cxnLst/>
                <a:rect l="l" t="t" r="r" b="b"/>
                <a:pathLst>
                  <a:path w="4132" h="2605" extrusionOk="0">
                    <a:moveTo>
                      <a:pt x="4086" y="0"/>
                    </a:moveTo>
                    <a:lnTo>
                      <a:pt x="1" y="2369"/>
                    </a:lnTo>
                    <a:lnTo>
                      <a:pt x="47" y="2605"/>
                    </a:lnTo>
                    <a:lnTo>
                      <a:pt x="4131" y="235"/>
                    </a:lnTo>
                    <a:lnTo>
                      <a:pt x="4086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0" name="Google Shape;1610;p57"/>
              <p:cNvSpPr/>
              <p:nvPr/>
            </p:nvSpPr>
            <p:spPr>
              <a:xfrm>
                <a:off x="2637025" y="4636575"/>
                <a:ext cx="84950" cy="54500"/>
              </a:xfrm>
              <a:custGeom>
                <a:avLst/>
                <a:gdLst/>
                <a:ahLst/>
                <a:cxnLst/>
                <a:rect l="l" t="t" r="r" b="b"/>
                <a:pathLst>
                  <a:path w="3398" h="2180" extrusionOk="0">
                    <a:moveTo>
                      <a:pt x="3353" y="1"/>
                    </a:moveTo>
                    <a:lnTo>
                      <a:pt x="1" y="1944"/>
                    </a:lnTo>
                    <a:lnTo>
                      <a:pt x="47" y="2180"/>
                    </a:lnTo>
                    <a:lnTo>
                      <a:pt x="3397" y="236"/>
                    </a:lnTo>
                    <a:lnTo>
                      <a:pt x="3353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1" name="Google Shape;1611;p57"/>
              <p:cNvSpPr/>
              <p:nvPr/>
            </p:nvSpPr>
            <p:spPr>
              <a:xfrm>
                <a:off x="2640450" y="4672000"/>
                <a:ext cx="54150" cy="36650"/>
              </a:xfrm>
              <a:custGeom>
                <a:avLst/>
                <a:gdLst/>
                <a:ahLst/>
                <a:cxnLst/>
                <a:rect l="l" t="t" r="r" b="b"/>
                <a:pathLst>
                  <a:path w="2166" h="1466" extrusionOk="0">
                    <a:moveTo>
                      <a:pt x="2120" y="0"/>
                    </a:moveTo>
                    <a:lnTo>
                      <a:pt x="1" y="1230"/>
                    </a:lnTo>
                    <a:lnTo>
                      <a:pt x="46" y="1465"/>
                    </a:lnTo>
                    <a:lnTo>
                      <a:pt x="2165" y="237"/>
                    </a:lnTo>
                    <a:lnTo>
                      <a:pt x="212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2" name="Google Shape;1612;p57"/>
              <p:cNvSpPr/>
              <p:nvPr/>
            </p:nvSpPr>
            <p:spPr>
              <a:xfrm>
                <a:off x="2643850" y="4661100"/>
                <a:ext cx="103275" cy="65150"/>
              </a:xfrm>
              <a:custGeom>
                <a:avLst/>
                <a:gdLst/>
                <a:ahLst/>
                <a:cxnLst/>
                <a:rect l="l" t="t" r="r" b="b"/>
                <a:pathLst>
                  <a:path w="4131" h="2606" extrusionOk="0">
                    <a:moveTo>
                      <a:pt x="4084" y="0"/>
                    </a:moveTo>
                    <a:lnTo>
                      <a:pt x="0" y="2369"/>
                    </a:lnTo>
                    <a:lnTo>
                      <a:pt x="47" y="2606"/>
                    </a:lnTo>
                    <a:lnTo>
                      <a:pt x="4131" y="236"/>
                    </a:lnTo>
                    <a:lnTo>
                      <a:pt x="4084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3" name="Google Shape;1613;p57"/>
              <p:cNvSpPr/>
              <p:nvPr/>
            </p:nvSpPr>
            <p:spPr>
              <a:xfrm>
                <a:off x="2647275" y="4690375"/>
                <a:ext cx="83050" cy="53450"/>
              </a:xfrm>
              <a:custGeom>
                <a:avLst/>
                <a:gdLst/>
                <a:ahLst/>
                <a:cxnLst/>
                <a:rect l="l" t="t" r="r" b="b"/>
                <a:pathLst>
                  <a:path w="3322" h="2138" extrusionOk="0">
                    <a:moveTo>
                      <a:pt x="3278" y="0"/>
                    </a:moveTo>
                    <a:lnTo>
                      <a:pt x="0" y="1903"/>
                    </a:lnTo>
                    <a:lnTo>
                      <a:pt x="44" y="2138"/>
                    </a:lnTo>
                    <a:lnTo>
                      <a:pt x="3322" y="236"/>
                    </a:lnTo>
                    <a:lnTo>
                      <a:pt x="3278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4" name="Google Shape;1614;p57"/>
              <p:cNvSpPr/>
              <p:nvPr/>
            </p:nvSpPr>
            <p:spPr>
              <a:xfrm>
                <a:off x="2779550" y="4412325"/>
                <a:ext cx="284425" cy="259250"/>
              </a:xfrm>
              <a:custGeom>
                <a:avLst/>
                <a:gdLst/>
                <a:ahLst/>
                <a:cxnLst/>
                <a:rect l="l" t="t" r="r" b="b"/>
                <a:pathLst>
                  <a:path w="11377" h="10370" extrusionOk="0">
                    <a:moveTo>
                      <a:pt x="10482" y="160"/>
                    </a:moveTo>
                    <a:lnTo>
                      <a:pt x="10732" y="1456"/>
                    </a:lnTo>
                    <a:lnTo>
                      <a:pt x="364" y="7469"/>
                    </a:lnTo>
                    <a:lnTo>
                      <a:pt x="113" y="6173"/>
                    </a:lnTo>
                    <a:lnTo>
                      <a:pt x="10482" y="160"/>
                    </a:lnTo>
                    <a:close/>
                    <a:moveTo>
                      <a:pt x="10753" y="1561"/>
                    </a:moveTo>
                    <a:lnTo>
                      <a:pt x="11004" y="2862"/>
                    </a:lnTo>
                    <a:lnTo>
                      <a:pt x="637" y="8875"/>
                    </a:lnTo>
                    <a:lnTo>
                      <a:pt x="385" y="7575"/>
                    </a:lnTo>
                    <a:lnTo>
                      <a:pt x="10753" y="1561"/>
                    </a:lnTo>
                    <a:close/>
                    <a:moveTo>
                      <a:pt x="11025" y="2967"/>
                    </a:moveTo>
                    <a:lnTo>
                      <a:pt x="11264" y="4198"/>
                    </a:lnTo>
                    <a:lnTo>
                      <a:pt x="895" y="10211"/>
                    </a:lnTo>
                    <a:lnTo>
                      <a:pt x="657" y="8981"/>
                    </a:lnTo>
                    <a:lnTo>
                      <a:pt x="11025" y="2967"/>
                    </a:lnTo>
                    <a:close/>
                    <a:moveTo>
                      <a:pt x="10555" y="1"/>
                    </a:moveTo>
                    <a:lnTo>
                      <a:pt x="31" y="6104"/>
                    </a:lnTo>
                    <a:lnTo>
                      <a:pt x="0" y="6122"/>
                    </a:lnTo>
                    <a:lnTo>
                      <a:pt x="809" y="10299"/>
                    </a:lnTo>
                    <a:lnTo>
                      <a:pt x="822" y="10369"/>
                    </a:lnTo>
                    <a:lnTo>
                      <a:pt x="11346" y="4266"/>
                    </a:lnTo>
                    <a:lnTo>
                      <a:pt x="11377" y="4248"/>
                    </a:lnTo>
                    <a:lnTo>
                      <a:pt x="10568" y="71"/>
                    </a:lnTo>
                    <a:lnTo>
                      <a:pt x="10555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5" name="Google Shape;1615;p57"/>
              <p:cNvSpPr/>
              <p:nvPr/>
            </p:nvSpPr>
            <p:spPr>
              <a:xfrm>
                <a:off x="2801375" y="4451100"/>
                <a:ext cx="239225" cy="200700"/>
              </a:xfrm>
              <a:custGeom>
                <a:avLst/>
                <a:gdLst/>
                <a:ahLst/>
                <a:cxnLst/>
                <a:rect l="l" t="t" r="r" b="b"/>
                <a:pathLst>
                  <a:path w="9569" h="8028" fill="none" extrusionOk="0">
                    <a:moveTo>
                      <a:pt x="1" y="8027"/>
                    </a:moveTo>
                    <a:lnTo>
                      <a:pt x="702" y="6186"/>
                    </a:lnTo>
                    <a:lnTo>
                      <a:pt x="1962" y="6759"/>
                    </a:lnTo>
                    <a:lnTo>
                      <a:pt x="3183" y="2574"/>
                    </a:lnTo>
                    <a:lnTo>
                      <a:pt x="4808" y="3981"/>
                    </a:lnTo>
                    <a:lnTo>
                      <a:pt x="5520" y="2349"/>
                    </a:lnTo>
                    <a:lnTo>
                      <a:pt x="7168" y="4166"/>
                    </a:lnTo>
                    <a:lnTo>
                      <a:pt x="7653" y="593"/>
                    </a:lnTo>
                    <a:lnTo>
                      <a:pt x="8592" y="2553"/>
                    </a:lnTo>
                    <a:lnTo>
                      <a:pt x="8986" y="338"/>
                    </a:lnTo>
                    <a:lnTo>
                      <a:pt x="9569" y="1"/>
                    </a:lnTo>
                  </a:path>
                </a:pathLst>
              </a:custGeom>
              <a:noFill/>
              <a:ln w="9525" cap="rnd" cmpd="sng">
                <a:solidFill>
                  <a:schemeClr val="accent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6" name="Google Shape;1616;p57"/>
              <p:cNvSpPr/>
              <p:nvPr/>
            </p:nvSpPr>
            <p:spPr>
              <a:xfrm>
                <a:off x="2462075" y="4396400"/>
                <a:ext cx="54225" cy="47800"/>
              </a:xfrm>
              <a:custGeom>
                <a:avLst/>
                <a:gdLst/>
                <a:ahLst/>
                <a:cxnLst/>
                <a:rect l="l" t="t" r="r" b="b"/>
                <a:pathLst>
                  <a:path w="2169" h="1912" extrusionOk="0">
                    <a:moveTo>
                      <a:pt x="2028" y="0"/>
                    </a:moveTo>
                    <a:lnTo>
                      <a:pt x="0" y="1176"/>
                    </a:lnTo>
                    <a:lnTo>
                      <a:pt x="142" y="1911"/>
                    </a:lnTo>
                    <a:lnTo>
                      <a:pt x="2169" y="736"/>
                    </a:lnTo>
                    <a:lnTo>
                      <a:pt x="2028" y="0"/>
                    </a:lnTo>
                    <a:close/>
                  </a:path>
                </a:pathLst>
              </a:custGeom>
              <a:solidFill>
                <a:srgbClr val="F3F3F3">
                  <a:alpha val="346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7" name="Google Shape;1617;p57"/>
              <p:cNvSpPr/>
              <p:nvPr/>
            </p:nvSpPr>
            <p:spPr>
              <a:xfrm>
                <a:off x="2482450" y="4427750"/>
                <a:ext cx="136100" cy="222550"/>
              </a:xfrm>
              <a:custGeom>
                <a:avLst/>
                <a:gdLst/>
                <a:ahLst/>
                <a:cxnLst/>
                <a:rect l="l" t="t" r="r" b="b"/>
                <a:pathLst>
                  <a:path w="5444" h="8902" extrusionOk="0">
                    <a:moveTo>
                      <a:pt x="4192" y="1"/>
                    </a:moveTo>
                    <a:lnTo>
                      <a:pt x="0" y="2431"/>
                    </a:lnTo>
                    <a:lnTo>
                      <a:pt x="1252" y="8902"/>
                    </a:lnTo>
                    <a:lnTo>
                      <a:pt x="5444" y="6471"/>
                    </a:lnTo>
                    <a:lnTo>
                      <a:pt x="4192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8" name="Google Shape;1618;p57"/>
              <p:cNvSpPr/>
              <p:nvPr/>
            </p:nvSpPr>
            <p:spPr>
              <a:xfrm>
                <a:off x="2622300" y="4303600"/>
                <a:ext cx="183775" cy="128675"/>
              </a:xfrm>
              <a:custGeom>
                <a:avLst/>
                <a:gdLst/>
                <a:ahLst/>
                <a:cxnLst/>
                <a:rect l="l" t="t" r="r" b="b"/>
                <a:pathLst>
                  <a:path w="7351" h="5147" extrusionOk="0">
                    <a:moveTo>
                      <a:pt x="7158" y="1"/>
                    </a:moveTo>
                    <a:lnTo>
                      <a:pt x="1" y="4151"/>
                    </a:lnTo>
                    <a:lnTo>
                      <a:pt x="195" y="5147"/>
                    </a:lnTo>
                    <a:lnTo>
                      <a:pt x="7351" y="996"/>
                    </a:lnTo>
                    <a:lnTo>
                      <a:pt x="7158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9" name="Google Shape;1619;p57"/>
              <p:cNvSpPr/>
              <p:nvPr/>
            </p:nvSpPr>
            <p:spPr>
              <a:xfrm>
                <a:off x="2630000" y="4361400"/>
                <a:ext cx="152375" cy="110500"/>
              </a:xfrm>
              <a:custGeom>
                <a:avLst/>
                <a:gdLst/>
                <a:ahLst/>
                <a:cxnLst/>
                <a:rect l="l" t="t" r="r" b="b"/>
                <a:pathLst>
                  <a:path w="6095" h="4420" extrusionOk="0">
                    <a:moveTo>
                      <a:pt x="5900" y="0"/>
                    </a:moveTo>
                    <a:lnTo>
                      <a:pt x="0" y="3423"/>
                    </a:lnTo>
                    <a:lnTo>
                      <a:pt x="193" y="4419"/>
                    </a:lnTo>
                    <a:lnTo>
                      <a:pt x="6094" y="997"/>
                    </a:lnTo>
                    <a:lnTo>
                      <a:pt x="5900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0" name="Google Shape;1620;p57"/>
              <p:cNvSpPr/>
              <p:nvPr/>
            </p:nvSpPr>
            <p:spPr>
              <a:xfrm>
                <a:off x="2637650" y="4382850"/>
                <a:ext cx="183775" cy="128650"/>
              </a:xfrm>
              <a:custGeom>
                <a:avLst/>
                <a:gdLst/>
                <a:ahLst/>
                <a:cxnLst/>
                <a:rect l="l" t="t" r="r" b="b"/>
                <a:pathLst>
                  <a:path w="7351" h="5146" extrusionOk="0">
                    <a:moveTo>
                      <a:pt x="7157" y="0"/>
                    </a:moveTo>
                    <a:lnTo>
                      <a:pt x="1" y="4151"/>
                    </a:lnTo>
                    <a:lnTo>
                      <a:pt x="195" y="5146"/>
                    </a:lnTo>
                    <a:lnTo>
                      <a:pt x="7350" y="997"/>
                    </a:lnTo>
                    <a:lnTo>
                      <a:pt x="7157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1" name="Google Shape;1621;p57"/>
              <p:cNvSpPr/>
              <p:nvPr/>
            </p:nvSpPr>
            <p:spPr>
              <a:xfrm>
                <a:off x="2645325" y="4453275"/>
                <a:ext cx="130600" cy="97850"/>
              </a:xfrm>
              <a:custGeom>
                <a:avLst/>
                <a:gdLst/>
                <a:ahLst/>
                <a:cxnLst/>
                <a:rect l="l" t="t" r="r" b="b"/>
                <a:pathLst>
                  <a:path w="5224" h="3914" extrusionOk="0">
                    <a:moveTo>
                      <a:pt x="5031" y="1"/>
                    </a:moveTo>
                    <a:lnTo>
                      <a:pt x="1" y="2918"/>
                    </a:lnTo>
                    <a:lnTo>
                      <a:pt x="194" y="3913"/>
                    </a:lnTo>
                    <a:lnTo>
                      <a:pt x="5224" y="996"/>
                    </a:lnTo>
                    <a:lnTo>
                      <a:pt x="5031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2" name="Google Shape;1622;p57"/>
              <p:cNvSpPr/>
              <p:nvPr/>
            </p:nvSpPr>
            <p:spPr>
              <a:xfrm>
                <a:off x="2868125" y="4249175"/>
                <a:ext cx="33650" cy="50075"/>
              </a:xfrm>
              <a:custGeom>
                <a:avLst/>
                <a:gdLst/>
                <a:ahLst/>
                <a:cxnLst/>
                <a:rect l="l" t="t" r="r" b="b"/>
                <a:pathLst>
                  <a:path w="1346" h="2003" extrusionOk="0">
                    <a:moveTo>
                      <a:pt x="1079" y="0"/>
                    </a:moveTo>
                    <a:lnTo>
                      <a:pt x="0" y="627"/>
                    </a:lnTo>
                    <a:lnTo>
                      <a:pt x="265" y="2003"/>
                    </a:lnTo>
                    <a:lnTo>
                      <a:pt x="1346" y="1377"/>
                    </a:lnTo>
                    <a:lnTo>
                      <a:pt x="1079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3" name="Google Shape;1623;p57"/>
              <p:cNvSpPr/>
              <p:nvPr/>
            </p:nvSpPr>
            <p:spPr>
              <a:xfrm>
                <a:off x="2878750" y="4304300"/>
                <a:ext cx="33650" cy="50100"/>
              </a:xfrm>
              <a:custGeom>
                <a:avLst/>
                <a:gdLst/>
                <a:ahLst/>
                <a:cxnLst/>
                <a:rect l="l" t="t" r="r" b="b"/>
                <a:pathLst>
                  <a:path w="1346" h="2004" extrusionOk="0">
                    <a:moveTo>
                      <a:pt x="1081" y="0"/>
                    </a:moveTo>
                    <a:lnTo>
                      <a:pt x="1" y="626"/>
                    </a:lnTo>
                    <a:lnTo>
                      <a:pt x="268" y="2003"/>
                    </a:lnTo>
                    <a:lnTo>
                      <a:pt x="1346" y="1376"/>
                    </a:lnTo>
                    <a:lnTo>
                      <a:pt x="1081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4" name="Google Shape;1624;p57"/>
              <p:cNvSpPr/>
              <p:nvPr/>
            </p:nvSpPr>
            <p:spPr>
              <a:xfrm>
                <a:off x="2889450" y="4359400"/>
                <a:ext cx="33650" cy="50100"/>
              </a:xfrm>
              <a:custGeom>
                <a:avLst/>
                <a:gdLst/>
                <a:ahLst/>
                <a:cxnLst/>
                <a:rect l="l" t="t" r="r" b="b"/>
                <a:pathLst>
                  <a:path w="1346" h="2004" extrusionOk="0">
                    <a:moveTo>
                      <a:pt x="1079" y="0"/>
                    </a:moveTo>
                    <a:lnTo>
                      <a:pt x="1" y="627"/>
                    </a:lnTo>
                    <a:lnTo>
                      <a:pt x="267" y="2003"/>
                    </a:lnTo>
                    <a:lnTo>
                      <a:pt x="1346" y="1378"/>
                    </a:lnTo>
                    <a:lnTo>
                      <a:pt x="1079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5" name="Google Shape;1625;p57"/>
              <p:cNvSpPr/>
              <p:nvPr/>
            </p:nvSpPr>
            <p:spPr>
              <a:xfrm>
                <a:off x="2909400" y="4189000"/>
                <a:ext cx="91925" cy="64300"/>
              </a:xfrm>
              <a:custGeom>
                <a:avLst/>
                <a:gdLst/>
                <a:ahLst/>
                <a:cxnLst/>
                <a:rect l="l" t="t" r="r" b="b"/>
                <a:pathLst>
                  <a:path w="3677" h="2572" extrusionOk="0">
                    <a:moveTo>
                      <a:pt x="3580" y="0"/>
                    </a:moveTo>
                    <a:lnTo>
                      <a:pt x="1" y="2075"/>
                    </a:lnTo>
                    <a:lnTo>
                      <a:pt x="97" y="2572"/>
                    </a:lnTo>
                    <a:lnTo>
                      <a:pt x="3676" y="497"/>
                    </a:lnTo>
                    <a:lnTo>
                      <a:pt x="3580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6" name="Google Shape;1626;p57"/>
              <p:cNvSpPr/>
              <p:nvPr/>
            </p:nvSpPr>
            <p:spPr>
              <a:xfrm>
                <a:off x="2914875" y="4217175"/>
                <a:ext cx="91900" cy="64350"/>
              </a:xfrm>
              <a:custGeom>
                <a:avLst/>
                <a:gdLst/>
                <a:ahLst/>
                <a:cxnLst/>
                <a:rect l="l" t="t" r="r" b="b"/>
                <a:pathLst>
                  <a:path w="3676" h="2574" extrusionOk="0">
                    <a:moveTo>
                      <a:pt x="3578" y="1"/>
                    </a:moveTo>
                    <a:lnTo>
                      <a:pt x="1" y="2075"/>
                    </a:lnTo>
                    <a:lnTo>
                      <a:pt x="97" y="2574"/>
                    </a:lnTo>
                    <a:lnTo>
                      <a:pt x="3675" y="497"/>
                    </a:lnTo>
                    <a:lnTo>
                      <a:pt x="3578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7" name="Google Shape;1627;p57"/>
              <p:cNvSpPr/>
              <p:nvPr/>
            </p:nvSpPr>
            <p:spPr>
              <a:xfrm>
                <a:off x="2920375" y="4245350"/>
                <a:ext cx="91850" cy="64350"/>
              </a:xfrm>
              <a:custGeom>
                <a:avLst/>
                <a:gdLst/>
                <a:ahLst/>
                <a:cxnLst/>
                <a:rect l="l" t="t" r="r" b="b"/>
                <a:pathLst>
                  <a:path w="3674" h="2574" extrusionOk="0">
                    <a:moveTo>
                      <a:pt x="3577" y="1"/>
                    </a:moveTo>
                    <a:lnTo>
                      <a:pt x="0" y="2075"/>
                    </a:lnTo>
                    <a:lnTo>
                      <a:pt x="96" y="2574"/>
                    </a:lnTo>
                    <a:lnTo>
                      <a:pt x="3673" y="499"/>
                    </a:lnTo>
                    <a:lnTo>
                      <a:pt x="3577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8" name="Google Shape;1628;p57"/>
              <p:cNvSpPr/>
              <p:nvPr/>
            </p:nvSpPr>
            <p:spPr>
              <a:xfrm>
                <a:off x="2925800" y="4273525"/>
                <a:ext cx="91875" cy="64375"/>
              </a:xfrm>
              <a:custGeom>
                <a:avLst/>
                <a:gdLst/>
                <a:ahLst/>
                <a:cxnLst/>
                <a:rect l="l" t="t" r="r" b="b"/>
                <a:pathLst>
                  <a:path w="3675" h="2575" extrusionOk="0">
                    <a:moveTo>
                      <a:pt x="3578" y="1"/>
                    </a:moveTo>
                    <a:lnTo>
                      <a:pt x="0" y="2076"/>
                    </a:lnTo>
                    <a:lnTo>
                      <a:pt x="97" y="2574"/>
                    </a:lnTo>
                    <a:lnTo>
                      <a:pt x="3674" y="500"/>
                    </a:lnTo>
                    <a:lnTo>
                      <a:pt x="3578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9" name="Google Shape;1629;p57"/>
              <p:cNvSpPr/>
              <p:nvPr/>
            </p:nvSpPr>
            <p:spPr>
              <a:xfrm>
                <a:off x="2931275" y="4301725"/>
                <a:ext cx="91875" cy="64375"/>
              </a:xfrm>
              <a:custGeom>
                <a:avLst/>
                <a:gdLst/>
                <a:ahLst/>
                <a:cxnLst/>
                <a:rect l="l" t="t" r="r" b="b"/>
                <a:pathLst>
                  <a:path w="3675" h="2575" extrusionOk="0">
                    <a:moveTo>
                      <a:pt x="3577" y="1"/>
                    </a:moveTo>
                    <a:lnTo>
                      <a:pt x="0" y="2076"/>
                    </a:lnTo>
                    <a:lnTo>
                      <a:pt x="96" y="2574"/>
                    </a:lnTo>
                    <a:lnTo>
                      <a:pt x="3674" y="499"/>
                    </a:lnTo>
                    <a:lnTo>
                      <a:pt x="3577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30" name="Google Shape;1630;p57"/>
              <p:cNvSpPr/>
              <p:nvPr/>
            </p:nvSpPr>
            <p:spPr>
              <a:xfrm>
                <a:off x="2936700" y="4329900"/>
                <a:ext cx="91875" cy="64375"/>
              </a:xfrm>
              <a:custGeom>
                <a:avLst/>
                <a:gdLst/>
                <a:ahLst/>
                <a:cxnLst/>
                <a:rect l="l" t="t" r="r" b="b"/>
                <a:pathLst>
                  <a:path w="3675" h="2575" extrusionOk="0">
                    <a:moveTo>
                      <a:pt x="3579" y="1"/>
                    </a:moveTo>
                    <a:lnTo>
                      <a:pt x="0" y="2076"/>
                    </a:lnTo>
                    <a:lnTo>
                      <a:pt x="98" y="2574"/>
                    </a:lnTo>
                    <a:lnTo>
                      <a:pt x="3674" y="500"/>
                    </a:lnTo>
                    <a:lnTo>
                      <a:pt x="3579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31" name="Google Shape;1631;p57"/>
              <p:cNvSpPr/>
              <p:nvPr/>
            </p:nvSpPr>
            <p:spPr>
              <a:xfrm>
                <a:off x="2822125" y="4128925"/>
                <a:ext cx="166025" cy="100250"/>
              </a:xfrm>
              <a:custGeom>
                <a:avLst/>
                <a:gdLst/>
                <a:ahLst/>
                <a:cxnLst/>
                <a:rect l="l" t="t" r="r" b="b"/>
                <a:pathLst>
                  <a:path w="6641" h="4010" extrusionOk="0">
                    <a:moveTo>
                      <a:pt x="6606" y="0"/>
                    </a:moveTo>
                    <a:lnTo>
                      <a:pt x="1" y="3831"/>
                    </a:lnTo>
                    <a:lnTo>
                      <a:pt x="36" y="4009"/>
                    </a:lnTo>
                    <a:lnTo>
                      <a:pt x="6641" y="179"/>
                    </a:lnTo>
                    <a:lnTo>
                      <a:pt x="6606" y="0"/>
                    </a:lnTo>
                    <a:close/>
                  </a:path>
                </a:pathLst>
              </a:custGeom>
              <a:solidFill>
                <a:srgbClr val="F3F3F3">
                  <a:alpha val="346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32" name="Google Shape;1632;p57"/>
              <p:cNvSpPr/>
              <p:nvPr/>
            </p:nvSpPr>
            <p:spPr>
              <a:xfrm>
                <a:off x="2316425" y="4007750"/>
                <a:ext cx="749850" cy="925600"/>
              </a:xfrm>
              <a:custGeom>
                <a:avLst/>
                <a:gdLst/>
                <a:ahLst/>
                <a:cxnLst/>
                <a:rect l="l" t="t" r="r" b="b"/>
                <a:pathLst>
                  <a:path w="29994" h="37024" extrusionOk="0">
                    <a:moveTo>
                      <a:pt x="4649" y="37014"/>
                    </a:moveTo>
                    <a:lnTo>
                      <a:pt x="4667" y="37023"/>
                    </a:lnTo>
                    <a:lnTo>
                      <a:pt x="4665" y="37020"/>
                    </a:lnTo>
                    <a:cubicBezTo>
                      <a:pt x="4661" y="37017"/>
                      <a:pt x="4655" y="37015"/>
                      <a:pt x="4649" y="37014"/>
                    </a:cubicBezTo>
                    <a:close/>
                    <a:moveTo>
                      <a:pt x="29982" y="283"/>
                    </a:moveTo>
                    <a:cubicBezTo>
                      <a:pt x="29985" y="287"/>
                      <a:pt x="29990" y="287"/>
                      <a:pt x="29992" y="289"/>
                    </a:cubicBezTo>
                    <a:lnTo>
                      <a:pt x="29994" y="289"/>
                    </a:lnTo>
                    <a:close/>
                    <a:moveTo>
                      <a:pt x="29618" y="96"/>
                    </a:moveTo>
                    <a:cubicBezTo>
                      <a:pt x="29478" y="13"/>
                      <a:pt x="29294" y="1"/>
                      <a:pt x="29136" y="93"/>
                    </a:cubicBezTo>
                    <a:lnTo>
                      <a:pt x="272" y="16757"/>
                    </a:lnTo>
                    <a:cubicBezTo>
                      <a:pt x="93" y="16860"/>
                      <a:pt x="0" y="17065"/>
                      <a:pt x="42" y="17268"/>
                    </a:cubicBezTo>
                    <a:lnTo>
                      <a:pt x="4002" y="36496"/>
                    </a:lnTo>
                    <a:cubicBezTo>
                      <a:pt x="4039" y="36674"/>
                      <a:pt x="4168" y="36799"/>
                      <a:pt x="4324" y="36849"/>
                    </a:cubicBezTo>
                    <a:lnTo>
                      <a:pt x="4325" y="36854"/>
                    </a:lnTo>
                    <a:lnTo>
                      <a:pt x="4537" y="36959"/>
                    </a:lnTo>
                    <a:cubicBezTo>
                      <a:pt x="4441" y="36893"/>
                      <a:pt x="4364" y="36792"/>
                      <a:pt x="4337" y="36662"/>
                    </a:cubicBezTo>
                    <a:lnTo>
                      <a:pt x="378" y="17436"/>
                    </a:lnTo>
                    <a:cubicBezTo>
                      <a:pt x="336" y="17233"/>
                      <a:pt x="428" y="17028"/>
                      <a:pt x="607" y="16926"/>
                    </a:cubicBezTo>
                    <a:lnTo>
                      <a:pt x="29472" y="261"/>
                    </a:lnTo>
                    <a:cubicBezTo>
                      <a:pt x="29603" y="184"/>
                      <a:pt x="29749" y="182"/>
                      <a:pt x="29877" y="23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33" name="Google Shape;1633;p57"/>
              <p:cNvSpPr/>
              <p:nvPr/>
            </p:nvSpPr>
            <p:spPr>
              <a:xfrm>
                <a:off x="2316425" y="4007750"/>
                <a:ext cx="749850" cy="925600"/>
              </a:xfrm>
              <a:custGeom>
                <a:avLst/>
                <a:gdLst/>
                <a:ahLst/>
                <a:cxnLst/>
                <a:rect l="l" t="t" r="r" b="b"/>
                <a:pathLst>
                  <a:path w="29994" h="37024" extrusionOk="0">
                    <a:moveTo>
                      <a:pt x="4649" y="37014"/>
                    </a:moveTo>
                    <a:lnTo>
                      <a:pt x="4667" y="37023"/>
                    </a:lnTo>
                    <a:lnTo>
                      <a:pt x="4665" y="37020"/>
                    </a:lnTo>
                    <a:cubicBezTo>
                      <a:pt x="4661" y="37017"/>
                      <a:pt x="4655" y="37015"/>
                      <a:pt x="4649" y="37014"/>
                    </a:cubicBezTo>
                    <a:close/>
                    <a:moveTo>
                      <a:pt x="29982" y="283"/>
                    </a:moveTo>
                    <a:cubicBezTo>
                      <a:pt x="29985" y="287"/>
                      <a:pt x="29990" y="287"/>
                      <a:pt x="29992" y="289"/>
                    </a:cubicBezTo>
                    <a:lnTo>
                      <a:pt x="29994" y="289"/>
                    </a:lnTo>
                    <a:close/>
                    <a:moveTo>
                      <a:pt x="29618" y="96"/>
                    </a:moveTo>
                    <a:cubicBezTo>
                      <a:pt x="29478" y="13"/>
                      <a:pt x="29294" y="1"/>
                      <a:pt x="29136" y="93"/>
                    </a:cubicBezTo>
                    <a:lnTo>
                      <a:pt x="272" y="16757"/>
                    </a:lnTo>
                    <a:cubicBezTo>
                      <a:pt x="93" y="16860"/>
                      <a:pt x="0" y="17065"/>
                      <a:pt x="42" y="17268"/>
                    </a:cubicBezTo>
                    <a:lnTo>
                      <a:pt x="4002" y="36496"/>
                    </a:lnTo>
                    <a:cubicBezTo>
                      <a:pt x="4039" y="36674"/>
                      <a:pt x="4168" y="36799"/>
                      <a:pt x="4324" y="36849"/>
                    </a:cubicBezTo>
                    <a:lnTo>
                      <a:pt x="4325" y="36854"/>
                    </a:lnTo>
                    <a:lnTo>
                      <a:pt x="4537" y="36959"/>
                    </a:lnTo>
                    <a:cubicBezTo>
                      <a:pt x="4441" y="36893"/>
                      <a:pt x="4364" y="36792"/>
                      <a:pt x="4337" y="36662"/>
                    </a:cubicBezTo>
                    <a:lnTo>
                      <a:pt x="378" y="17436"/>
                    </a:lnTo>
                    <a:cubicBezTo>
                      <a:pt x="336" y="17233"/>
                      <a:pt x="428" y="17028"/>
                      <a:pt x="607" y="16926"/>
                    </a:cubicBezTo>
                    <a:lnTo>
                      <a:pt x="29472" y="261"/>
                    </a:lnTo>
                    <a:cubicBezTo>
                      <a:pt x="29603" y="184"/>
                      <a:pt x="29749" y="182"/>
                      <a:pt x="29877" y="230"/>
                    </a:cubicBezTo>
                    <a:close/>
                  </a:path>
                </a:pathLst>
              </a:custGeom>
              <a:solidFill>
                <a:srgbClr val="F3F3F3">
                  <a:alpha val="346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634" name="Google Shape;1634;p57"/>
            <p:cNvGrpSpPr/>
            <p:nvPr/>
          </p:nvGrpSpPr>
          <p:grpSpPr>
            <a:xfrm>
              <a:off x="2567637" y="4061975"/>
              <a:ext cx="814325" cy="880250"/>
              <a:chOff x="2189850" y="3376175"/>
              <a:chExt cx="814325" cy="880250"/>
            </a:xfrm>
          </p:grpSpPr>
          <p:sp>
            <p:nvSpPr>
              <p:cNvPr id="1635" name="Google Shape;1635;p57"/>
              <p:cNvSpPr/>
              <p:nvPr/>
            </p:nvSpPr>
            <p:spPr>
              <a:xfrm>
                <a:off x="2189850" y="3376175"/>
                <a:ext cx="814325" cy="880250"/>
              </a:xfrm>
              <a:custGeom>
                <a:avLst/>
                <a:gdLst/>
                <a:ahLst/>
                <a:cxnLst/>
                <a:rect l="l" t="t" r="r" b="b"/>
                <a:pathLst>
                  <a:path w="32573" h="35210" extrusionOk="0">
                    <a:moveTo>
                      <a:pt x="347" y="16144"/>
                    </a:moveTo>
                    <a:lnTo>
                      <a:pt x="27947" y="209"/>
                    </a:lnTo>
                    <a:cubicBezTo>
                      <a:pt x="28309" y="0"/>
                      <a:pt x="28769" y="207"/>
                      <a:pt x="28852" y="615"/>
                    </a:cubicBezTo>
                    <a:lnTo>
                      <a:pt x="32519" y="18413"/>
                    </a:lnTo>
                    <a:cubicBezTo>
                      <a:pt x="32573" y="18671"/>
                      <a:pt x="32454" y="18934"/>
                      <a:pt x="32225" y="19066"/>
                    </a:cubicBezTo>
                    <a:lnTo>
                      <a:pt x="4624" y="35001"/>
                    </a:lnTo>
                    <a:cubicBezTo>
                      <a:pt x="4262" y="35210"/>
                      <a:pt x="3802" y="35004"/>
                      <a:pt x="3719" y="34595"/>
                    </a:cubicBezTo>
                    <a:lnTo>
                      <a:pt x="54" y="16799"/>
                    </a:lnTo>
                    <a:cubicBezTo>
                      <a:pt x="0" y="16538"/>
                      <a:pt x="120" y="16276"/>
                      <a:pt x="347" y="16144"/>
                    </a:cubicBezTo>
                    <a:close/>
                  </a:path>
                </a:pathLst>
              </a:custGeom>
              <a:gradFill>
                <a:gsLst>
                  <a:gs pos="0">
                    <a:srgbClr val="748BFF">
                      <a:alpha val="51764"/>
                    </a:srgbClr>
                  </a:gs>
                  <a:gs pos="100000">
                    <a:srgbClr val="7659FF">
                      <a:alpha val="51372"/>
                    </a:srgbClr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36" name="Google Shape;1636;p57"/>
              <p:cNvSpPr/>
              <p:nvPr/>
            </p:nvSpPr>
            <p:spPr>
              <a:xfrm>
                <a:off x="2259425" y="3651850"/>
                <a:ext cx="238600" cy="334100"/>
              </a:xfrm>
              <a:custGeom>
                <a:avLst/>
                <a:gdLst/>
                <a:ahLst/>
                <a:cxnLst/>
                <a:rect l="l" t="t" r="r" b="b"/>
                <a:pathLst>
                  <a:path w="9544" h="13364" extrusionOk="0">
                    <a:moveTo>
                      <a:pt x="9461" y="1"/>
                    </a:moveTo>
                    <a:lnTo>
                      <a:pt x="6927" y="1483"/>
                    </a:lnTo>
                    <a:lnTo>
                      <a:pt x="6984" y="1840"/>
                    </a:lnTo>
                    <a:lnTo>
                      <a:pt x="9520" y="358"/>
                    </a:lnTo>
                    <a:lnTo>
                      <a:pt x="9461" y="1"/>
                    </a:lnTo>
                    <a:close/>
                    <a:moveTo>
                      <a:pt x="8482" y="1868"/>
                    </a:moveTo>
                    <a:lnTo>
                      <a:pt x="7949" y="2179"/>
                    </a:lnTo>
                    <a:lnTo>
                      <a:pt x="8003" y="2510"/>
                    </a:lnTo>
                    <a:lnTo>
                      <a:pt x="8536" y="2199"/>
                    </a:lnTo>
                    <a:lnTo>
                      <a:pt x="8482" y="1868"/>
                    </a:lnTo>
                    <a:close/>
                    <a:moveTo>
                      <a:pt x="7494" y="2940"/>
                    </a:moveTo>
                    <a:lnTo>
                      <a:pt x="7098" y="3171"/>
                    </a:lnTo>
                    <a:lnTo>
                      <a:pt x="7151" y="3502"/>
                    </a:lnTo>
                    <a:lnTo>
                      <a:pt x="7548" y="3271"/>
                    </a:lnTo>
                    <a:lnTo>
                      <a:pt x="7494" y="2940"/>
                    </a:lnTo>
                    <a:close/>
                    <a:moveTo>
                      <a:pt x="7779" y="2281"/>
                    </a:moveTo>
                    <a:lnTo>
                      <a:pt x="6058" y="3288"/>
                    </a:lnTo>
                    <a:lnTo>
                      <a:pt x="6111" y="3618"/>
                    </a:lnTo>
                    <a:lnTo>
                      <a:pt x="7833" y="2611"/>
                    </a:lnTo>
                    <a:lnTo>
                      <a:pt x="7779" y="2281"/>
                    </a:lnTo>
                    <a:close/>
                    <a:moveTo>
                      <a:pt x="6982" y="3240"/>
                    </a:moveTo>
                    <a:lnTo>
                      <a:pt x="6600" y="3463"/>
                    </a:lnTo>
                    <a:lnTo>
                      <a:pt x="6653" y="3794"/>
                    </a:lnTo>
                    <a:lnTo>
                      <a:pt x="7036" y="3570"/>
                    </a:lnTo>
                    <a:lnTo>
                      <a:pt x="6982" y="3240"/>
                    </a:lnTo>
                    <a:close/>
                    <a:moveTo>
                      <a:pt x="5999" y="2026"/>
                    </a:moveTo>
                    <a:lnTo>
                      <a:pt x="3464" y="3508"/>
                    </a:lnTo>
                    <a:lnTo>
                      <a:pt x="3522" y="3866"/>
                    </a:lnTo>
                    <a:lnTo>
                      <a:pt x="6055" y="2384"/>
                    </a:lnTo>
                    <a:lnTo>
                      <a:pt x="5999" y="2026"/>
                    </a:lnTo>
                    <a:close/>
                    <a:moveTo>
                      <a:pt x="5814" y="3427"/>
                    </a:moveTo>
                    <a:lnTo>
                      <a:pt x="5545" y="3586"/>
                    </a:lnTo>
                    <a:lnTo>
                      <a:pt x="5599" y="3916"/>
                    </a:lnTo>
                    <a:lnTo>
                      <a:pt x="5868" y="3759"/>
                    </a:lnTo>
                    <a:lnTo>
                      <a:pt x="5814" y="3427"/>
                    </a:lnTo>
                    <a:close/>
                    <a:moveTo>
                      <a:pt x="9490" y="2760"/>
                    </a:moveTo>
                    <a:lnTo>
                      <a:pt x="7865" y="3711"/>
                    </a:lnTo>
                    <a:lnTo>
                      <a:pt x="7918" y="4041"/>
                    </a:lnTo>
                    <a:lnTo>
                      <a:pt x="9544" y="3091"/>
                    </a:lnTo>
                    <a:lnTo>
                      <a:pt x="9490" y="2760"/>
                    </a:lnTo>
                    <a:close/>
                    <a:moveTo>
                      <a:pt x="6513" y="3514"/>
                    </a:moveTo>
                    <a:lnTo>
                      <a:pt x="6130" y="3737"/>
                    </a:lnTo>
                    <a:lnTo>
                      <a:pt x="6184" y="4068"/>
                    </a:lnTo>
                    <a:lnTo>
                      <a:pt x="6566" y="3844"/>
                    </a:lnTo>
                    <a:lnTo>
                      <a:pt x="6513" y="3514"/>
                    </a:lnTo>
                    <a:close/>
                    <a:moveTo>
                      <a:pt x="8154" y="3046"/>
                    </a:moveTo>
                    <a:lnTo>
                      <a:pt x="6899" y="3780"/>
                    </a:lnTo>
                    <a:lnTo>
                      <a:pt x="6952" y="4111"/>
                    </a:lnTo>
                    <a:lnTo>
                      <a:pt x="8208" y="3377"/>
                    </a:lnTo>
                    <a:lnTo>
                      <a:pt x="8154" y="3046"/>
                    </a:lnTo>
                    <a:close/>
                    <a:moveTo>
                      <a:pt x="9322" y="3351"/>
                    </a:moveTo>
                    <a:lnTo>
                      <a:pt x="8300" y="3949"/>
                    </a:lnTo>
                    <a:lnTo>
                      <a:pt x="8353" y="4279"/>
                    </a:lnTo>
                    <a:lnTo>
                      <a:pt x="9374" y="3682"/>
                    </a:lnTo>
                    <a:lnTo>
                      <a:pt x="9322" y="3351"/>
                    </a:lnTo>
                    <a:close/>
                    <a:moveTo>
                      <a:pt x="5887" y="3879"/>
                    </a:moveTo>
                    <a:lnTo>
                      <a:pt x="5618" y="4036"/>
                    </a:lnTo>
                    <a:lnTo>
                      <a:pt x="5672" y="4367"/>
                    </a:lnTo>
                    <a:lnTo>
                      <a:pt x="5941" y="4211"/>
                    </a:lnTo>
                    <a:lnTo>
                      <a:pt x="5887" y="3879"/>
                    </a:lnTo>
                    <a:close/>
                    <a:moveTo>
                      <a:pt x="6768" y="3857"/>
                    </a:moveTo>
                    <a:lnTo>
                      <a:pt x="6203" y="4189"/>
                    </a:lnTo>
                    <a:lnTo>
                      <a:pt x="6256" y="4519"/>
                    </a:lnTo>
                    <a:lnTo>
                      <a:pt x="6821" y="4189"/>
                    </a:lnTo>
                    <a:lnTo>
                      <a:pt x="6768" y="3857"/>
                    </a:lnTo>
                    <a:close/>
                    <a:moveTo>
                      <a:pt x="8882" y="4102"/>
                    </a:moveTo>
                    <a:lnTo>
                      <a:pt x="8509" y="4320"/>
                    </a:lnTo>
                    <a:lnTo>
                      <a:pt x="8563" y="4650"/>
                    </a:lnTo>
                    <a:lnTo>
                      <a:pt x="8936" y="4433"/>
                    </a:lnTo>
                    <a:lnTo>
                      <a:pt x="8882" y="4102"/>
                    </a:lnTo>
                    <a:close/>
                    <a:moveTo>
                      <a:pt x="8067" y="4084"/>
                    </a:moveTo>
                    <a:lnTo>
                      <a:pt x="7608" y="4352"/>
                    </a:lnTo>
                    <a:lnTo>
                      <a:pt x="7661" y="4683"/>
                    </a:lnTo>
                    <a:lnTo>
                      <a:pt x="8121" y="4415"/>
                    </a:lnTo>
                    <a:lnTo>
                      <a:pt x="8067" y="4084"/>
                    </a:lnTo>
                    <a:close/>
                    <a:moveTo>
                      <a:pt x="5959" y="4330"/>
                    </a:moveTo>
                    <a:lnTo>
                      <a:pt x="5689" y="4488"/>
                    </a:lnTo>
                    <a:lnTo>
                      <a:pt x="5743" y="4819"/>
                    </a:lnTo>
                    <a:lnTo>
                      <a:pt x="6012" y="4660"/>
                    </a:lnTo>
                    <a:lnTo>
                      <a:pt x="5959" y="4330"/>
                    </a:lnTo>
                    <a:close/>
                    <a:moveTo>
                      <a:pt x="7639" y="3842"/>
                    </a:moveTo>
                    <a:lnTo>
                      <a:pt x="6274" y="4640"/>
                    </a:lnTo>
                    <a:lnTo>
                      <a:pt x="6328" y="4970"/>
                    </a:lnTo>
                    <a:lnTo>
                      <a:pt x="7692" y="4173"/>
                    </a:lnTo>
                    <a:lnTo>
                      <a:pt x="7639" y="3842"/>
                    </a:lnTo>
                    <a:close/>
                    <a:moveTo>
                      <a:pt x="6031" y="4781"/>
                    </a:moveTo>
                    <a:lnTo>
                      <a:pt x="5762" y="4939"/>
                    </a:lnTo>
                    <a:lnTo>
                      <a:pt x="5816" y="5269"/>
                    </a:lnTo>
                    <a:lnTo>
                      <a:pt x="6085" y="5112"/>
                    </a:lnTo>
                    <a:lnTo>
                      <a:pt x="6031" y="4781"/>
                    </a:lnTo>
                    <a:close/>
                    <a:moveTo>
                      <a:pt x="7478" y="4429"/>
                    </a:moveTo>
                    <a:lnTo>
                      <a:pt x="6347" y="5091"/>
                    </a:lnTo>
                    <a:lnTo>
                      <a:pt x="6401" y="5422"/>
                    </a:lnTo>
                    <a:lnTo>
                      <a:pt x="7531" y="4761"/>
                    </a:lnTo>
                    <a:lnTo>
                      <a:pt x="7478" y="4429"/>
                    </a:lnTo>
                    <a:close/>
                    <a:moveTo>
                      <a:pt x="8238" y="4479"/>
                    </a:moveTo>
                    <a:lnTo>
                      <a:pt x="7118" y="5135"/>
                    </a:lnTo>
                    <a:lnTo>
                      <a:pt x="7171" y="5465"/>
                    </a:lnTo>
                    <a:lnTo>
                      <a:pt x="8291" y="4809"/>
                    </a:lnTo>
                    <a:lnTo>
                      <a:pt x="8238" y="4479"/>
                    </a:lnTo>
                    <a:close/>
                    <a:moveTo>
                      <a:pt x="6105" y="5232"/>
                    </a:moveTo>
                    <a:lnTo>
                      <a:pt x="5835" y="5391"/>
                    </a:lnTo>
                    <a:lnTo>
                      <a:pt x="5888" y="5721"/>
                    </a:lnTo>
                    <a:lnTo>
                      <a:pt x="6159" y="5564"/>
                    </a:lnTo>
                    <a:lnTo>
                      <a:pt x="6105" y="5232"/>
                    </a:lnTo>
                    <a:close/>
                    <a:moveTo>
                      <a:pt x="7857" y="5197"/>
                    </a:moveTo>
                    <a:lnTo>
                      <a:pt x="7460" y="5428"/>
                    </a:lnTo>
                    <a:lnTo>
                      <a:pt x="7513" y="5758"/>
                    </a:lnTo>
                    <a:lnTo>
                      <a:pt x="7910" y="5528"/>
                    </a:lnTo>
                    <a:lnTo>
                      <a:pt x="7857" y="5197"/>
                    </a:lnTo>
                    <a:close/>
                    <a:moveTo>
                      <a:pt x="7005" y="5201"/>
                    </a:moveTo>
                    <a:lnTo>
                      <a:pt x="6421" y="5542"/>
                    </a:lnTo>
                    <a:lnTo>
                      <a:pt x="6475" y="5873"/>
                    </a:lnTo>
                    <a:lnTo>
                      <a:pt x="7058" y="5531"/>
                    </a:lnTo>
                    <a:lnTo>
                      <a:pt x="7005" y="5201"/>
                    </a:lnTo>
                    <a:close/>
                    <a:moveTo>
                      <a:pt x="2535" y="4051"/>
                    </a:moveTo>
                    <a:lnTo>
                      <a:pt x="1" y="5531"/>
                    </a:lnTo>
                    <a:lnTo>
                      <a:pt x="57" y="5889"/>
                    </a:lnTo>
                    <a:lnTo>
                      <a:pt x="2593" y="4408"/>
                    </a:lnTo>
                    <a:lnTo>
                      <a:pt x="2535" y="4051"/>
                    </a:lnTo>
                    <a:close/>
                    <a:moveTo>
                      <a:pt x="6177" y="5684"/>
                    </a:moveTo>
                    <a:lnTo>
                      <a:pt x="5906" y="5841"/>
                    </a:lnTo>
                    <a:lnTo>
                      <a:pt x="5960" y="6172"/>
                    </a:lnTo>
                    <a:lnTo>
                      <a:pt x="6230" y="6014"/>
                    </a:lnTo>
                    <a:lnTo>
                      <a:pt x="6177" y="5684"/>
                    </a:lnTo>
                    <a:close/>
                    <a:moveTo>
                      <a:pt x="3291" y="4904"/>
                    </a:moveTo>
                    <a:lnTo>
                      <a:pt x="1554" y="5919"/>
                    </a:lnTo>
                    <a:lnTo>
                      <a:pt x="1608" y="6250"/>
                    </a:lnTo>
                    <a:lnTo>
                      <a:pt x="3345" y="5234"/>
                    </a:lnTo>
                    <a:lnTo>
                      <a:pt x="3291" y="4904"/>
                    </a:lnTo>
                    <a:close/>
                    <a:moveTo>
                      <a:pt x="7191" y="5585"/>
                    </a:moveTo>
                    <a:lnTo>
                      <a:pt x="6492" y="5994"/>
                    </a:lnTo>
                    <a:lnTo>
                      <a:pt x="6546" y="6324"/>
                    </a:lnTo>
                    <a:lnTo>
                      <a:pt x="7244" y="5916"/>
                    </a:lnTo>
                    <a:lnTo>
                      <a:pt x="7191" y="5585"/>
                    </a:lnTo>
                    <a:close/>
                    <a:moveTo>
                      <a:pt x="6249" y="6135"/>
                    </a:moveTo>
                    <a:lnTo>
                      <a:pt x="5980" y="6293"/>
                    </a:lnTo>
                    <a:lnTo>
                      <a:pt x="6034" y="6624"/>
                    </a:lnTo>
                    <a:lnTo>
                      <a:pt x="6303" y="6465"/>
                    </a:lnTo>
                    <a:lnTo>
                      <a:pt x="6249" y="6135"/>
                    </a:lnTo>
                    <a:close/>
                    <a:moveTo>
                      <a:pt x="2956" y="5591"/>
                    </a:moveTo>
                    <a:lnTo>
                      <a:pt x="1741" y="6302"/>
                    </a:lnTo>
                    <a:lnTo>
                      <a:pt x="1795" y="6632"/>
                    </a:lnTo>
                    <a:lnTo>
                      <a:pt x="3010" y="5922"/>
                    </a:lnTo>
                    <a:lnTo>
                      <a:pt x="2956" y="5591"/>
                    </a:lnTo>
                    <a:close/>
                    <a:moveTo>
                      <a:pt x="1286" y="6076"/>
                    </a:moveTo>
                    <a:lnTo>
                      <a:pt x="702" y="6417"/>
                    </a:lnTo>
                    <a:lnTo>
                      <a:pt x="756" y="6747"/>
                    </a:lnTo>
                    <a:lnTo>
                      <a:pt x="1340" y="6406"/>
                    </a:lnTo>
                    <a:lnTo>
                      <a:pt x="1286" y="6076"/>
                    </a:lnTo>
                    <a:close/>
                    <a:moveTo>
                      <a:pt x="1626" y="6370"/>
                    </a:moveTo>
                    <a:lnTo>
                      <a:pt x="1242" y="6593"/>
                    </a:lnTo>
                    <a:lnTo>
                      <a:pt x="1296" y="6924"/>
                    </a:lnTo>
                    <a:lnTo>
                      <a:pt x="1679" y="6701"/>
                    </a:lnTo>
                    <a:lnTo>
                      <a:pt x="1626" y="6370"/>
                    </a:lnTo>
                    <a:close/>
                    <a:moveTo>
                      <a:pt x="459" y="6560"/>
                    </a:moveTo>
                    <a:lnTo>
                      <a:pt x="190" y="6717"/>
                    </a:lnTo>
                    <a:lnTo>
                      <a:pt x="244" y="7048"/>
                    </a:lnTo>
                    <a:lnTo>
                      <a:pt x="513" y="6890"/>
                    </a:lnTo>
                    <a:lnTo>
                      <a:pt x="459" y="6560"/>
                    </a:lnTo>
                    <a:close/>
                    <a:moveTo>
                      <a:pt x="4707" y="6543"/>
                    </a:moveTo>
                    <a:lnTo>
                      <a:pt x="4334" y="6761"/>
                    </a:lnTo>
                    <a:lnTo>
                      <a:pt x="4387" y="7091"/>
                    </a:lnTo>
                    <a:lnTo>
                      <a:pt x="4760" y="6874"/>
                    </a:lnTo>
                    <a:lnTo>
                      <a:pt x="4707" y="6543"/>
                    </a:lnTo>
                    <a:close/>
                    <a:moveTo>
                      <a:pt x="1156" y="6644"/>
                    </a:moveTo>
                    <a:lnTo>
                      <a:pt x="774" y="6867"/>
                    </a:lnTo>
                    <a:lnTo>
                      <a:pt x="827" y="7198"/>
                    </a:lnTo>
                    <a:lnTo>
                      <a:pt x="1210" y="6974"/>
                    </a:lnTo>
                    <a:lnTo>
                      <a:pt x="1156" y="6644"/>
                    </a:lnTo>
                    <a:close/>
                    <a:moveTo>
                      <a:pt x="3967" y="6483"/>
                    </a:moveTo>
                    <a:lnTo>
                      <a:pt x="2944" y="7080"/>
                    </a:lnTo>
                    <a:lnTo>
                      <a:pt x="2998" y="7411"/>
                    </a:lnTo>
                    <a:lnTo>
                      <a:pt x="4020" y="6815"/>
                    </a:lnTo>
                    <a:lnTo>
                      <a:pt x="3967" y="6483"/>
                    </a:lnTo>
                    <a:close/>
                    <a:moveTo>
                      <a:pt x="532" y="7011"/>
                    </a:moveTo>
                    <a:lnTo>
                      <a:pt x="263" y="7168"/>
                    </a:lnTo>
                    <a:lnTo>
                      <a:pt x="316" y="7500"/>
                    </a:lnTo>
                    <a:lnTo>
                      <a:pt x="585" y="7341"/>
                    </a:lnTo>
                    <a:lnTo>
                      <a:pt x="532" y="7011"/>
                    </a:lnTo>
                    <a:close/>
                    <a:moveTo>
                      <a:pt x="1977" y="6660"/>
                    </a:moveTo>
                    <a:lnTo>
                      <a:pt x="846" y="7321"/>
                    </a:lnTo>
                    <a:lnTo>
                      <a:pt x="900" y="7651"/>
                    </a:lnTo>
                    <a:lnTo>
                      <a:pt x="2031" y="6990"/>
                    </a:lnTo>
                    <a:lnTo>
                      <a:pt x="1977" y="6660"/>
                    </a:lnTo>
                    <a:close/>
                    <a:moveTo>
                      <a:pt x="2712" y="7215"/>
                    </a:moveTo>
                    <a:lnTo>
                      <a:pt x="2253" y="7483"/>
                    </a:lnTo>
                    <a:lnTo>
                      <a:pt x="2307" y="7813"/>
                    </a:lnTo>
                    <a:lnTo>
                      <a:pt x="2766" y="7545"/>
                    </a:lnTo>
                    <a:lnTo>
                      <a:pt x="2712" y="7215"/>
                    </a:lnTo>
                    <a:close/>
                    <a:moveTo>
                      <a:pt x="603" y="7461"/>
                    </a:moveTo>
                    <a:lnTo>
                      <a:pt x="334" y="7619"/>
                    </a:lnTo>
                    <a:lnTo>
                      <a:pt x="388" y="7949"/>
                    </a:lnTo>
                    <a:lnTo>
                      <a:pt x="657" y="7791"/>
                    </a:lnTo>
                    <a:lnTo>
                      <a:pt x="603" y="7461"/>
                    </a:lnTo>
                    <a:close/>
                    <a:moveTo>
                      <a:pt x="4205" y="6836"/>
                    </a:moveTo>
                    <a:lnTo>
                      <a:pt x="2712" y="7708"/>
                    </a:lnTo>
                    <a:lnTo>
                      <a:pt x="2766" y="8038"/>
                    </a:lnTo>
                    <a:lnTo>
                      <a:pt x="4259" y="7167"/>
                    </a:lnTo>
                    <a:lnTo>
                      <a:pt x="4205" y="6836"/>
                    </a:lnTo>
                    <a:close/>
                    <a:moveTo>
                      <a:pt x="1268" y="7566"/>
                    </a:moveTo>
                    <a:lnTo>
                      <a:pt x="919" y="7770"/>
                    </a:lnTo>
                    <a:lnTo>
                      <a:pt x="973" y="8101"/>
                    </a:lnTo>
                    <a:lnTo>
                      <a:pt x="1322" y="7896"/>
                    </a:lnTo>
                    <a:lnTo>
                      <a:pt x="1268" y="7566"/>
                    </a:lnTo>
                    <a:close/>
                    <a:moveTo>
                      <a:pt x="676" y="7912"/>
                    </a:moveTo>
                    <a:lnTo>
                      <a:pt x="407" y="8069"/>
                    </a:lnTo>
                    <a:lnTo>
                      <a:pt x="460" y="8400"/>
                    </a:lnTo>
                    <a:lnTo>
                      <a:pt x="730" y="8242"/>
                    </a:lnTo>
                    <a:lnTo>
                      <a:pt x="676" y="7912"/>
                    </a:lnTo>
                    <a:close/>
                    <a:moveTo>
                      <a:pt x="2121" y="7560"/>
                    </a:moveTo>
                    <a:lnTo>
                      <a:pt x="991" y="8222"/>
                    </a:lnTo>
                    <a:lnTo>
                      <a:pt x="1044" y="8552"/>
                    </a:lnTo>
                    <a:lnTo>
                      <a:pt x="2175" y="7890"/>
                    </a:lnTo>
                    <a:lnTo>
                      <a:pt x="2121" y="7560"/>
                    </a:lnTo>
                    <a:close/>
                    <a:moveTo>
                      <a:pt x="750" y="8363"/>
                    </a:moveTo>
                    <a:lnTo>
                      <a:pt x="479" y="8519"/>
                    </a:lnTo>
                    <a:lnTo>
                      <a:pt x="533" y="8849"/>
                    </a:lnTo>
                    <a:lnTo>
                      <a:pt x="804" y="8692"/>
                    </a:lnTo>
                    <a:lnTo>
                      <a:pt x="750" y="8363"/>
                    </a:lnTo>
                    <a:close/>
                    <a:moveTo>
                      <a:pt x="5356" y="6657"/>
                    </a:moveTo>
                    <a:lnTo>
                      <a:pt x="2105" y="8558"/>
                    </a:lnTo>
                    <a:lnTo>
                      <a:pt x="2158" y="8889"/>
                    </a:lnTo>
                    <a:lnTo>
                      <a:pt x="5409" y="6988"/>
                    </a:lnTo>
                    <a:lnTo>
                      <a:pt x="5356" y="6657"/>
                    </a:lnTo>
                    <a:close/>
                    <a:moveTo>
                      <a:pt x="4069" y="8399"/>
                    </a:moveTo>
                    <a:lnTo>
                      <a:pt x="3663" y="8637"/>
                    </a:lnTo>
                    <a:lnTo>
                      <a:pt x="3715" y="8967"/>
                    </a:lnTo>
                    <a:lnTo>
                      <a:pt x="4123" y="8729"/>
                    </a:lnTo>
                    <a:lnTo>
                      <a:pt x="4069" y="8399"/>
                    </a:lnTo>
                    <a:close/>
                    <a:moveTo>
                      <a:pt x="2556" y="7801"/>
                    </a:moveTo>
                    <a:lnTo>
                      <a:pt x="1066" y="8672"/>
                    </a:lnTo>
                    <a:lnTo>
                      <a:pt x="1119" y="9003"/>
                    </a:lnTo>
                    <a:lnTo>
                      <a:pt x="2610" y="8132"/>
                    </a:lnTo>
                    <a:lnTo>
                      <a:pt x="2556" y="7801"/>
                    </a:lnTo>
                    <a:close/>
                    <a:moveTo>
                      <a:pt x="3509" y="8727"/>
                    </a:moveTo>
                    <a:lnTo>
                      <a:pt x="3103" y="8965"/>
                    </a:lnTo>
                    <a:lnTo>
                      <a:pt x="3157" y="9295"/>
                    </a:lnTo>
                    <a:lnTo>
                      <a:pt x="3563" y="9057"/>
                    </a:lnTo>
                    <a:lnTo>
                      <a:pt x="3509" y="8727"/>
                    </a:lnTo>
                    <a:close/>
                    <a:moveTo>
                      <a:pt x="821" y="8814"/>
                    </a:moveTo>
                    <a:lnTo>
                      <a:pt x="551" y="8972"/>
                    </a:lnTo>
                    <a:lnTo>
                      <a:pt x="605" y="9302"/>
                    </a:lnTo>
                    <a:lnTo>
                      <a:pt x="875" y="9145"/>
                    </a:lnTo>
                    <a:lnTo>
                      <a:pt x="821" y="8814"/>
                    </a:lnTo>
                    <a:close/>
                    <a:moveTo>
                      <a:pt x="1835" y="8716"/>
                    </a:moveTo>
                    <a:lnTo>
                      <a:pt x="1137" y="9123"/>
                    </a:lnTo>
                    <a:lnTo>
                      <a:pt x="1191" y="9455"/>
                    </a:lnTo>
                    <a:lnTo>
                      <a:pt x="1889" y="9046"/>
                    </a:lnTo>
                    <a:lnTo>
                      <a:pt x="1835" y="8716"/>
                    </a:lnTo>
                    <a:close/>
                    <a:moveTo>
                      <a:pt x="894" y="9265"/>
                    </a:moveTo>
                    <a:lnTo>
                      <a:pt x="625" y="9424"/>
                    </a:lnTo>
                    <a:lnTo>
                      <a:pt x="678" y="9754"/>
                    </a:lnTo>
                    <a:lnTo>
                      <a:pt x="948" y="9596"/>
                    </a:lnTo>
                    <a:lnTo>
                      <a:pt x="894" y="9265"/>
                    </a:lnTo>
                    <a:close/>
                    <a:moveTo>
                      <a:pt x="5269" y="8685"/>
                    </a:moveTo>
                    <a:lnTo>
                      <a:pt x="3450" y="9748"/>
                    </a:lnTo>
                    <a:lnTo>
                      <a:pt x="3503" y="10079"/>
                    </a:lnTo>
                    <a:lnTo>
                      <a:pt x="5322" y="9015"/>
                    </a:lnTo>
                    <a:lnTo>
                      <a:pt x="5269" y="8685"/>
                    </a:lnTo>
                    <a:close/>
                    <a:moveTo>
                      <a:pt x="4743" y="8498"/>
                    </a:moveTo>
                    <a:lnTo>
                      <a:pt x="2323" y="9913"/>
                    </a:lnTo>
                    <a:lnTo>
                      <a:pt x="2376" y="10243"/>
                    </a:lnTo>
                    <a:lnTo>
                      <a:pt x="4797" y="8829"/>
                    </a:lnTo>
                    <a:lnTo>
                      <a:pt x="4743" y="8498"/>
                    </a:lnTo>
                    <a:close/>
                    <a:moveTo>
                      <a:pt x="2931" y="9064"/>
                    </a:moveTo>
                    <a:lnTo>
                      <a:pt x="1281" y="10029"/>
                    </a:lnTo>
                    <a:lnTo>
                      <a:pt x="1335" y="10360"/>
                    </a:lnTo>
                    <a:lnTo>
                      <a:pt x="2985" y="9395"/>
                    </a:lnTo>
                    <a:lnTo>
                      <a:pt x="2931" y="9064"/>
                    </a:lnTo>
                    <a:close/>
                    <a:moveTo>
                      <a:pt x="2206" y="9981"/>
                    </a:moveTo>
                    <a:lnTo>
                      <a:pt x="1823" y="10205"/>
                    </a:lnTo>
                    <a:lnTo>
                      <a:pt x="1877" y="10535"/>
                    </a:lnTo>
                    <a:lnTo>
                      <a:pt x="2259" y="10312"/>
                    </a:lnTo>
                    <a:lnTo>
                      <a:pt x="2206" y="9981"/>
                    </a:lnTo>
                    <a:close/>
                    <a:moveTo>
                      <a:pt x="1039" y="10169"/>
                    </a:moveTo>
                    <a:lnTo>
                      <a:pt x="770" y="10327"/>
                    </a:lnTo>
                    <a:lnTo>
                      <a:pt x="824" y="10658"/>
                    </a:lnTo>
                    <a:lnTo>
                      <a:pt x="1093" y="10499"/>
                    </a:lnTo>
                    <a:lnTo>
                      <a:pt x="1039" y="10169"/>
                    </a:lnTo>
                    <a:close/>
                    <a:moveTo>
                      <a:pt x="1736" y="10255"/>
                    </a:moveTo>
                    <a:lnTo>
                      <a:pt x="1354" y="10479"/>
                    </a:lnTo>
                    <a:lnTo>
                      <a:pt x="1408" y="10809"/>
                    </a:lnTo>
                    <a:lnTo>
                      <a:pt x="1790" y="10586"/>
                    </a:lnTo>
                    <a:lnTo>
                      <a:pt x="1736" y="10255"/>
                    </a:lnTo>
                    <a:close/>
                    <a:moveTo>
                      <a:pt x="4771" y="9469"/>
                    </a:moveTo>
                    <a:lnTo>
                      <a:pt x="2545" y="10770"/>
                    </a:lnTo>
                    <a:lnTo>
                      <a:pt x="2599" y="11100"/>
                    </a:lnTo>
                    <a:lnTo>
                      <a:pt x="4824" y="9800"/>
                    </a:lnTo>
                    <a:lnTo>
                      <a:pt x="4771" y="9469"/>
                    </a:lnTo>
                    <a:close/>
                    <a:moveTo>
                      <a:pt x="1111" y="10621"/>
                    </a:moveTo>
                    <a:lnTo>
                      <a:pt x="842" y="10778"/>
                    </a:lnTo>
                    <a:lnTo>
                      <a:pt x="895" y="11109"/>
                    </a:lnTo>
                    <a:lnTo>
                      <a:pt x="1165" y="10951"/>
                    </a:lnTo>
                    <a:lnTo>
                      <a:pt x="1111" y="10621"/>
                    </a:lnTo>
                    <a:close/>
                    <a:moveTo>
                      <a:pt x="3247" y="9867"/>
                    </a:moveTo>
                    <a:lnTo>
                      <a:pt x="1427" y="10932"/>
                    </a:lnTo>
                    <a:lnTo>
                      <a:pt x="1480" y="11262"/>
                    </a:lnTo>
                    <a:lnTo>
                      <a:pt x="3301" y="10199"/>
                    </a:lnTo>
                    <a:lnTo>
                      <a:pt x="3247" y="9867"/>
                    </a:lnTo>
                    <a:close/>
                    <a:moveTo>
                      <a:pt x="3159" y="10905"/>
                    </a:moveTo>
                    <a:lnTo>
                      <a:pt x="2860" y="11080"/>
                    </a:lnTo>
                    <a:lnTo>
                      <a:pt x="2913" y="11410"/>
                    </a:lnTo>
                    <a:lnTo>
                      <a:pt x="3211" y="11236"/>
                    </a:lnTo>
                    <a:lnTo>
                      <a:pt x="3159" y="10905"/>
                    </a:lnTo>
                    <a:close/>
                    <a:moveTo>
                      <a:pt x="1185" y="11071"/>
                    </a:moveTo>
                    <a:lnTo>
                      <a:pt x="914" y="11230"/>
                    </a:lnTo>
                    <a:lnTo>
                      <a:pt x="968" y="11560"/>
                    </a:lnTo>
                    <a:lnTo>
                      <a:pt x="1238" y="11403"/>
                    </a:lnTo>
                    <a:lnTo>
                      <a:pt x="1185" y="11071"/>
                    </a:lnTo>
                    <a:close/>
                    <a:moveTo>
                      <a:pt x="3915" y="10956"/>
                    </a:moveTo>
                    <a:lnTo>
                      <a:pt x="3294" y="11319"/>
                    </a:lnTo>
                    <a:lnTo>
                      <a:pt x="3347" y="11649"/>
                    </a:lnTo>
                    <a:lnTo>
                      <a:pt x="3969" y="11286"/>
                    </a:lnTo>
                    <a:lnTo>
                      <a:pt x="3915" y="10956"/>
                    </a:lnTo>
                    <a:close/>
                    <a:moveTo>
                      <a:pt x="2389" y="10860"/>
                    </a:moveTo>
                    <a:lnTo>
                      <a:pt x="1498" y="11380"/>
                    </a:lnTo>
                    <a:lnTo>
                      <a:pt x="1552" y="11711"/>
                    </a:lnTo>
                    <a:lnTo>
                      <a:pt x="2443" y="11189"/>
                    </a:lnTo>
                    <a:lnTo>
                      <a:pt x="2389" y="10860"/>
                    </a:lnTo>
                    <a:close/>
                    <a:moveTo>
                      <a:pt x="2693" y="11177"/>
                    </a:moveTo>
                    <a:lnTo>
                      <a:pt x="2233" y="11445"/>
                    </a:lnTo>
                    <a:lnTo>
                      <a:pt x="2287" y="11777"/>
                    </a:lnTo>
                    <a:lnTo>
                      <a:pt x="2747" y="11509"/>
                    </a:lnTo>
                    <a:lnTo>
                      <a:pt x="2693" y="11177"/>
                    </a:lnTo>
                    <a:close/>
                    <a:moveTo>
                      <a:pt x="3081" y="11442"/>
                    </a:moveTo>
                    <a:lnTo>
                      <a:pt x="2707" y="11661"/>
                    </a:lnTo>
                    <a:lnTo>
                      <a:pt x="2761" y="11992"/>
                    </a:lnTo>
                    <a:lnTo>
                      <a:pt x="3135" y="11773"/>
                    </a:lnTo>
                    <a:lnTo>
                      <a:pt x="3081" y="11442"/>
                    </a:lnTo>
                    <a:close/>
                    <a:moveTo>
                      <a:pt x="1256" y="11523"/>
                    </a:moveTo>
                    <a:lnTo>
                      <a:pt x="986" y="11681"/>
                    </a:lnTo>
                    <a:lnTo>
                      <a:pt x="1039" y="12011"/>
                    </a:lnTo>
                    <a:lnTo>
                      <a:pt x="1310" y="11854"/>
                    </a:lnTo>
                    <a:lnTo>
                      <a:pt x="1256" y="11523"/>
                    </a:lnTo>
                    <a:close/>
                    <a:moveTo>
                      <a:pt x="2040" y="11559"/>
                    </a:moveTo>
                    <a:lnTo>
                      <a:pt x="1572" y="11833"/>
                    </a:lnTo>
                    <a:lnTo>
                      <a:pt x="1626" y="12164"/>
                    </a:lnTo>
                    <a:lnTo>
                      <a:pt x="2094" y="11890"/>
                    </a:lnTo>
                    <a:lnTo>
                      <a:pt x="2040" y="11559"/>
                    </a:lnTo>
                    <a:close/>
                    <a:moveTo>
                      <a:pt x="1329" y="11974"/>
                    </a:moveTo>
                    <a:lnTo>
                      <a:pt x="1060" y="12132"/>
                    </a:lnTo>
                    <a:lnTo>
                      <a:pt x="1113" y="12463"/>
                    </a:lnTo>
                    <a:lnTo>
                      <a:pt x="1383" y="12304"/>
                    </a:lnTo>
                    <a:lnTo>
                      <a:pt x="1329" y="11974"/>
                    </a:lnTo>
                    <a:close/>
                    <a:moveTo>
                      <a:pt x="3366" y="11771"/>
                    </a:moveTo>
                    <a:lnTo>
                      <a:pt x="2684" y="12170"/>
                    </a:lnTo>
                    <a:lnTo>
                      <a:pt x="2737" y="12500"/>
                    </a:lnTo>
                    <a:lnTo>
                      <a:pt x="3420" y="12101"/>
                    </a:lnTo>
                    <a:lnTo>
                      <a:pt x="3366" y="11771"/>
                    </a:lnTo>
                    <a:close/>
                    <a:moveTo>
                      <a:pt x="2496" y="11786"/>
                    </a:moveTo>
                    <a:lnTo>
                      <a:pt x="1645" y="12284"/>
                    </a:lnTo>
                    <a:lnTo>
                      <a:pt x="1698" y="12614"/>
                    </a:lnTo>
                    <a:lnTo>
                      <a:pt x="2550" y="12117"/>
                    </a:lnTo>
                    <a:lnTo>
                      <a:pt x="2496" y="11786"/>
                    </a:lnTo>
                    <a:close/>
                    <a:moveTo>
                      <a:pt x="1402" y="12425"/>
                    </a:moveTo>
                    <a:lnTo>
                      <a:pt x="1132" y="12583"/>
                    </a:lnTo>
                    <a:lnTo>
                      <a:pt x="1186" y="12914"/>
                    </a:lnTo>
                    <a:lnTo>
                      <a:pt x="1455" y="12756"/>
                    </a:lnTo>
                    <a:lnTo>
                      <a:pt x="1402" y="12425"/>
                    </a:lnTo>
                    <a:close/>
                    <a:moveTo>
                      <a:pt x="2414" y="12327"/>
                    </a:moveTo>
                    <a:lnTo>
                      <a:pt x="1716" y="12736"/>
                    </a:lnTo>
                    <a:lnTo>
                      <a:pt x="1770" y="13066"/>
                    </a:lnTo>
                    <a:lnTo>
                      <a:pt x="2468" y="12658"/>
                    </a:lnTo>
                    <a:lnTo>
                      <a:pt x="2414" y="12327"/>
                    </a:lnTo>
                    <a:close/>
                    <a:moveTo>
                      <a:pt x="1474" y="12875"/>
                    </a:moveTo>
                    <a:lnTo>
                      <a:pt x="1205" y="13034"/>
                    </a:lnTo>
                    <a:lnTo>
                      <a:pt x="1259" y="13364"/>
                    </a:lnTo>
                    <a:lnTo>
                      <a:pt x="1528" y="13206"/>
                    </a:lnTo>
                    <a:lnTo>
                      <a:pt x="1474" y="12875"/>
                    </a:lnTo>
                    <a:close/>
                  </a:path>
                </a:pathLst>
              </a:custGeom>
              <a:solidFill>
                <a:srgbClr val="20F8FD">
                  <a:alpha val="286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37" name="Google Shape;1637;p57"/>
              <p:cNvSpPr/>
              <p:nvPr/>
            </p:nvSpPr>
            <p:spPr>
              <a:xfrm>
                <a:off x="2300875" y="3863850"/>
                <a:ext cx="238600" cy="334150"/>
              </a:xfrm>
              <a:custGeom>
                <a:avLst/>
                <a:gdLst/>
                <a:ahLst/>
                <a:cxnLst/>
                <a:rect l="l" t="t" r="r" b="b"/>
                <a:pathLst>
                  <a:path w="9544" h="13366" extrusionOk="0">
                    <a:moveTo>
                      <a:pt x="9463" y="0"/>
                    </a:moveTo>
                    <a:lnTo>
                      <a:pt x="6928" y="1482"/>
                    </a:lnTo>
                    <a:lnTo>
                      <a:pt x="6986" y="1840"/>
                    </a:lnTo>
                    <a:lnTo>
                      <a:pt x="9520" y="358"/>
                    </a:lnTo>
                    <a:lnTo>
                      <a:pt x="9463" y="0"/>
                    </a:lnTo>
                    <a:close/>
                    <a:moveTo>
                      <a:pt x="8482" y="1869"/>
                    </a:moveTo>
                    <a:lnTo>
                      <a:pt x="7951" y="2180"/>
                    </a:lnTo>
                    <a:lnTo>
                      <a:pt x="8005" y="2512"/>
                    </a:lnTo>
                    <a:lnTo>
                      <a:pt x="8536" y="2201"/>
                    </a:lnTo>
                    <a:lnTo>
                      <a:pt x="8482" y="1869"/>
                    </a:lnTo>
                    <a:close/>
                    <a:moveTo>
                      <a:pt x="7494" y="2940"/>
                    </a:moveTo>
                    <a:lnTo>
                      <a:pt x="7098" y="3173"/>
                    </a:lnTo>
                    <a:lnTo>
                      <a:pt x="7152" y="3503"/>
                    </a:lnTo>
                    <a:lnTo>
                      <a:pt x="7547" y="3273"/>
                    </a:lnTo>
                    <a:lnTo>
                      <a:pt x="7494" y="2940"/>
                    </a:lnTo>
                    <a:close/>
                    <a:moveTo>
                      <a:pt x="7778" y="2280"/>
                    </a:moveTo>
                    <a:lnTo>
                      <a:pt x="6057" y="3287"/>
                    </a:lnTo>
                    <a:lnTo>
                      <a:pt x="6110" y="3618"/>
                    </a:lnTo>
                    <a:lnTo>
                      <a:pt x="7832" y="2612"/>
                    </a:lnTo>
                    <a:lnTo>
                      <a:pt x="7778" y="2280"/>
                    </a:lnTo>
                    <a:close/>
                    <a:moveTo>
                      <a:pt x="6982" y="3239"/>
                    </a:moveTo>
                    <a:lnTo>
                      <a:pt x="6600" y="3463"/>
                    </a:lnTo>
                    <a:lnTo>
                      <a:pt x="6654" y="3793"/>
                    </a:lnTo>
                    <a:lnTo>
                      <a:pt x="7036" y="3571"/>
                    </a:lnTo>
                    <a:lnTo>
                      <a:pt x="6982" y="3239"/>
                    </a:lnTo>
                    <a:close/>
                    <a:moveTo>
                      <a:pt x="5998" y="2025"/>
                    </a:moveTo>
                    <a:lnTo>
                      <a:pt x="3464" y="3508"/>
                    </a:lnTo>
                    <a:lnTo>
                      <a:pt x="3521" y="3866"/>
                    </a:lnTo>
                    <a:lnTo>
                      <a:pt x="6057" y="2383"/>
                    </a:lnTo>
                    <a:lnTo>
                      <a:pt x="5998" y="2025"/>
                    </a:lnTo>
                    <a:close/>
                    <a:moveTo>
                      <a:pt x="5815" y="3429"/>
                    </a:moveTo>
                    <a:lnTo>
                      <a:pt x="5546" y="3586"/>
                    </a:lnTo>
                    <a:lnTo>
                      <a:pt x="5599" y="3917"/>
                    </a:lnTo>
                    <a:lnTo>
                      <a:pt x="5869" y="3759"/>
                    </a:lnTo>
                    <a:lnTo>
                      <a:pt x="5815" y="3429"/>
                    </a:lnTo>
                    <a:close/>
                    <a:moveTo>
                      <a:pt x="9490" y="2761"/>
                    </a:moveTo>
                    <a:lnTo>
                      <a:pt x="7866" y="3710"/>
                    </a:lnTo>
                    <a:lnTo>
                      <a:pt x="7920" y="4041"/>
                    </a:lnTo>
                    <a:lnTo>
                      <a:pt x="9544" y="3091"/>
                    </a:lnTo>
                    <a:lnTo>
                      <a:pt x="9490" y="2761"/>
                    </a:lnTo>
                    <a:close/>
                    <a:moveTo>
                      <a:pt x="6514" y="3514"/>
                    </a:moveTo>
                    <a:lnTo>
                      <a:pt x="6131" y="3736"/>
                    </a:lnTo>
                    <a:lnTo>
                      <a:pt x="6184" y="4067"/>
                    </a:lnTo>
                    <a:lnTo>
                      <a:pt x="6568" y="3845"/>
                    </a:lnTo>
                    <a:lnTo>
                      <a:pt x="6514" y="3514"/>
                    </a:lnTo>
                    <a:close/>
                    <a:moveTo>
                      <a:pt x="8155" y="3048"/>
                    </a:moveTo>
                    <a:lnTo>
                      <a:pt x="6899" y="3782"/>
                    </a:lnTo>
                    <a:lnTo>
                      <a:pt x="6953" y="4113"/>
                    </a:lnTo>
                    <a:lnTo>
                      <a:pt x="8208" y="3378"/>
                    </a:lnTo>
                    <a:lnTo>
                      <a:pt x="8155" y="3048"/>
                    </a:lnTo>
                    <a:close/>
                    <a:moveTo>
                      <a:pt x="9322" y="3351"/>
                    </a:moveTo>
                    <a:lnTo>
                      <a:pt x="8301" y="3948"/>
                    </a:lnTo>
                    <a:lnTo>
                      <a:pt x="8355" y="4280"/>
                    </a:lnTo>
                    <a:lnTo>
                      <a:pt x="9376" y="3681"/>
                    </a:lnTo>
                    <a:lnTo>
                      <a:pt x="9322" y="3351"/>
                    </a:lnTo>
                    <a:close/>
                    <a:moveTo>
                      <a:pt x="5886" y="3880"/>
                    </a:moveTo>
                    <a:lnTo>
                      <a:pt x="5617" y="4038"/>
                    </a:lnTo>
                    <a:lnTo>
                      <a:pt x="5671" y="4369"/>
                    </a:lnTo>
                    <a:lnTo>
                      <a:pt x="5940" y="4210"/>
                    </a:lnTo>
                    <a:lnTo>
                      <a:pt x="5886" y="3880"/>
                    </a:lnTo>
                    <a:close/>
                    <a:moveTo>
                      <a:pt x="6767" y="3859"/>
                    </a:moveTo>
                    <a:lnTo>
                      <a:pt x="6202" y="4190"/>
                    </a:lnTo>
                    <a:lnTo>
                      <a:pt x="6256" y="4520"/>
                    </a:lnTo>
                    <a:lnTo>
                      <a:pt x="6822" y="4190"/>
                    </a:lnTo>
                    <a:lnTo>
                      <a:pt x="6767" y="3859"/>
                    </a:lnTo>
                    <a:close/>
                    <a:moveTo>
                      <a:pt x="8885" y="4100"/>
                    </a:moveTo>
                    <a:lnTo>
                      <a:pt x="8511" y="4319"/>
                    </a:lnTo>
                    <a:lnTo>
                      <a:pt x="8565" y="4650"/>
                    </a:lnTo>
                    <a:lnTo>
                      <a:pt x="8938" y="4431"/>
                    </a:lnTo>
                    <a:lnTo>
                      <a:pt x="8885" y="4100"/>
                    </a:lnTo>
                    <a:close/>
                    <a:moveTo>
                      <a:pt x="8069" y="4084"/>
                    </a:moveTo>
                    <a:lnTo>
                      <a:pt x="7608" y="4352"/>
                    </a:lnTo>
                    <a:lnTo>
                      <a:pt x="7662" y="4682"/>
                    </a:lnTo>
                    <a:lnTo>
                      <a:pt x="8123" y="4414"/>
                    </a:lnTo>
                    <a:lnTo>
                      <a:pt x="8069" y="4084"/>
                    </a:lnTo>
                    <a:close/>
                    <a:moveTo>
                      <a:pt x="5960" y="4330"/>
                    </a:moveTo>
                    <a:lnTo>
                      <a:pt x="5690" y="4488"/>
                    </a:lnTo>
                    <a:lnTo>
                      <a:pt x="5743" y="4818"/>
                    </a:lnTo>
                    <a:lnTo>
                      <a:pt x="6014" y="4661"/>
                    </a:lnTo>
                    <a:lnTo>
                      <a:pt x="5960" y="4330"/>
                    </a:lnTo>
                    <a:close/>
                    <a:moveTo>
                      <a:pt x="7638" y="3842"/>
                    </a:moveTo>
                    <a:lnTo>
                      <a:pt x="6274" y="4639"/>
                    </a:lnTo>
                    <a:lnTo>
                      <a:pt x="6327" y="4971"/>
                    </a:lnTo>
                    <a:lnTo>
                      <a:pt x="7691" y="4174"/>
                    </a:lnTo>
                    <a:lnTo>
                      <a:pt x="7638" y="3842"/>
                    </a:lnTo>
                    <a:close/>
                    <a:moveTo>
                      <a:pt x="6033" y="4782"/>
                    </a:moveTo>
                    <a:lnTo>
                      <a:pt x="5764" y="4941"/>
                    </a:lnTo>
                    <a:lnTo>
                      <a:pt x="5817" y="5271"/>
                    </a:lnTo>
                    <a:lnTo>
                      <a:pt x="6087" y="5114"/>
                    </a:lnTo>
                    <a:lnTo>
                      <a:pt x="6033" y="4782"/>
                    </a:lnTo>
                    <a:close/>
                    <a:moveTo>
                      <a:pt x="7477" y="4431"/>
                    </a:moveTo>
                    <a:lnTo>
                      <a:pt x="6347" y="5092"/>
                    </a:lnTo>
                    <a:lnTo>
                      <a:pt x="6401" y="5423"/>
                    </a:lnTo>
                    <a:lnTo>
                      <a:pt x="7531" y="4762"/>
                    </a:lnTo>
                    <a:lnTo>
                      <a:pt x="7477" y="4431"/>
                    </a:lnTo>
                    <a:close/>
                    <a:moveTo>
                      <a:pt x="8238" y="4479"/>
                    </a:moveTo>
                    <a:lnTo>
                      <a:pt x="7118" y="5134"/>
                    </a:lnTo>
                    <a:lnTo>
                      <a:pt x="7172" y="5465"/>
                    </a:lnTo>
                    <a:lnTo>
                      <a:pt x="8292" y="4810"/>
                    </a:lnTo>
                    <a:lnTo>
                      <a:pt x="8238" y="4479"/>
                    </a:lnTo>
                    <a:close/>
                    <a:moveTo>
                      <a:pt x="6104" y="5233"/>
                    </a:moveTo>
                    <a:lnTo>
                      <a:pt x="5835" y="5390"/>
                    </a:lnTo>
                    <a:lnTo>
                      <a:pt x="5889" y="5721"/>
                    </a:lnTo>
                    <a:lnTo>
                      <a:pt x="6158" y="5563"/>
                    </a:lnTo>
                    <a:lnTo>
                      <a:pt x="6104" y="5233"/>
                    </a:lnTo>
                    <a:close/>
                    <a:moveTo>
                      <a:pt x="7856" y="5195"/>
                    </a:moveTo>
                    <a:lnTo>
                      <a:pt x="7461" y="5427"/>
                    </a:lnTo>
                    <a:lnTo>
                      <a:pt x="7513" y="5758"/>
                    </a:lnTo>
                    <a:lnTo>
                      <a:pt x="7909" y="5526"/>
                    </a:lnTo>
                    <a:lnTo>
                      <a:pt x="7856" y="5195"/>
                    </a:lnTo>
                    <a:close/>
                    <a:moveTo>
                      <a:pt x="7004" y="5201"/>
                    </a:moveTo>
                    <a:lnTo>
                      <a:pt x="6420" y="5542"/>
                    </a:lnTo>
                    <a:lnTo>
                      <a:pt x="6474" y="5872"/>
                    </a:lnTo>
                    <a:lnTo>
                      <a:pt x="7058" y="5532"/>
                    </a:lnTo>
                    <a:lnTo>
                      <a:pt x="7004" y="5201"/>
                    </a:lnTo>
                    <a:close/>
                    <a:moveTo>
                      <a:pt x="2536" y="4050"/>
                    </a:moveTo>
                    <a:lnTo>
                      <a:pt x="1" y="5532"/>
                    </a:lnTo>
                    <a:lnTo>
                      <a:pt x="58" y="5889"/>
                    </a:lnTo>
                    <a:lnTo>
                      <a:pt x="2592" y="4407"/>
                    </a:lnTo>
                    <a:lnTo>
                      <a:pt x="2536" y="4050"/>
                    </a:lnTo>
                    <a:close/>
                    <a:moveTo>
                      <a:pt x="6177" y="5683"/>
                    </a:moveTo>
                    <a:lnTo>
                      <a:pt x="5908" y="5841"/>
                    </a:lnTo>
                    <a:lnTo>
                      <a:pt x="5961" y="6171"/>
                    </a:lnTo>
                    <a:lnTo>
                      <a:pt x="6231" y="6014"/>
                    </a:lnTo>
                    <a:lnTo>
                      <a:pt x="6177" y="5683"/>
                    </a:lnTo>
                    <a:close/>
                    <a:moveTo>
                      <a:pt x="3293" y="4903"/>
                    </a:moveTo>
                    <a:lnTo>
                      <a:pt x="1555" y="5919"/>
                    </a:lnTo>
                    <a:lnTo>
                      <a:pt x="1608" y="6249"/>
                    </a:lnTo>
                    <a:lnTo>
                      <a:pt x="3346" y="5234"/>
                    </a:lnTo>
                    <a:lnTo>
                      <a:pt x="3293" y="4903"/>
                    </a:lnTo>
                    <a:close/>
                    <a:moveTo>
                      <a:pt x="7190" y="5585"/>
                    </a:moveTo>
                    <a:lnTo>
                      <a:pt x="6492" y="5993"/>
                    </a:lnTo>
                    <a:lnTo>
                      <a:pt x="6545" y="6324"/>
                    </a:lnTo>
                    <a:lnTo>
                      <a:pt x="7243" y="5915"/>
                    </a:lnTo>
                    <a:lnTo>
                      <a:pt x="7190" y="5585"/>
                    </a:lnTo>
                    <a:close/>
                    <a:moveTo>
                      <a:pt x="6250" y="6135"/>
                    </a:moveTo>
                    <a:lnTo>
                      <a:pt x="5981" y="6293"/>
                    </a:lnTo>
                    <a:lnTo>
                      <a:pt x="6034" y="6623"/>
                    </a:lnTo>
                    <a:lnTo>
                      <a:pt x="6303" y="6466"/>
                    </a:lnTo>
                    <a:lnTo>
                      <a:pt x="6250" y="6135"/>
                    </a:lnTo>
                    <a:close/>
                    <a:moveTo>
                      <a:pt x="2958" y="5592"/>
                    </a:moveTo>
                    <a:lnTo>
                      <a:pt x="1743" y="6303"/>
                    </a:lnTo>
                    <a:lnTo>
                      <a:pt x="1796" y="6634"/>
                    </a:lnTo>
                    <a:lnTo>
                      <a:pt x="3012" y="5924"/>
                    </a:lnTo>
                    <a:lnTo>
                      <a:pt x="2958" y="5592"/>
                    </a:lnTo>
                    <a:close/>
                    <a:moveTo>
                      <a:pt x="1286" y="6076"/>
                    </a:moveTo>
                    <a:lnTo>
                      <a:pt x="703" y="6418"/>
                    </a:lnTo>
                    <a:lnTo>
                      <a:pt x="756" y="6748"/>
                    </a:lnTo>
                    <a:lnTo>
                      <a:pt x="1340" y="6407"/>
                    </a:lnTo>
                    <a:lnTo>
                      <a:pt x="1286" y="6076"/>
                    </a:lnTo>
                    <a:close/>
                    <a:moveTo>
                      <a:pt x="1627" y="6369"/>
                    </a:moveTo>
                    <a:lnTo>
                      <a:pt x="1245" y="6593"/>
                    </a:lnTo>
                    <a:lnTo>
                      <a:pt x="1298" y="6924"/>
                    </a:lnTo>
                    <a:lnTo>
                      <a:pt x="1680" y="6700"/>
                    </a:lnTo>
                    <a:lnTo>
                      <a:pt x="1627" y="6369"/>
                    </a:lnTo>
                    <a:close/>
                    <a:moveTo>
                      <a:pt x="460" y="6559"/>
                    </a:moveTo>
                    <a:lnTo>
                      <a:pt x="190" y="6717"/>
                    </a:lnTo>
                    <a:lnTo>
                      <a:pt x="244" y="7047"/>
                    </a:lnTo>
                    <a:lnTo>
                      <a:pt x="513" y="6890"/>
                    </a:lnTo>
                    <a:lnTo>
                      <a:pt x="460" y="6559"/>
                    </a:lnTo>
                    <a:close/>
                    <a:moveTo>
                      <a:pt x="4707" y="6543"/>
                    </a:moveTo>
                    <a:lnTo>
                      <a:pt x="4334" y="6761"/>
                    </a:lnTo>
                    <a:lnTo>
                      <a:pt x="4389" y="7091"/>
                    </a:lnTo>
                    <a:lnTo>
                      <a:pt x="4761" y="6873"/>
                    </a:lnTo>
                    <a:lnTo>
                      <a:pt x="4707" y="6543"/>
                    </a:lnTo>
                    <a:close/>
                    <a:moveTo>
                      <a:pt x="1157" y="6644"/>
                    </a:moveTo>
                    <a:lnTo>
                      <a:pt x="774" y="6867"/>
                    </a:lnTo>
                    <a:lnTo>
                      <a:pt x="828" y="7198"/>
                    </a:lnTo>
                    <a:lnTo>
                      <a:pt x="1210" y="6974"/>
                    </a:lnTo>
                    <a:lnTo>
                      <a:pt x="1157" y="6644"/>
                    </a:lnTo>
                    <a:close/>
                    <a:moveTo>
                      <a:pt x="3966" y="6484"/>
                    </a:moveTo>
                    <a:lnTo>
                      <a:pt x="2944" y="7081"/>
                    </a:lnTo>
                    <a:lnTo>
                      <a:pt x="2997" y="7411"/>
                    </a:lnTo>
                    <a:lnTo>
                      <a:pt x="4019" y="6814"/>
                    </a:lnTo>
                    <a:lnTo>
                      <a:pt x="3966" y="6484"/>
                    </a:lnTo>
                    <a:close/>
                    <a:moveTo>
                      <a:pt x="531" y="7010"/>
                    </a:moveTo>
                    <a:lnTo>
                      <a:pt x="262" y="7169"/>
                    </a:lnTo>
                    <a:lnTo>
                      <a:pt x="315" y="7499"/>
                    </a:lnTo>
                    <a:lnTo>
                      <a:pt x="585" y="7341"/>
                    </a:lnTo>
                    <a:lnTo>
                      <a:pt x="531" y="7010"/>
                    </a:lnTo>
                    <a:close/>
                    <a:moveTo>
                      <a:pt x="1977" y="6659"/>
                    </a:moveTo>
                    <a:lnTo>
                      <a:pt x="847" y="7320"/>
                    </a:lnTo>
                    <a:lnTo>
                      <a:pt x="900" y="7651"/>
                    </a:lnTo>
                    <a:lnTo>
                      <a:pt x="2031" y="6990"/>
                    </a:lnTo>
                    <a:lnTo>
                      <a:pt x="1977" y="6659"/>
                    </a:lnTo>
                    <a:close/>
                    <a:moveTo>
                      <a:pt x="2711" y="7216"/>
                    </a:moveTo>
                    <a:lnTo>
                      <a:pt x="2253" y="7484"/>
                    </a:lnTo>
                    <a:lnTo>
                      <a:pt x="2306" y="7814"/>
                    </a:lnTo>
                    <a:lnTo>
                      <a:pt x="2765" y="7546"/>
                    </a:lnTo>
                    <a:lnTo>
                      <a:pt x="2711" y="7216"/>
                    </a:lnTo>
                    <a:close/>
                    <a:moveTo>
                      <a:pt x="605" y="7462"/>
                    </a:moveTo>
                    <a:lnTo>
                      <a:pt x="335" y="7619"/>
                    </a:lnTo>
                    <a:lnTo>
                      <a:pt x="388" y="7950"/>
                    </a:lnTo>
                    <a:lnTo>
                      <a:pt x="659" y="7792"/>
                    </a:lnTo>
                    <a:lnTo>
                      <a:pt x="605" y="7462"/>
                    </a:lnTo>
                    <a:close/>
                    <a:moveTo>
                      <a:pt x="4205" y="6836"/>
                    </a:moveTo>
                    <a:lnTo>
                      <a:pt x="2715" y="7707"/>
                    </a:lnTo>
                    <a:lnTo>
                      <a:pt x="2769" y="8038"/>
                    </a:lnTo>
                    <a:lnTo>
                      <a:pt x="4259" y="7166"/>
                    </a:lnTo>
                    <a:lnTo>
                      <a:pt x="4205" y="6836"/>
                    </a:lnTo>
                    <a:close/>
                    <a:moveTo>
                      <a:pt x="1267" y="7565"/>
                    </a:moveTo>
                    <a:lnTo>
                      <a:pt x="918" y="7769"/>
                    </a:lnTo>
                    <a:lnTo>
                      <a:pt x="972" y="8100"/>
                    </a:lnTo>
                    <a:lnTo>
                      <a:pt x="1321" y="7897"/>
                    </a:lnTo>
                    <a:lnTo>
                      <a:pt x="1267" y="7565"/>
                    </a:lnTo>
                    <a:close/>
                    <a:moveTo>
                      <a:pt x="678" y="7913"/>
                    </a:moveTo>
                    <a:lnTo>
                      <a:pt x="408" y="8071"/>
                    </a:lnTo>
                    <a:lnTo>
                      <a:pt x="462" y="8402"/>
                    </a:lnTo>
                    <a:lnTo>
                      <a:pt x="731" y="8243"/>
                    </a:lnTo>
                    <a:lnTo>
                      <a:pt x="678" y="7913"/>
                    </a:lnTo>
                    <a:close/>
                    <a:moveTo>
                      <a:pt x="2122" y="7562"/>
                    </a:moveTo>
                    <a:lnTo>
                      <a:pt x="992" y="8223"/>
                    </a:lnTo>
                    <a:lnTo>
                      <a:pt x="1045" y="8553"/>
                    </a:lnTo>
                    <a:lnTo>
                      <a:pt x="2175" y="7892"/>
                    </a:lnTo>
                    <a:lnTo>
                      <a:pt x="2122" y="7562"/>
                    </a:lnTo>
                    <a:close/>
                    <a:moveTo>
                      <a:pt x="749" y="8364"/>
                    </a:moveTo>
                    <a:lnTo>
                      <a:pt x="480" y="8522"/>
                    </a:lnTo>
                    <a:lnTo>
                      <a:pt x="533" y="8852"/>
                    </a:lnTo>
                    <a:lnTo>
                      <a:pt x="803" y="8695"/>
                    </a:lnTo>
                    <a:lnTo>
                      <a:pt x="749" y="8364"/>
                    </a:lnTo>
                    <a:close/>
                    <a:moveTo>
                      <a:pt x="5355" y="6658"/>
                    </a:moveTo>
                    <a:lnTo>
                      <a:pt x="2104" y="8558"/>
                    </a:lnTo>
                    <a:lnTo>
                      <a:pt x="2157" y="8888"/>
                    </a:lnTo>
                    <a:lnTo>
                      <a:pt x="5409" y="6988"/>
                    </a:lnTo>
                    <a:lnTo>
                      <a:pt x="5355" y="6658"/>
                    </a:lnTo>
                    <a:close/>
                    <a:moveTo>
                      <a:pt x="4070" y="8398"/>
                    </a:moveTo>
                    <a:lnTo>
                      <a:pt x="3663" y="8636"/>
                    </a:lnTo>
                    <a:lnTo>
                      <a:pt x="3717" y="8968"/>
                    </a:lnTo>
                    <a:lnTo>
                      <a:pt x="4123" y="8729"/>
                    </a:lnTo>
                    <a:lnTo>
                      <a:pt x="4070" y="8398"/>
                    </a:lnTo>
                    <a:close/>
                    <a:moveTo>
                      <a:pt x="2555" y="7801"/>
                    </a:moveTo>
                    <a:lnTo>
                      <a:pt x="1065" y="8672"/>
                    </a:lnTo>
                    <a:lnTo>
                      <a:pt x="1118" y="9003"/>
                    </a:lnTo>
                    <a:lnTo>
                      <a:pt x="2609" y="8131"/>
                    </a:lnTo>
                    <a:lnTo>
                      <a:pt x="2555" y="7801"/>
                    </a:lnTo>
                    <a:close/>
                    <a:moveTo>
                      <a:pt x="3508" y="8726"/>
                    </a:moveTo>
                    <a:lnTo>
                      <a:pt x="3102" y="8964"/>
                    </a:lnTo>
                    <a:lnTo>
                      <a:pt x="3156" y="9295"/>
                    </a:lnTo>
                    <a:lnTo>
                      <a:pt x="3562" y="9057"/>
                    </a:lnTo>
                    <a:lnTo>
                      <a:pt x="3508" y="8726"/>
                    </a:lnTo>
                    <a:close/>
                    <a:moveTo>
                      <a:pt x="822" y="8815"/>
                    </a:moveTo>
                    <a:lnTo>
                      <a:pt x="553" y="8974"/>
                    </a:lnTo>
                    <a:lnTo>
                      <a:pt x="606" y="9304"/>
                    </a:lnTo>
                    <a:lnTo>
                      <a:pt x="875" y="9146"/>
                    </a:lnTo>
                    <a:lnTo>
                      <a:pt x="822" y="8815"/>
                    </a:lnTo>
                    <a:close/>
                    <a:moveTo>
                      <a:pt x="1834" y="8715"/>
                    </a:moveTo>
                    <a:lnTo>
                      <a:pt x="1138" y="9124"/>
                    </a:lnTo>
                    <a:lnTo>
                      <a:pt x="1191" y="9454"/>
                    </a:lnTo>
                    <a:lnTo>
                      <a:pt x="1889" y="9046"/>
                    </a:lnTo>
                    <a:lnTo>
                      <a:pt x="1834" y="8715"/>
                    </a:lnTo>
                    <a:close/>
                    <a:moveTo>
                      <a:pt x="894" y="9266"/>
                    </a:moveTo>
                    <a:lnTo>
                      <a:pt x="625" y="9423"/>
                    </a:lnTo>
                    <a:lnTo>
                      <a:pt x="679" y="9754"/>
                    </a:lnTo>
                    <a:lnTo>
                      <a:pt x="948" y="9596"/>
                    </a:lnTo>
                    <a:lnTo>
                      <a:pt x="894" y="9266"/>
                    </a:lnTo>
                    <a:close/>
                    <a:moveTo>
                      <a:pt x="5270" y="8683"/>
                    </a:moveTo>
                    <a:lnTo>
                      <a:pt x="3450" y="9748"/>
                    </a:lnTo>
                    <a:lnTo>
                      <a:pt x="3504" y="10078"/>
                    </a:lnTo>
                    <a:lnTo>
                      <a:pt x="5324" y="9013"/>
                    </a:lnTo>
                    <a:lnTo>
                      <a:pt x="5270" y="8683"/>
                    </a:lnTo>
                    <a:close/>
                    <a:moveTo>
                      <a:pt x="4743" y="8498"/>
                    </a:moveTo>
                    <a:lnTo>
                      <a:pt x="2322" y="9912"/>
                    </a:lnTo>
                    <a:lnTo>
                      <a:pt x="2375" y="10244"/>
                    </a:lnTo>
                    <a:lnTo>
                      <a:pt x="4796" y="8828"/>
                    </a:lnTo>
                    <a:lnTo>
                      <a:pt x="4743" y="8498"/>
                    </a:lnTo>
                    <a:close/>
                    <a:moveTo>
                      <a:pt x="2932" y="9064"/>
                    </a:moveTo>
                    <a:lnTo>
                      <a:pt x="1282" y="10029"/>
                    </a:lnTo>
                    <a:lnTo>
                      <a:pt x="1335" y="10359"/>
                    </a:lnTo>
                    <a:lnTo>
                      <a:pt x="2985" y="9394"/>
                    </a:lnTo>
                    <a:lnTo>
                      <a:pt x="2932" y="9064"/>
                    </a:lnTo>
                    <a:close/>
                    <a:moveTo>
                      <a:pt x="2205" y="9982"/>
                    </a:moveTo>
                    <a:lnTo>
                      <a:pt x="1823" y="10204"/>
                    </a:lnTo>
                    <a:lnTo>
                      <a:pt x="1876" y="10536"/>
                    </a:lnTo>
                    <a:lnTo>
                      <a:pt x="2259" y="10312"/>
                    </a:lnTo>
                    <a:lnTo>
                      <a:pt x="2205" y="9982"/>
                    </a:lnTo>
                    <a:close/>
                    <a:moveTo>
                      <a:pt x="1040" y="10171"/>
                    </a:moveTo>
                    <a:lnTo>
                      <a:pt x="769" y="10328"/>
                    </a:lnTo>
                    <a:lnTo>
                      <a:pt x="822" y="10659"/>
                    </a:lnTo>
                    <a:lnTo>
                      <a:pt x="1091" y="10501"/>
                    </a:lnTo>
                    <a:lnTo>
                      <a:pt x="1040" y="10171"/>
                    </a:lnTo>
                    <a:close/>
                    <a:moveTo>
                      <a:pt x="1738" y="10256"/>
                    </a:moveTo>
                    <a:lnTo>
                      <a:pt x="1356" y="10481"/>
                    </a:lnTo>
                    <a:lnTo>
                      <a:pt x="1409" y="10811"/>
                    </a:lnTo>
                    <a:lnTo>
                      <a:pt x="1792" y="10588"/>
                    </a:lnTo>
                    <a:lnTo>
                      <a:pt x="1738" y="10256"/>
                    </a:lnTo>
                    <a:close/>
                    <a:moveTo>
                      <a:pt x="4770" y="9470"/>
                    </a:moveTo>
                    <a:lnTo>
                      <a:pt x="2545" y="10770"/>
                    </a:lnTo>
                    <a:lnTo>
                      <a:pt x="2598" y="11101"/>
                    </a:lnTo>
                    <a:lnTo>
                      <a:pt x="4824" y="9802"/>
                    </a:lnTo>
                    <a:lnTo>
                      <a:pt x="4770" y="9470"/>
                    </a:lnTo>
                    <a:close/>
                    <a:moveTo>
                      <a:pt x="1112" y="10621"/>
                    </a:moveTo>
                    <a:lnTo>
                      <a:pt x="843" y="10780"/>
                    </a:lnTo>
                    <a:lnTo>
                      <a:pt x="897" y="11110"/>
                    </a:lnTo>
                    <a:lnTo>
                      <a:pt x="1166" y="10953"/>
                    </a:lnTo>
                    <a:lnTo>
                      <a:pt x="1112" y="10621"/>
                    </a:lnTo>
                    <a:close/>
                    <a:moveTo>
                      <a:pt x="3246" y="9867"/>
                    </a:moveTo>
                    <a:lnTo>
                      <a:pt x="1427" y="10930"/>
                    </a:lnTo>
                    <a:lnTo>
                      <a:pt x="1481" y="11261"/>
                    </a:lnTo>
                    <a:lnTo>
                      <a:pt x="3300" y="10197"/>
                    </a:lnTo>
                    <a:lnTo>
                      <a:pt x="3246" y="9867"/>
                    </a:lnTo>
                    <a:close/>
                    <a:moveTo>
                      <a:pt x="3158" y="10905"/>
                    </a:moveTo>
                    <a:lnTo>
                      <a:pt x="2859" y="11079"/>
                    </a:lnTo>
                    <a:lnTo>
                      <a:pt x="2913" y="11410"/>
                    </a:lnTo>
                    <a:lnTo>
                      <a:pt x="3212" y="11235"/>
                    </a:lnTo>
                    <a:lnTo>
                      <a:pt x="3158" y="10905"/>
                    </a:lnTo>
                    <a:close/>
                    <a:moveTo>
                      <a:pt x="1184" y="11072"/>
                    </a:moveTo>
                    <a:lnTo>
                      <a:pt x="915" y="11229"/>
                    </a:lnTo>
                    <a:lnTo>
                      <a:pt x="968" y="11560"/>
                    </a:lnTo>
                    <a:lnTo>
                      <a:pt x="1238" y="11402"/>
                    </a:lnTo>
                    <a:lnTo>
                      <a:pt x="1184" y="11072"/>
                    </a:lnTo>
                    <a:close/>
                    <a:moveTo>
                      <a:pt x="3917" y="10955"/>
                    </a:moveTo>
                    <a:lnTo>
                      <a:pt x="3294" y="11318"/>
                    </a:lnTo>
                    <a:lnTo>
                      <a:pt x="3348" y="11650"/>
                    </a:lnTo>
                    <a:lnTo>
                      <a:pt x="3971" y="11286"/>
                    </a:lnTo>
                    <a:lnTo>
                      <a:pt x="3917" y="10955"/>
                    </a:lnTo>
                    <a:close/>
                    <a:moveTo>
                      <a:pt x="2390" y="10862"/>
                    </a:moveTo>
                    <a:lnTo>
                      <a:pt x="1500" y="11383"/>
                    </a:lnTo>
                    <a:lnTo>
                      <a:pt x="1553" y="11714"/>
                    </a:lnTo>
                    <a:lnTo>
                      <a:pt x="2443" y="11193"/>
                    </a:lnTo>
                    <a:lnTo>
                      <a:pt x="2390" y="10862"/>
                    </a:lnTo>
                    <a:close/>
                    <a:moveTo>
                      <a:pt x="2691" y="11178"/>
                    </a:moveTo>
                    <a:lnTo>
                      <a:pt x="2232" y="11446"/>
                    </a:lnTo>
                    <a:lnTo>
                      <a:pt x="2286" y="11776"/>
                    </a:lnTo>
                    <a:lnTo>
                      <a:pt x="2745" y="11508"/>
                    </a:lnTo>
                    <a:lnTo>
                      <a:pt x="2691" y="11178"/>
                    </a:lnTo>
                    <a:close/>
                    <a:moveTo>
                      <a:pt x="3083" y="11443"/>
                    </a:moveTo>
                    <a:lnTo>
                      <a:pt x="2710" y="11663"/>
                    </a:lnTo>
                    <a:lnTo>
                      <a:pt x="2763" y="11991"/>
                    </a:lnTo>
                    <a:lnTo>
                      <a:pt x="3137" y="11775"/>
                    </a:lnTo>
                    <a:lnTo>
                      <a:pt x="3083" y="11443"/>
                    </a:lnTo>
                    <a:close/>
                    <a:moveTo>
                      <a:pt x="1257" y="11523"/>
                    </a:moveTo>
                    <a:lnTo>
                      <a:pt x="987" y="11680"/>
                    </a:lnTo>
                    <a:lnTo>
                      <a:pt x="1041" y="12012"/>
                    </a:lnTo>
                    <a:lnTo>
                      <a:pt x="1310" y="11853"/>
                    </a:lnTo>
                    <a:lnTo>
                      <a:pt x="1257" y="11523"/>
                    </a:lnTo>
                    <a:close/>
                    <a:moveTo>
                      <a:pt x="2042" y="11559"/>
                    </a:moveTo>
                    <a:lnTo>
                      <a:pt x="1572" y="11833"/>
                    </a:lnTo>
                    <a:lnTo>
                      <a:pt x="1626" y="12163"/>
                    </a:lnTo>
                    <a:lnTo>
                      <a:pt x="2095" y="11889"/>
                    </a:lnTo>
                    <a:lnTo>
                      <a:pt x="2042" y="11559"/>
                    </a:lnTo>
                    <a:close/>
                    <a:moveTo>
                      <a:pt x="1329" y="11974"/>
                    </a:moveTo>
                    <a:lnTo>
                      <a:pt x="1060" y="12132"/>
                    </a:lnTo>
                    <a:lnTo>
                      <a:pt x="1114" y="12462"/>
                    </a:lnTo>
                    <a:lnTo>
                      <a:pt x="1383" y="12305"/>
                    </a:lnTo>
                    <a:lnTo>
                      <a:pt x="1329" y="11974"/>
                    </a:lnTo>
                    <a:close/>
                    <a:moveTo>
                      <a:pt x="3367" y="11770"/>
                    </a:moveTo>
                    <a:lnTo>
                      <a:pt x="2685" y="12169"/>
                    </a:lnTo>
                    <a:lnTo>
                      <a:pt x="2739" y="12500"/>
                    </a:lnTo>
                    <a:lnTo>
                      <a:pt x="3420" y="12101"/>
                    </a:lnTo>
                    <a:lnTo>
                      <a:pt x="3367" y="11770"/>
                    </a:lnTo>
                    <a:close/>
                    <a:moveTo>
                      <a:pt x="2496" y="11785"/>
                    </a:moveTo>
                    <a:lnTo>
                      <a:pt x="1644" y="12283"/>
                    </a:lnTo>
                    <a:lnTo>
                      <a:pt x="1697" y="12615"/>
                    </a:lnTo>
                    <a:lnTo>
                      <a:pt x="2549" y="12115"/>
                    </a:lnTo>
                    <a:lnTo>
                      <a:pt x="2496" y="11785"/>
                    </a:lnTo>
                    <a:close/>
                    <a:moveTo>
                      <a:pt x="1401" y="12425"/>
                    </a:moveTo>
                    <a:lnTo>
                      <a:pt x="1132" y="12584"/>
                    </a:lnTo>
                    <a:lnTo>
                      <a:pt x="1185" y="12914"/>
                    </a:lnTo>
                    <a:lnTo>
                      <a:pt x="1454" y="12756"/>
                    </a:lnTo>
                    <a:lnTo>
                      <a:pt x="1401" y="12425"/>
                    </a:lnTo>
                    <a:close/>
                    <a:moveTo>
                      <a:pt x="2416" y="12327"/>
                    </a:moveTo>
                    <a:lnTo>
                      <a:pt x="1717" y="12735"/>
                    </a:lnTo>
                    <a:lnTo>
                      <a:pt x="1770" y="13066"/>
                    </a:lnTo>
                    <a:lnTo>
                      <a:pt x="2469" y="12657"/>
                    </a:lnTo>
                    <a:lnTo>
                      <a:pt x="2416" y="12327"/>
                    </a:lnTo>
                    <a:close/>
                    <a:moveTo>
                      <a:pt x="1475" y="12877"/>
                    </a:moveTo>
                    <a:lnTo>
                      <a:pt x="1204" y="13034"/>
                    </a:lnTo>
                    <a:lnTo>
                      <a:pt x="1258" y="13365"/>
                    </a:lnTo>
                    <a:lnTo>
                      <a:pt x="1528" y="13207"/>
                    </a:lnTo>
                    <a:lnTo>
                      <a:pt x="1475" y="12877"/>
                    </a:lnTo>
                    <a:close/>
                  </a:path>
                </a:pathLst>
              </a:custGeom>
              <a:solidFill>
                <a:srgbClr val="20F8FD">
                  <a:alpha val="286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38" name="Google Shape;1638;p57"/>
              <p:cNvSpPr/>
              <p:nvPr/>
            </p:nvSpPr>
            <p:spPr>
              <a:xfrm>
                <a:off x="2573475" y="3475250"/>
                <a:ext cx="238600" cy="334100"/>
              </a:xfrm>
              <a:custGeom>
                <a:avLst/>
                <a:gdLst/>
                <a:ahLst/>
                <a:cxnLst/>
                <a:rect l="l" t="t" r="r" b="b"/>
                <a:pathLst>
                  <a:path w="9544" h="13364" extrusionOk="0">
                    <a:moveTo>
                      <a:pt x="9463" y="0"/>
                    </a:moveTo>
                    <a:lnTo>
                      <a:pt x="6928" y="1482"/>
                    </a:lnTo>
                    <a:lnTo>
                      <a:pt x="6986" y="1840"/>
                    </a:lnTo>
                    <a:lnTo>
                      <a:pt x="9521" y="357"/>
                    </a:lnTo>
                    <a:lnTo>
                      <a:pt x="9463" y="0"/>
                    </a:lnTo>
                    <a:close/>
                    <a:moveTo>
                      <a:pt x="8483" y="1869"/>
                    </a:moveTo>
                    <a:lnTo>
                      <a:pt x="7951" y="2180"/>
                    </a:lnTo>
                    <a:lnTo>
                      <a:pt x="8004" y="2510"/>
                    </a:lnTo>
                    <a:lnTo>
                      <a:pt x="8537" y="2199"/>
                    </a:lnTo>
                    <a:lnTo>
                      <a:pt x="8483" y="1869"/>
                    </a:lnTo>
                    <a:close/>
                    <a:moveTo>
                      <a:pt x="7494" y="2939"/>
                    </a:moveTo>
                    <a:lnTo>
                      <a:pt x="7098" y="3170"/>
                    </a:lnTo>
                    <a:lnTo>
                      <a:pt x="7151" y="3502"/>
                    </a:lnTo>
                    <a:lnTo>
                      <a:pt x="7548" y="3270"/>
                    </a:lnTo>
                    <a:lnTo>
                      <a:pt x="7494" y="2939"/>
                    </a:lnTo>
                    <a:close/>
                    <a:moveTo>
                      <a:pt x="7778" y="2280"/>
                    </a:moveTo>
                    <a:lnTo>
                      <a:pt x="6056" y="3287"/>
                    </a:lnTo>
                    <a:lnTo>
                      <a:pt x="6110" y="3617"/>
                    </a:lnTo>
                    <a:lnTo>
                      <a:pt x="7832" y="2610"/>
                    </a:lnTo>
                    <a:lnTo>
                      <a:pt x="7778" y="2280"/>
                    </a:lnTo>
                    <a:close/>
                    <a:moveTo>
                      <a:pt x="6982" y="3241"/>
                    </a:moveTo>
                    <a:lnTo>
                      <a:pt x="6598" y="3463"/>
                    </a:lnTo>
                    <a:lnTo>
                      <a:pt x="6652" y="3795"/>
                    </a:lnTo>
                    <a:lnTo>
                      <a:pt x="7036" y="3571"/>
                    </a:lnTo>
                    <a:lnTo>
                      <a:pt x="6982" y="3241"/>
                    </a:lnTo>
                    <a:close/>
                    <a:moveTo>
                      <a:pt x="6000" y="2025"/>
                    </a:moveTo>
                    <a:lnTo>
                      <a:pt x="3465" y="3507"/>
                    </a:lnTo>
                    <a:lnTo>
                      <a:pt x="3522" y="3865"/>
                    </a:lnTo>
                    <a:lnTo>
                      <a:pt x="6056" y="2383"/>
                    </a:lnTo>
                    <a:lnTo>
                      <a:pt x="6000" y="2025"/>
                    </a:lnTo>
                    <a:close/>
                    <a:moveTo>
                      <a:pt x="5816" y="3428"/>
                    </a:moveTo>
                    <a:lnTo>
                      <a:pt x="5548" y="3586"/>
                    </a:lnTo>
                    <a:lnTo>
                      <a:pt x="5601" y="3916"/>
                    </a:lnTo>
                    <a:lnTo>
                      <a:pt x="5870" y="3759"/>
                    </a:lnTo>
                    <a:lnTo>
                      <a:pt x="5816" y="3428"/>
                    </a:lnTo>
                    <a:close/>
                    <a:moveTo>
                      <a:pt x="9491" y="2759"/>
                    </a:moveTo>
                    <a:lnTo>
                      <a:pt x="7865" y="3710"/>
                    </a:lnTo>
                    <a:lnTo>
                      <a:pt x="7918" y="4040"/>
                    </a:lnTo>
                    <a:lnTo>
                      <a:pt x="9544" y="3090"/>
                    </a:lnTo>
                    <a:lnTo>
                      <a:pt x="9491" y="2759"/>
                    </a:lnTo>
                    <a:close/>
                    <a:moveTo>
                      <a:pt x="6513" y="3515"/>
                    </a:moveTo>
                    <a:lnTo>
                      <a:pt x="6130" y="3737"/>
                    </a:lnTo>
                    <a:lnTo>
                      <a:pt x="6184" y="4069"/>
                    </a:lnTo>
                    <a:lnTo>
                      <a:pt x="6566" y="3845"/>
                    </a:lnTo>
                    <a:lnTo>
                      <a:pt x="6513" y="3515"/>
                    </a:lnTo>
                    <a:close/>
                    <a:moveTo>
                      <a:pt x="8156" y="3046"/>
                    </a:moveTo>
                    <a:lnTo>
                      <a:pt x="6900" y="3780"/>
                    </a:lnTo>
                    <a:lnTo>
                      <a:pt x="6953" y="4112"/>
                    </a:lnTo>
                    <a:lnTo>
                      <a:pt x="8209" y="3378"/>
                    </a:lnTo>
                    <a:lnTo>
                      <a:pt x="8156" y="3046"/>
                    </a:lnTo>
                    <a:close/>
                    <a:moveTo>
                      <a:pt x="9323" y="3351"/>
                    </a:moveTo>
                    <a:lnTo>
                      <a:pt x="8301" y="3949"/>
                    </a:lnTo>
                    <a:lnTo>
                      <a:pt x="8355" y="4279"/>
                    </a:lnTo>
                    <a:lnTo>
                      <a:pt x="9377" y="3683"/>
                    </a:lnTo>
                    <a:lnTo>
                      <a:pt x="9323" y="3351"/>
                    </a:lnTo>
                    <a:close/>
                    <a:moveTo>
                      <a:pt x="5887" y="3879"/>
                    </a:moveTo>
                    <a:lnTo>
                      <a:pt x="5617" y="4038"/>
                    </a:lnTo>
                    <a:lnTo>
                      <a:pt x="5672" y="4368"/>
                    </a:lnTo>
                    <a:lnTo>
                      <a:pt x="5941" y="4212"/>
                    </a:lnTo>
                    <a:lnTo>
                      <a:pt x="5887" y="3879"/>
                    </a:lnTo>
                    <a:close/>
                    <a:moveTo>
                      <a:pt x="6768" y="3859"/>
                    </a:moveTo>
                    <a:lnTo>
                      <a:pt x="6202" y="4189"/>
                    </a:lnTo>
                    <a:lnTo>
                      <a:pt x="6255" y="4520"/>
                    </a:lnTo>
                    <a:lnTo>
                      <a:pt x="6821" y="4189"/>
                    </a:lnTo>
                    <a:lnTo>
                      <a:pt x="6768" y="3859"/>
                    </a:lnTo>
                    <a:close/>
                    <a:moveTo>
                      <a:pt x="8885" y="4103"/>
                    </a:moveTo>
                    <a:lnTo>
                      <a:pt x="8511" y="4320"/>
                    </a:lnTo>
                    <a:lnTo>
                      <a:pt x="8564" y="4651"/>
                    </a:lnTo>
                    <a:lnTo>
                      <a:pt x="8938" y="4433"/>
                    </a:lnTo>
                    <a:lnTo>
                      <a:pt x="8885" y="4103"/>
                    </a:lnTo>
                    <a:close/>
                    <a:moveTo>
                      <a:pt x="8067" y="4085"/>
                    </a:moveTo>
                    <a:lnTo>
                      <a:pt x="7609" y="4353"/>
                    </a:lnTo>
                    <a:lnTo>
                      <a:pt x="7662" y="4683"/>
                    </a:lnTo>
                    <a:lnTo>
                      <a:pt x="8121" y="4415"/>
                    </a:lnTo>
                    <a:lnTo>
                      <a:pt x="8067" y="4085"/>
                    </a:lnTo>
                    <a:close/>
                    <a:moveTo>
                      <a:pt x="5960" y="4331"/>
                    </a:moveTo>
                    <a:lnTo>
                      <a:pt x="5691" y="4488"/>
                    </a:lnTo>
                    <a:lnTo>
                      <a:pt x="5744" y="4819"/>
                    </a:lnTo>
                    <a:lnTo>
                      <a:pt x="6013" y="4661"/>
                    </a:lnTo>
                    <a:lnTo>
                      <a:pt x="5960" y="4331"/>
                    </a:lnTo>
                    <a:close/>
                    <a:moveTo>
                      <a:pt x="7639" y="3842"/>
                    </a:moveTo>
                    <a:lnTo>
                      <a:pt x="6274" y="4639"/>
                    </a:lnTo>
                    <a:lnTo>
                      <a:pt x="6328" y="4969"/>
                    </a:lnTo>
                    <a:lnTo>
                      <a:pt x="7692" y="4172"/>
                    </a:lnTo>
                    <a:lnTo>
                      <a:pt x="7639" y="3842"/>
                    </a:lnTo>
                    <a:close/>
                    <a:moveTo>
                      <a:pt x="6033" y="4782"/>
                    </a:moveTo>
                    <a:lnTo>
                      <a:pt x="5763" y="4940"/>
                    </a:lnTo>
                    <a:lnTo>
                      <a:pt x="5817" y="5271"/>
                    </a:lnTo>
                    <a:lnTo>
                      <a:pt x="6086" y="5112"/>
                    </a:lnTo>
                    <a:lnTo>
                      <a:pt x="6033" y="4782"/>
                    </a:lnTo>
                    <a:close/>
                    <a:moveTo>
                      <a:pt x="7478" y="4431"/>
                    </a:moveTo>
                    <a:lnTo>
                      <a:pt x="6347" y="5092"/>
                    </a:lnTo>
                    <a:lnTo>
                      <a:pt x="6401" y="5422"/>
                    </a:lnTo>
                    <a:lnTo>
                      <a:pt x="7531" y="4761"/>
                    </a:lnTo>
                    <a:lnTo>
                      <a:pt x="7478" y="4431"/>
                    </a:lnTo>
                    <a:close/>
                    <a:moveTo>
                      <a:pt x="8237" y="4477"/>
                    </a:moveTo>
                    <a:lnTo>
                      <a:pt x="7117" y="5133"/>
                    </a:lnTo>
                    <a:lnTo>
                      <a:pt x="7170" y="5464"/>
                    </a:lnTo>
                    <a:lnTo>
                      <a:pt x="8290" y="4808"/>
                    </a:lnTo>
                    <a:lnTo>
                      <a:pt x="8237" y="4477"/>
                    </a:lnTo>
                    <a:close/>
                    <a:moveTo>
                      <a:pt x="6104" y="5233"/>
                    </a:moveTo>
                    <a:lnTo>
                      <a:pt x="5835" y="5391"/>
                    </a:lnTo>
                    <a:lnTo>
                      <a:pt x="5888" y="5721"/>
                    </a:lnTo>
                    <a:lnTo>
                      <a:pt x="6158" y="5564"/>
                    </a:lnTo>
                    <a:lnTo>
                      <a:pt x="6104" y="5233"/>
                    </a:lnTo>
                    <a:close/>
                    <a:moveTo>
                      <a:pt x="7855" y="5194"/>
                    </a:moveTo>
                    <a:lnTo>
                      <a:pt x="7460" y="5427"/>
                    </a:lnTo>
                    <a:lnTo>
                      <a:pt x="7513" y="5757"/>
                    </a:lnTo>
                    <a:lnTo>
                      <a:pt x="7909" y="5525"/>
                    </a:lnTo>
                    <a:lnTo>
                      <a:pt x="7855" y="5194"/>
                    </a:lnTo>
                    <a:close/>
                    <a:moveTo>
                      <a:pt x="7003" y="5200"/>
                    </a:moveTo>
                    <a:lnTo>
                      <a:pt x="6420" y="5541"/>
                    </a:lnTo>
                    <a:lnTo>
                      <a:pt x="6473" y="5872"/>
                    </a:lnTo>
                    <a:lnTo>
                      <a:pt x="7057" y="5530"/>
                    </a:lnTo>
                    <a:lnTo>
                      <a:pt x="7003" y="5200"/>
                    </a:lnTo>
                    <a:close/>
                    <a:moveTo>
                      <a:pt x="2535" y="4051"/>
                    </a:moveTo>
                    <a:lnTo>
                      <a:pt x="1" y="5533"/>
                    </a:lnTo>
                    <a:lnTo>
                      <a:pt x="57" y="5890"/>
                    </a:lnTo>
                    <a:lnTo>
                      <a:pt x="2592" y="4408"/>
                    </a:lnTo>
                    <a:lnTo>
                      <a:pt x="2535" y="4051"/>
                    </a:lnTo>
                    <a:close/>
                    <a:moveTo>
                      <a:pt x="6178" y="5684"/>
                    </a:moveTo>
                    <a:lnTo>
                      <a:pt x="5907" y="5843"/>
                    </a:lnTo>
                    <a:lnTo>
                      <a:pt x="5961" y="6173"/>
                    </a:lnTo>
                    <a:lnTo>
                      <a:pt x="6231" y="6015"/>
                    </a:lnTo>
                    <a:lnTo>
                      <a:pt x="6178" y="5684"/>
                    </a:lnTo>
                    <a:close/>
                    <a:moveTo>
                      <a:pt x="3292" y="4904"/>
                    </a:moveTo>
                    <a:lnTo>
                      <a:pt x="1554" y="5919"/>
                    </a:lnTo>
                    <a:lnTo>
                      <a:pt x="1608" y="6250"/>
                    </a:lnTo>
                    <a:lnTo>
                      <a:pt x="3346" y="5234"/>
                    </a:lnTo>
                    <a:lnTo>
                      <a:pt x="3292" y="4904"/>
                    </a:lnTo>
                    <a:close/>
                    <a:moveTo>
                      <a:pt x="7191" y="5584"/>
                    </a:moveTo>
                    <a:lnTo>
                      <a:pt x="6491" y="5993"/>
                    </a:lnTo>
                    <a:lnTo>
                      <a:pt x="6545" y="6323"/>
                    </a:lnTo>
                    <a:lnTo>
                      <a:pt x="7244" y="5915"/>
                    </a:lnTo>
                    <a:lnTo>
                      <a:pt x="7191" y="5584"/>
                    </a:lnTo>
                    <a:close/>
                    <a:moveTo>
                      <a:pt x="6251" y="6134"/>
                    </a:moveTo>
                    <a:lnTo>
                      <a:pt x="5981" y="6292"/>
                    </a:lnTo>
                    <a:lnTo>
                      <a:pt x="6035" y="6623"/>
                    </a:lnTo>
                    <a:lnTo>
                      <a:pt x="6304" y="6465"/>
                    </a:lnTo>
                    <a:lnTo>
                      <a:pt x="6251" y="6134"/>
                    </a:lnTo>
                    <a:close/>
                    <a:moveTo>
                      <a:pt x="2958" y="5592"/>
                    </a:moveTo>
                    <a:lnTo>
                      <a:pt x="1742" y="6302"/>
                    </a:lnTo>
                    <a:lnTo>
                      <a:pt x="1796" y="6632"/>
                    </a:lnTo>
                    <a:lnTo>
                      <a:pt x="3011" y="5922"/>
                    </a:lnTo>
                    <a:lnTo>
                      <a:pt x="2958" y="5592"/>
                    </a:lnTo>
                    <a:close/>
                    <a:moveTo>
                      <a:pt x="1285" y="6076"/>
                    </a:moveTo>
                    <a:lnTo>
                      <a:pt x="701" y="6417"/>
                    </a:lnTo>
                    <a:lnTo>
                      <a:pt x="755" y="6748"/>
                    </a:lnTo>
                    <a:lnTo>
                      <a:pt x="1338" y="6406"/>
                    </a:lnTo>
                    <a:lnTo>
                      <a:pt x="1285" y="6076"/>
                    </a:lnTo>
                    <a:close/>
                    <a:moveTo>
                      <a:pt x="1626" y="6369"/>
                    </a:moveTo>
                    <a:lnTo>
                      <a:pt x="1243" y="6592"/>
                    </a:lnTo>
                    <a:lnTo>
                      <a:pt x="1297" y="6923"/>
                    </a:lnTo>
                    <a:lnTo>
                      <a:pt x="1680" y="6700"/>
                    </a:lnTo>
                    <a:lnTo>
                      <a:pt x="1626" y="6369"/>
                    </a:lnTo>
                    <a:close/>
                    <a:moveTo>
                      <a:pt x="460" y="6559"/>
                    </a:moveTo>
                    <a:lnTo>
                      <a:pt x="191" y="6716"/>
                    </a:lnTo>
                    <a:lnTo>
                      <a:pt x="245" y="7047"/>
                    </a:lnTo>
                    <a:lnTo>
                      <a:pt x="514" y="6889"/>
                    </a:lnTo>
                    <a:lnTo>
                      <a:pt x="460" y="6559"/>
                    </a:lnTo>
                    <a:close/>
                    <a:moveTo>
                      <a:pt x="4708" y="6543"/>
                    </a:moveTo>
                    <a:lnTo>
                      <a:pt x="4334" y="6761"/>
                    </a:lnTo>
                    <a:lnTo>
                      <a:pt x="4388" y="7091"/>
                    </a:lnTo>
                    <a:lnTo>
                      <a:pt x="4761" y="6874"/>
                    </a:lnTo>
                    <a:lnTo>
                      <a:pt x="4708" y="6543"/>
                    </a:lnTo>
                    <a:close/>
                    <a:moveTo>
                      <a:pt x="1157" y="6644"/>
                    </a:moveTo>
                    <a:lnTo>
                      <a:pt x="775" y="6868"/>
                    </a:lnTo>
                    <a:lnTo>
                      <a:pt x="829" y="7198"/>
                    </a:lnTo>
                    <a:lnTo>
                      <a:pt x="1211" y="6976"/>
                    </a:lnTo>
                    <a:lnTo>
                      <a:pt x="1157" y="6644"/>
                    </a:lnTo>
                    <a:close/>
                    <a:moveTo>
                      <a:pt x="3965" y="6482"/>
                    </a:moveTo>
                    <a:lnTo>
                      <a:pt x="2944" y="7079"/>
                    </a:lnTo>
                    <a:lnTo>
                      <a:pt x="2998" y="7410"/>
                    </a:lnTo>
                    <a:lnTo>
                      <a:pt x="4019" y="6814"/>
                    </a:lnTo>
                    <a:lnTo>
                      <a:pt x="3965" y="6482"/>
                    </a:lnTo>
                    <a:close/>
                    <a:moveTo>
                      <a:pt x="532" y="7009"/>
                    </a:moveTo>
                    <a:lnTo>
                      <a:pt x="263" y="7167"/>
                    </a:lnTo>
                    <a:lnTo>
                      <a:pt x="316" y="7499"/>
                    </a:lnTo>
                    <a:lnTo>
                      <a:pt x="585" y="7340"/>
                    </a:lnTo>
                    <a:lnTo>
                      <a:pt x="532" y="7009"/>
                    </a:lnTo>
                    <a:close/>
                    <a:moveTo>
                      <a:pt x="1978" y="6659"/>
                    </a:moveTo>
                    <a:lnTo>
                      <a:pt x="848" y="7320"/>
                    </a:lnTo>
                    <a:lnTo>
                      <a:pt x="901" y="7650"/>
                    </a:lnTo>
                    <a:lnTo>
                      <a:pt x="2031" y="6989"/>
                    </a:lnTo>
                    <a:lnTo>
                      <a:pt x="1978" y="6659"/>
                    </a:lnTo>
                    <a:close/>
                    <a:moveTo>
                      <a:pt x="2712" y="7215"/>
                    </a:moveTo>
                    <a:lnTo>
                      <a:pt x="2253" y="7483"/>
                    </a:lnTo>
                    <a:lnTo>
                      <a:pt x="2307" y="7813"/>
                    </a:lnTo>
                    <a:lnTo>
                      <a:pt x="2766" y="7545"/>
                    </a:lnTo>
                    <a:lnTo>
                      <a:pt x="2712" y="7215"/>
                    </a:lnTo>
                    <a:close/>
                    <a:moveTo>
                      <a:pt x="605" y="7461"/>
                    </a:moveTo>
                    <a:lnTo>
                      <a:pt x="335" y="7618"/>
                    </a:lnTo>
                    <a:lnTo>
                      <a:pt x="389" y="7948"/>
                    </a:lnTo>
                    <a:lnTo>
                      <a:pt x="658" y="7791"/>
                    </a:lnTo>
                    <a:lnTo>
                      <a:pt x="605" y="7461"/>
                    </a:lnTo>
                    <a:close/>
                    <a:moveTo>
                      <a:pt x="4205" y="6836"/>
                    </a:moveTo>
                    <a:lnTo>
                      <a:pt x="2715" y="7708"/>
                    </a:lnTo>
                    <a:lnTo>
                      <a:pt x="2768" y="8038"/>
                    </a:lnTo>
                    <a:lnTo>
                      <a:pt x="4259" y="7167"/>
                    </a:lnTo>
                    <a:lnTo>
                      <a:pt x="4205" y="6836"/>
                    </a:lnTo>
                    <a:close/>
                    <a:moveTo>
                      <a:pt x="1267" y="7567"/>
                    </a:moveTo>
                    <a:lnTo>
                      <a:pt x="919" y="7770"/>
                    </a:lnTo>
                    <a:lnTo>
                      <a:pt x="973" y="8101"/>
                    </a:lnTo>
                    <a:lnTo>
                      <a:pt x="1321" y="7898"/>
                    </a:lnTo>
                    <a:lnTo>
                      <a:pt x="1267" y="7567"/>
                    </a:lnTo>
                    <a:close/>
                    <a:moveTo>
                      <a:pt x="676" y="7912"/>
                    </a:moveTo>
                    <a:lnTo>
                      <a:pt x="407" y="8071"/>
                    </a:lnTo>
                    <a:lnTo>
                      <a:pt x="460" y="8401"/>
                    </a:lnTo>
                    <a:lnTo>
                      <a:pt x="730" y="8243"/>
                    </a:lnTo>
                    <a:lnTo>
                      <a:pt x="676" y="7912"/>
                    </a:lnTo>
                    <a:close/>
                    <a:moveTo>
                      <a:pt x="2122" y="7561"/>
                    </a:moveTo>
                    <a:lnTo>
                      <a:pt x="992" y="8222"/>
                    </a:lnTo>
                    <a:lnTo>
                      <a:pt x="1045" y="8553"/>
                    </a:lnTo>
                    <a:lnTo>
                      <a:pt x="2176" y="7892"/>
                    </a:lnTo>
                    <a:lnTo>
                      <a:pt x="2122" y="7561"/>
                    </a:lnTo>
                    <a:close/>
                    <a:moveTo>
                      <a:pt x="749" y="8364"/>
                    </a:moveTo>
                    <a:lnTo>
                      <a:pt x="479" y="8521"/>
                    </a:lnTo>
                    <a:lnTo>
                      <a:pt x="533" y="8852"/>
                    </a:lnTo>
                    <a:lnTo>
                      <a:pt x="802" y="8694"/>
                    </a:lnTo>
                    <a:lnTo>
                      <a:pt x="749" y="8364"/>
                    </a:lnTo>
                    <a:close/>
                    <a:moveTo>
                      <a:pt x="5356" y="6658"/>
                    </a:moveTo>
                    <a:lnTo>
                      <a:pt x="2105" y="8558"/>
                    </a:lnTo>
                    <a:lnTo>
                      <a:pt x="2158" y="8889"/>
                    </a:lnTo>
                    <a:lnTo>
                      <a:pt x="5409" y="6989"/>
                    </a:lnTo>
                    <a:lnTo>
                      <a:pt x="5356" y="6658"/>
                    </a:lnTo>
                    <a:close/>
                    <a:moveTo>
                      <a:pt x="4070" y="8398"/>
                    </a:moveTo>
                    <a:lnTo>
                      <a:pt x="3663" y="8636"/>
                    </a:lnTo>
                    <a:lnTo>
                      <a:pt x="3718" y="8966"/>
                    </a:lnTo>
                    <a:lnTo>
                      <a:pt x="4124" y="8728"/>
                    </a:lnTo>
                    <a:lnTo>
                      <a:pt x="4070" y="8398"/>
                    </a:lnTo>
                    <a:close/>
                    <a:moveTo>
                      <a:pt x="2556" y="7800"/>
                    </a:moveTo>
                    <a:lnTo>
                      <a:pt x="1064" y="8672"/>
                    </a:lnTo>
                    <a:lnTo>
                      <a:pt x="1118" y="9002"/>
                    </a:lnTo>
                    <a:lnTo>
                      <a:pt x="2610" y="8131"/>
                    </a:lnTo>
                    <a:lnTo>
                      <a:pt x="2556" y="7800"/>
                    </a:lnTo>
                    <a:close/>
                    <a:moveTo>
                      <a:pt x="3509" y="8727"/>
                    </a:moveTo>
                    <a:lnTo>
                      <a:pt x="3102" y="8965"/>
                    </a:lnTo>
                    <a:lnTo>
                      <a:pt x="3155" y="9295"/>
                    </a:lnTo>
                    <a:lnTo>
                      <a:pt x="3563" y="9057"/>
                    </a:lnTo>
                    <a:lnTo>
                      <a:pt x="3509" y="8727"/>
                    </a:lnTo>
                    <a:close/>
                    <a:moveTo>
                      <a:pt x="823" y="8815"/>
                    </a:moveTo>
                    <a:lnTo>
                      <a:pt x="552" y="8972"/>
                    </a:lnTo>
                    <a:lnTo>
                      <a:pt x="606" y="9304"/>
                    </a:lnTo>
                    <a:lnTo>
                      <a:pt x="876" y="9145"/>
                    </a:lnTo>
                    <a:lnTo>
                      <a:pt x="823" y="8815"/>
                    </a:lnTo>
                    <a:close/>
                    <a:moveTo>
                      <a:pt x="1835" y="8716"/>
                    </a:moveTo>
                    <a:lnTo>
                      <a:pt x="1136" y="9124"/>
                    </a:lnTo>
                    <a:lnTo>
                      <a:pt x="1190" y="9455"/>
                    </a:lnTo>
                    <a:lnTo>
                      <a:pt x="1889" y="9047"/>
                    </a:lnTo>
                    <a:lnTo>
                      <a:pt x="1835" y="8716"/>
                    </a:lnTo>
                    <a:close/>
                    <a:moveTo>
                      <a:pt x="894" y="9265"/>
                    </a:moveTo>
                    <a:lnTo>
                      <a:pt x="624" y="9424"/>
                    </a:lnTo>
                    <a:lnTo>
                      <a:pt x="677" y="9754"/>
                    </a:lnTo>
                    <a:lnTo>
                      <a:pt x="948" y="9597"/>
                    </a:lnTo>
                    <a:lnTo>
                      <a:pt x="894" y="9265"/>
                    </a:lnTo>
                    <a:close/>
                    <a:moveTo>
                      <a:pt x="5270" y="8684"/>
                    </a:moveTo>
                    <a:lnTo>
                      <a:pt x="3451" y="9747"/>
                    </a:lnTo>
                    <a:lnTo>
                      <a:pt x="3504" y="10078"/>
                    </a:lnTo>
                    <a:lnTo>
                      <a:pt x="5324" y="9014"/>
                    </a:lnTo>
                    <a:lnTo>
                      <a:pt x="5270" y="8684"/>
                    </a:lnTo>
                    <a:close/>
                    <a:moveTo>
                      <a:pt x="4743" y="8498"/>
                    </a:moveTo>
                    <a:lnTo>
                      <a:pt x="2321" y="9914"/>
                    </a:lnTo>
                    <a:lnTo>
                      <a:pt x="2375" y="10245"/>
                    </a:lnTo>
                    <a:lnTo>
                      <a:pt x="4797" y="8829"/>
                    </a:lnTo>
                    <a:lnTo>
                      <a:pt x="4743" y="8498"/>
                    </a:lnTo>
                    <a:close/>
                    <a:moveTo>
                      <a:pt x="2933" y="9063"/>
                    </a:moveTo>
                    <a:lnTo>
                      <a:pt x="1282" y="10028"/>
                    </a:lnTo>
                    <a:lnTo>
                      <a:pt x="1336" y="10359"/>
                    </a:lnTo>
                    <a:lnTo>
                      <a:pt x="2986" y="9394"/>
                    </a:lnTo>
                    <a:lnTo>
                      <a:pt x="2933" y="9063"/>
                    </a:lnTo>
                    <a:close/>
                    <a:moveTo>
                      <a:pt x="2207" y="9980"/>
                    </a:moveTo>
                    <a:lnTo>
                      <a:pt x="1825" y="10205"/>
                    </a:lnTo>
                    <a:lnTo>
                      <a:pt x="1878" y="10534"/>
                    </a:lnTo>
                    <a:lnTo>
                      <a:pt x="2261" y="10312"/>
                    </a:lnTo>
                    <a:lnTo>
                      <a:pt x="2207" y="9980"/>
                    </a:lnTo>
                    <a:close/>
                    <a:moveTo>
                      <a:pt x="1039" y="10170"/>
                    </a:moveTo>
                    <a:lnTo>
                      <a:pt x="770" y="10328"/>
                    </a:lnTo>
                    <a:lnTo>
                      <a:pt x="824" y="10658"/>
                    </a:lnTo>
                    <a:lnTo>
                      <a:pt x="1093" y="10501"/>
                    </a:lnTo>
                    <a:lnTo>
                      <a:pt x="1039" y="10170"/>
                    </a:lnTo>
                    <a:close/>
                    <a:moveTo>
                      <a:pt x="1738" y="10254"/>
                    </a:moveTo>
                    <a:lnTo>
                      <a:pt x="1355" y="10478"/>
                    </a:lnTo>
                    <a:lnTo>
                      <a:pt x="1409" y="10808"/>
                    </a:lnTo>
                    <a:lnTo>
                      <a:pt x="1791" y="10586"/>
                    </a:lnTo>
                    <a:lnTo>
                      <a:pt x="1738" y="10254"/>
                    </a:lnTo>
                    <a:close/>
                    <a:moveTo>
                      <a:pt x="4768" y="9470"/>
                    </a:moveTo>
                    <a:lnTo>
                      <a:pt x="2545" y="10770"/>
                    </a:lnTo>
                    <a:lnTo>
                      <a:pt x="2599" y="11100"/>
                    </a:lnTo>
                    <a:lnTo>
                      <a:pt x="4822" y="9800"/>
                    </a:lnTo>
                    <a:lnTo>
                      <a:pt x="4768" y="9470"/>
                    </a:lnTo>
                    <a:close/>
                    <a:moveTo>
                      <a:pt x="1112" y="10621"/>
                    </a:moveTo>
                    <a:lnTo>
                      <a:pt x="843" y="10779"/>
                    </a:lnTo>
                    <a:lnTo>
                      <a:pt x="896" y="11110"/>
                    </a:lnTo>
                    <a:lnTo>
                      <a:pt x="1166" y="10951"/>
                    </a:lnTo>
                    <a:lnTo>
                      <a:pt x="1112" y="10621"/>
                    </a:lnTo>
                    <a:close/>
                    <a:moveTo>
                      <a:pt x="3246" y="9866"/>
                    </a:moveTo>
                    <a:lnTo>
                      <a:pt x="1427" y="10930"/>
                    </a:lnTo>
                    <a:lnTo>
                      <a:pt x="1480" y="11260"/>
                    </a:lnTo>
                    <a:lnTo>
                      <a:pt x="3301" y="10197"/>
                    </a:lnTo>
                    <a:lnTo>
                      <a:pt x="3246" y="9866"/>
                    </a:lnTo>
                    <a:close/>
                    <a:moveTo>
                      <a:pt x="3159" y="10906"/>
                    </a:moveTo>
                    <a:lnTo>
                      <a:pt x="2859" y="11080"/>
                    </a:lnTo>
                    <a:lnTo>
                      <a:pt x="2913" y="11410"/>
                    </a:lnTo>
                    <a:lnTo>
                      <a:pt x="3213" y="11236"/>
                    </a:lnTo>
                    <a:lnTo>
                      <a:pt x="3159" y="10906"/>
                    </a:lnTo>
                    <a:close/>
                    <a:moveTo>
                      <a:pt x="1184" y="11073"/>
                    </a:moveTo>
                    <a:lnTo>
                      <a:pt x="914" y="11230"/>
                    </a:lnTo>
                    <a:lnTo>
                      <a:pt x="968" y="11561"/>
                    </a:lnTo>
                    <a:lnTo>
                      <a:pt x="1237" y="11403"/>
                    </a:lnTo>
                    <a:lnTo>
                      <a:pt x="1184" y="11073"/>
                    </a:lnTo>
                    <a:close/>
                    <a:moveTo>
                      <a:pt x="3917" y="10956"/>
                    </a:moveTo>
                    <a:lnTo>
                      <a:pt x="3295" y="11319"/>
                    </a:lnTo>
                    <a:lnTo>
                      <a:pt x="3348" y="11651"/>
                    </a:lnTo>
                    <a:lnTo>
                      <a:pt x="3970" y="11287"/>
                    </a:lnTo>
                    <a:lnTo>
                      <a:pt x="3917" y="10956"/>
                    </a:lnTo>
                    <a:close/>
                    <a:moveTo>
                      <a:pt x="2390" y="10861"/>
                    </a:moveTo>
                    <a:lnTo>
                      <a:pt x="1499" y="11383"/>
                    </a:lnTo>
                    <a:lnTo>
                      <a:pt x="1553" y="11713"/>
                    </a:lnTo>
                    <a:lnTo>
                      <a:pt x="2444" y="11192"/>
                    </a:lnTo>
                    <a:lnTo>
                      <a:pt x="2390" y="10861"/>
                    </a:lnTo>
                    <a:close/>
                    <a:moveTo>
                      <a:pt x="2693" y="11178"/>
                    </a:moveTo>
                    <a:lnTo>
                      <a:pt x="2232" y="11446"/>
                    </a:lnTo>
                    <a:lnTo>
                      <a:pt x="2286" y="11777"/>
                    </a:lnTo>
                    <a:lnTo>
                      <a:pt x="2747" y="11509"/>
                    </a:lnTo>
                    <a:lnTo>
                      <a:pt x="2693" y="11178"/>
                    </a:lnTo>
                    <a:close/>
                    <a:moveTo>
                      <a:pt x="3083" y="11443"/>
                    </a:moveTo>
                    <a:lnTo>
                      <a:pt x="2709" y="11660"/>
                    </a:lnTo>
                    <a:lnTo>
                      <a:pt x="2762" y="11991"/>
                    </a:lnTo>
                    <a:lnTo>
                      <a:pt x="3136" y="11773"/>
                    </a:lnTo>
                    <a:lnTo>
                      <a:pt x="3083" y="11443"/>
                    </a:lnTo>
                    <a:close/>
                    <a:moveTo>
                      <a:pt x="1257" y="11523"/>
                    </a:moveTo>
                    <a:lnTo>
                      <a:pt x="987" y="11682"/>
                    </a:lnTo>
                    <a:lnTo>
                      <a:pt x="1041" y="12012"/>
                    </a:lnTo>
                    <a:lnTo>
                      <a:pt x="1311" y="11854"/>
                    </a:lnTo>
                    <a:lnTo>
                      <a:pt x="1257" y="11523"/>
                    </a:lnTo>
                    <a:close/>
                    <a:moveTo>
                      <a:pt x="2041" y="11558"/>
                    </a:moveTo>
                    <a:lnTo>
                      <a:pt x="1573" y="11832"/>
                    </a:lnTo>
                    <a:lnTo>
                      <a:pt x="1627" y="12163"/>
                    </a:lnTo>
                    <a:lnTo>
                      <a:pt x="2095" y="11889"/>
                    </a:lnTo>
                    <a:lnTo>
                      <a:pt x="2041" y="11558"/>
                    </a:lnTo>
                    <a:close/>
                    <a:moveTo>
                      <a:pt x="1329" y="11975"/>
                    </a:moveTo>
                    <a:lnTo>
                      <a:pt x="1058" y="12133"/>
                    </a:lnTo>
                    <a:lnTo>
                      <a:pt x="1112" y="12463"/>
                    </a:lnTo>
                    <a:lnTo>
                      <a:pt x="1383" y="12306"/>
                    </a:lnTo>
                    <a:lnTo>
                      <a:pt x="1329" y="11975"/>
                    </a:lnTo>
                    <a:close/>
                    <a:moveTo>
                      <a:pt x="3367" y="11770"/>
                    </a:moveTo>
                    <a:lnTo>
                      <a:pt x="2685" y="12169"/>
                    </a:lnTo>
                    <a:lnTo>
                      <a:pt x="2738" y="12499"/>
                    </a:lnTo>
                    <a:lnTo>
                      <a:pt x="3421" y="12100"/>
                    </a:lnTo>
                    <a:lnTo>
                      <a:pt x="3367" y="11770"/>
                    </a:lnTo>
                    <a:close/>
                    <a:moveTo>
                      <a:pt x="2496" y="11785"/>
                    </a:moveTo>
                    <a:lnTo>
                      <a:pt x="1645" y="12283"/>
                    </a:lnTo>
                    <a:lnTo>
                      <a:pt x="1698" y="12613"/>
                    </a:lnTo>
                    <a:lnTo>
                      <a:pt x="2550" y="12116"/>
                    </a:lnTo>
                    <a:lnTo>
                      <a:pt x="2496" y="11785"/>
                    </a:lnTo>
                    <a:close/>
                    <a:moveTo>
                      <a:pt x="1402" y="12426"/>
                    </a:moveTo>
                    <a:lnTo>
                      <a:pt x="1132" y="12583"/>
                    </a:lnTo>
                    <a:lnTo>
                      <a:pt x="1186" y="12915"/>
                    </a:lnTo>
                    <a:lnTo>
                      <a:pt x="1455" y="12756"/>
                    </a:lnTo>
                    <a:lnTo>
                      <a:pt x="1402" y="12426"/>
                    </a:lnTo>
                    <a:close/>
                    <a:moveTo>
                      <a:pt x="2415" y="12326"/>
                    </a:moveTo>
                    <a:lnTo>
                      <a:pt x="1717" y="12735"/>
                    </a:lnTo>
                    <a:lnTo>
                      <a:pt x="1771" y="13065"/>
                    </a:lnTo>
                    <a:lnTo>
                      <a:pt x="2469" y="12657"/>
                    </a:lnTo>
                    <a:lnTo>
                      <a:pt x="2415" y="12326"/>
                    </a:lnTo>
                    <a:close/>
                    <a:moveTo>
                      <a:pt x="1474" y="12875"/>
                    </a:moveTo>
                    <a:lnTo>
                      <a:pt x="1205" y="13034"/>
                    </a:lnTo>
                    <a:lnTo>
                      <a:pt x="1259" y="13364"/>
                    </a:lnTo>
                    <a:lnTo>
                      <a:pt x="1528" y="13207"/>
                    </a:lnTo>
                    <a:lnTo>
                      <a:pt x="1474" y="12875"/>
                    </a:lnTo>
                    <a:close/>
                  </a:path>
                </a:pathLst>
              </a:custGeom>
              <a:solidFill>
                <a:srgbClr val="20F8FD">
                  <a:alpha val="286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639" name="Google Shape;1639;p57"/>
            <p:cNvGrpSpPr/>
            <p:nvPr/>
          </p:nvGrpSpPr>
          <p:grpSpPr>
            <a:xfrm>
              <a:off x="2758325" y="4138175"/>
              <a:ext cx="814325" cy="880250"/>
              <a:chOff x="3215525" y="3376175"/>
              <a:chExt cx="814325" cy="880250"/>
            </a:xfrm>
          </p:grpSpPr>
          <p:sp>
            <p:nvSpPr>
              <p:cNvPr id="1640" name="Google Shape;1640;p57"/>
              <p:cNvSpPr/>
              <p:nvPr/>
            </p:nvSpPr>
            <p:spPr>
              <a:xfrm>
                <a:off x="3215525" y="3376175"/>
                <a:ext cx="814325" cy="880250"/>
              </a:xfrm>
              <a:custGeom>
                <a:avLst/>
                <a:gdLst/>
                <a:ahLst/>
                <a:cxnLst/>
                <a:rect l="l" t="t" r="r" b="b"/>
                <a:pathLst>
                  <a:path w="32573" h="35210" extrusionOk="0">
                    <a:moveTo>
                      <a:pt x="347" y="16144"/>
                    </a:moveTo>
                    <a:lnTo>
                      <a:pt x="27949" y="209"/>
                    </a:lnTo>
                    <a:cubicBezTo>
                      <a:pt x="28309" y="0"/>
                      <a:pt x="28769" y="207"/>
                      <a:pt x="28854" y="615"/>
                    </a:cubicBezTo>
                    <a:lnTo>
                      <a:pt x="32519" y="18413"/>
                    </a:lnTo>
                    <a:cubicBezTo>
                      <a:pt x="32573" y="18671"/>
                      <a:pt x="32454" y="18934"/>
                      <a:pt x="32226" y="19066"/>
                    </a:cubicBezTo>
                    <a:lnTo>
                      <a:pt x="4625" y="35001"/>
                    </a:lnTo>
                    <a:cubicBezTo>
                      <a:pt x="4264" y="35210"/>
                      <a:pt x="3803" y="35004"/>
                      <a:pt x="3720" y="34595"/>
                    </a:cubicBezTo>
                    <a:lnTo>
                      <a:pt x="55" y="16799"/>
                    </a:lnTo>
                    <a:cubicBezTo>
                      <a:pt x="0" y="16538"/>
                      <a:pt x="118" y="16276"/>
                      <a:pt x="347" y="16144"/>
                    </a:cubicBezTo>
                    <a:close/>
                  </a:path>
                </a:pathLst>
              </a:custGeom>
              <a:gradFill>
                <a:gsLst>
                  <a:gs pos="0">
                    <a:srgbClr val="20F8FD">
                      <a:alpha val="54901"/>
                    </a:srgbClr>
                  </a:gs>
                  <a:gs pos="100000">
                    <a:srgbClr val="0182AA">
                      <a:alpha val="59607"/>
                    </a:srgbClr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41" name="Google Shape;1641;p57"/>
              <p:cNvSpPr/>
              <p:nvPr/>
            </p:nvSpPr>
            <p:spPr>
              <a:xfrm>
                <a:off x="3353525" y="3633000"/>
                <a:ext cx="600250" cy="493725"/>
              </a:xfrm>
              <a:custGeom>
                <a:avLst/>
                <a:gdLst/>
                <a:ahLst/>
                <a:cxnLst/>
                <a:rect l="l" t="t" r="r" b="b"/>
                <a:pathLst>
                  <a:path w="24010" h="19749" extrusionOk="0">
                    <a:moveTo>
                      <a:pt x="22706" y="1"/>
                    </a:moveTo>
                    <a:lnTo>
                      <a:pt x="1" y="12915"/>
                    </a:lnTo>
                    <a:lnTo>
                      <a:pt x="1303" y="19748"/>
                    </a:lnTo>
                    <a:lnTo>
                      <a:pt x="24010" y="6833"/>
                    </a:lnTo>
                    <a:lnTo>
                      <a:pt x="22706" y="1"/>
                    </a:lnTo>
                    <a:close/>
                  </a:path>
                </a:pathLst>
              </a:custGeom>
              <a:solidFill>
                <a:srgbClr val="F3F3F3">
                  <a:alpha val="346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42" name="Google Shape;1642;p57"/>
              <p:cNvSpPr/>
              <p:nvPr/>
            </p:nvSpPr>
            <p:spPr>
              <a:xfrm>
                <a:off x="3402750" y="3889275"/>
                <a:ext cx="105325" cy="86675"/>
              </a:xfrm>
              <a:custGeom>
                <a:avLst/>
                <a:gdLst/>
                <a:ahLst/>
                <a:cxnLst/>
                <a:rect l="l" t="t" r="r" b="b"/>
                <a:pathLst>
                  <a:path w="4213" h="3467" extrusionOk="0">
                    <a:moveTo>
                      <a:pt x="3985" y="1"/>
                    </a:moveTo>
                    <a:lnTo>
                      <a:pt x="0" y="2265"/>
                    </a:lnTo>
                    <a:lnTo>
                      <a:pt x="230" y="3466"/>
                    </a:lnTo>
                    <a:lnTo>
                      <a:pt x="4213" y="1199"/>
                    </a:lnTo>
                    <a:lnTo>
                      <a:pt x="3985" y="1"/>
                    </a:lnTo>
                    <a:close/>
                  </a:path>
                </a:pathLst>
              </a:custGeom>
              <a:solidFill>
                <a:srgbClr val="000000">
                  <a:alpha val="167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43" name="Google Shape;1643;p57"/>
              <p:cNvSpPr/>
              <p:nvPr/>
            </p:nvSpPr>
            <p:spPr>
              <a:xfrm>
                <a:off x="3411925" y="3937250"/>
                <a:ext cx="105325" cy="86675"/>
              </a:xfrm>
              <a:custGeom>
                <a:avLst/>
                <a:gdLst/>
                <a:ahLst/>
                <a:cxnLst/>
                <a:rect l="l" t="t" r="r" b="b"/>
                <a:pathLst>
                  <a:path w="4213" h="3467" extrusionOk="0">
                    <a:moveTo>
                      <a:pt x="3985" y="1"/>
                    </a:moveTo>
                    <a:lnTo>
                      <a:pt x="0" y="2268"/>
                    </a:lnTo>
                    <a:lnTo>
                      <a:pt x="229" y="3467"/>
                    </a:lnTo>
                    <a:lnTo>
                      <a:pt x="4213" y="1202"/>
                    </a:lnTo>
                    <a:lnTo>
                      <a:pt x="3985" y="1"/>
                    </a:lnTo>
                    <a:close/>
                  </a:path>
                </a:pathLst>
              </a:custGeom>
              <a:solidFill>
                <a:srgbClr val="000000">
                  <a:alpha val="167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44" name="Google Shape;1644;p57"/>
              <p:cNvSpPr/>
              <p:nvPr/>
            </p:nvSpPr>
            <p:spPr>
              <a:xfrm>
                <a:off x="3421050" y="3985300"/>
                <a:ext cx="105350" cy="86675"/>
              </a:xfrm>
              <a:custGeom>
                <a:avLst/>
                <a:gdLst/>
                <a:ahLst/>
                <a:cxnLst/>
                <a:rect l="l" t="t" r="r" b="b"/>
                <a:pathLst>
                  <a:path w="4214" h="3467" extrusionOk="0">
                    <a:moveTo>
                      <a:pt x="3986" y="1"/>
                    </a:moveTo>
                    <a:lnTo>
                      <a:pt x="1" y="2267"/>
                    </a:lnTo>
                    <a:lnTo>
                      <a:pt x="231" y="3466"/>
                    </a:lnTo>
                    <a:lnTo>
                      <a:pt x="4214" y="1199"/>
                    </a:lnTo>
                    <a:lnTo>
                      <a:pt x="3986" y="1"/>
                    </a:lnTo>
                    <a:close/>
                  </a:path>
                </a:pathLst>
              </a:custGeom>
              <a:solidFill>
                <a:srgbClr val="000000">
                  <a:alpha val="167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45" name="Google Shape;1645;p57"/>
              <p:cNvSpPr/>
              <p:nvPr/>
            </p:nvSpPr>
            <p:spPr>
              <a:xfrm>
                <a:off x="3555350" y="3671250"/>
                <a:ext cx="332425" cy="198775"/>
              </a:xfrm>
              <a:custGeom>
                <a:avLst/>
                <a:gdLst/>
                <a:ahLst/>
                <a:cxnLst/>
                <a:rect l="l" t="t" r="r" b="b"/>
                <a:pathLst>
                  <a:path w="13297" h="7951" extrusionOk="0">
                    <a:moveTo>
                      <a:pt x="13213" y="1"/>
                    </a:moveTo>
                    <a:lnTo>
                      <a:pt x="1" y="7516"/>
                    </a:lnTo>
                    <a:lnTo>
                      <a:pt x="83" y="7951"/>
                    </a:lnTo>
                    <a:lnTo>
                      <a:pt x="13297" y="434"/>
                    </a:lnTo>
                    <a:lnTo>
                      <a:pt x="13213" y="1"/>
                    </a:lnTo>
                    <a:close/>
                  </a:path>
                </a:pathLst>
              </a:custGeom>
              <a:solidFill>
                <a:srgbClr val="000000">
                  <a:alpha val="167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46" name="Google Shape;1646;p57"/>
              <p:cNvSpPr/>
              <p:nvPr/>
            </p:nvSpPr>
            <p:spPr>
              <a:xfrm>
                <a:off x="3560025" y="3695825"/>
                <a:ext cx="332425" cy="198725"/>
              </a:xfrm>
              <a:custGeom>
                <a:avLst/>
                <a:gdLst/>
                <a:ahLst/>
                <a:cxnLst/>
                <a:rect l="l" t="t" r="r" b="b"/>
                <a:pathLst>
                  <a:path w="13297" h="7949" extrusionOk="0">
                    <a:moveTo>
                      <a:pt x="13213" y="0"/>
                    </a:moveTo>
                    <a:lnTo>
                      <a:pt x="1" y="7516"/>
                    </a:lnTo>
                    <a:lnTo>
                      <a:pt x="83" y="7948"/>
                    </a:lnTo>
                    <a:lnTo>
                      <a:pt x="13297" y="434"/>
                    </a:lnTo>
                    <a:lnTo>
                      <a:pt x="13213" y="0"/>
                    </a:lnTo>
                    <a:close/>
                  </a:path>
                </a:pathLst>
              </a:custGeom>
              <a:solidFill>
                <a:srgbClr val="000000">
                  <a:alpha val="167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47" name="Google Shape;1647;p57"/>
              <p:cNvSpPr/>
              <p:nvPr/>
            </p:nvSpPr>
            <p:spPr>
              <a:xfrm>
                <a:off x="3564700" y="3720375"/>
                <a:ext cx="332425" cy="198750"/>
              </a:xfrm>
              <a:custGeom>
                <a:avLst/>
                <a:gdLst/>
                <a:ahLst/>
                <a:cxnLst/>
                <a:rect l="l" t="t" r="r" b="b"/>
                <a:pathLst>
                  <a:path w="13297" h="7950" extrusionOk="0">
                    <a:moveTo>
                      <a:pt x="13215" y="0"/>
                    </a:moveTo>
                    <a:lnTo>
                      <a:pt x="1" y="7514"/>
                    </a:lnTo>
                    <a:lnTo>
                      <a:pt x="84" y="7949"/>
                    </a:lnTo>
                    <a:lnTo>
                      <a:pt x="13297" y="435"/>
                    </a:lnTo>
                    <a:lnTo>
                      <a:pt x="13215" y="0"/>
                    </a:lnTo>
                    <a:close/>
                  </a:path>
                </a:pathLst>
              </a:custGeom>
              <a:solidFill>
                <a:srgbClr val="000000">
                  <a:alpha val="167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48" name="Google Shape;1648;p57"/>
              <p:cNvSpPr/>
              <p:nvPr/>
            </p:nvSpPr>
            <p:spPr>
              <a:xfrm>
                <a:off x="3569375" y="3744950"/>
                <a:ext cx="332425" cy="198700"/>
              </a:xfrm>
              <a:custGeom>
                <a:avLst/>
                <a:gdLst/>
                <a:ahLst/>
                <a:cxnLst/>
                <a:rect l="l" t="t" r="r" b="b"/>
                <a:pathLst>
                  <a:path w="13297" h="7948" extrusionOk="0">
                    <a:moveTo>
                      <a:pt x="13213" y="0"/>
                    </a:moveTo>
                    <a:lnTo>
                      <a:pt x="1" y="7514"/>
                    </a:lnTo>
                    <a:lnTo>
                      <a:pt x="84" y="7948"/>
                    </a:lnTo>
                    <a:lnTo>
                      <a:pt x="13297" y="434"/>
                    </a:lnTo>
                    <a:lnTo>
                      <a:pt x="13213" y="0"/>
                    </a:lnTo>
                    <a:close/>
                  </a:path>
                </a:pathLst>
              </a:custGeom>
              <a:solidFill>
                <a:srgbClr val="000000">
                  <a:alpha val="167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49" name="Google Shape;1649;p57"/>
              <p:cNvSpPr/>
              <p:nvPr/>
            </p:nvSpPr>
            <p:spPr>
              <a:xfrm>
                <a:off x="3574100" y="3769475"/>
                <a:ext cx="332425" cy="198750"/>
              </a:xfrm>
              <a:custGeom>
                <a:avLst/>
                <a:gdLst/>
                <a:ahLst/>
                <a:cxnLst/>
                <a:rect l="l" t="t" r="r" b="b"/>
                <a:pathLst>
                  <a:path w="13297" h="7950" extrusionOk="0">
                    <a:moveTo>
                      <a:pt x="13213" y="1"/>
                    </a:moveTo>
                    <a:lnTo>
                      <a:pt x="0" y="7515"/>
                    </a:lnTo>
                    <a:lnTo>
                      <a:pt x="81" y="7950"/>
                    </a:lnTo>
                    <a:lnTo>
                      <a:pt x="13296" y="436"/>
                    </a:lnTo>
                    <a:lnTo>
                      <a:pt x="13213" y="1"/>
                    </a:lnTo>
                    <a:close/>
                  </a:path>
                </a:pathLst>
              </a:custGeom>
              <a:solidFill>
                <a:srgbClr val="000000">
                  <a:alpha val="167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50" name="Google Shape;1650;p57"/>
              <p:cNvSpPr/>
              <p:nvPr/>
            </p:nvSpPr>
            <p:spPr>
              <a:xfrm>
                <a:off x="3578775" y="3794050"/>
                <a:ext cx="332425" cy="198725"/>
              </a:xfrm>
              <a:custGeom>
                <a:avLst/>
                <a:gdLst/>
                <a:ahLst/>
                <a:cxnLst/>
                <a:rect l="l" t="t" r="r" b="b"/>
                <a:pathLst>
                  <a:path w="13297" h="7949" extrusionOk="0">
                    <a:moveTo>
                      <a:pt x="13213" y="1"/>
                    </a:moveTo>
                    <a:lnTo>
                      <a:pt x="0" y="7515"/>
                    </a:lnTo>
                    <a:lnTo>
                      <a:pt x="82" y="7948"/>
                    </a:lnTo>
                    <a:lnTo>
                      <a:pt x="13296" y="433"/>
                    </a:lnTo>
                    <a:lnTo>
                      <a:pt x="13213" y="1"/>
                    </a:lnTo>
                    <a:close/>
                  </a:path>
                </a:pathLst>
              </a:custGeom>
              <a:solidFill>
                <a:srgbClr val="000000">
                  <a:alpha val="167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51" name="Google Shape;1651;p57"/>
              <p:cNvSpPr/>
              <p:nvPr/>
            </p:nvSpPr>
            <p:spPr>
              <a:xfrm>
                <a:off x="3338675" y="3584750"/>
                <a:ext cx="585625" cy="357750"/>
              </a:xfrm>
              <a:custGeom>
                <a:avLst/>
                <a:gdLst/>
                <a:ahLst/>
                <a:cxnLst/>
                <a:rect l="l" t="t" r="r" b="b"/>
                <a:pathLst>
                  <a:path w="23425" h="14310" extrusionOk="0">
                    <a:moveTo>
                      <a:pt x="23213" y="1"/>
                    </a:moveTo>
                    <a:lnTo>
                      <a:pt x="0" y="13205"/>
                    </a:lnTo>
                    <a:lnTo>
                      <a:pt x="211" y="14309"/>
                    </a:lnTo>
                    <a:lnTo>
                      <a:pt x="23424" y="1108"/>
                    </a:lnTo>
                    <a:lnTo>
                      <a:pt x="23213" y="1"/>
                    </a:lnTo>
                    <a:close/>
                  </a:path>
                </a:pathLst>
              </a:custGeom>
              <a:solidFill>
                <a:srgbClr val="F3F3F3">
                  <a:alpha val="346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52" name="Google Shape;1652;p57"/>
              <p:cNvSpPr/>
              <p:nvPr/>
            </p:nvSpPr>
            <p:spPr>
              <a:xfrm>
                <a:off x="3352125" y="3883175"/>
                <a:ext cx="56975" cy="46675"/>
              </a:xfrm>
              <a:custGeom>
                <a:avLst/>
                <a:gdLst/>
                <a:ahLst/>
                <a:cxnLst/>
                <a:rect l="l" t="t" r="r" b="b"/>
                <a:pathLst>
                  <a:path w="2279" h="1867" extrusionOk="0">
                    <a:moveTo>
                      <a:pt x="2156" y="0"/>
                    </a:moveTo>
                    <a:lnTo>
                      <a:pt x="1" y="1226"/>
                    </a:lnTo>
                    <a:lnTo>
                      <a:pt x="124" y="1866"/>
                    </a:lnTo>
                    <a:lnTo>
                      <a:pt x="2279" y="640"/>
                    </a:lnTo>
                    <a:lnTo>
                      <a:pt x="2156" y="0"/>
                    </a:lnTo>
                    <a:close/>
                  </a:path>
                </a:pathLst>
              </a:custGeom>
              <a:solidFill>
                <a:srgbClr val="000000">
                  <a:alpha val="167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53" name="Google Shape;1653;p57"/>
              <p:cNvSpPr/>
              <p:nvPr/>
            </p:nvSpPr>
            <p:spPr>
              <a:xfrm>
                <a:off x="3734650" y="3603125"/>
                <a:ext cx="176275" cy="103775"/>
              </a:xfrm>
              <a:custGeom>
                <a:avLst/>
                <a:gdLst/>
                <a:ahLst/>
                <a:cxnLst/>
                <a:rect l="l" t="t" r="r" b="b"/>
                <a:pathLst>
                  <a:path w="7051" h="4151" extrusionOk="0">
                    <a:moveTo>
                      <a:pt x="7021" y="1"/>
                    </a:moveTo>
                    <a:lnTo>
                      <a:pt x="1" y="3994"/>
                    </a:lnTo>
                    <a:lnTo>
                      <a:pt x="31" y="4150"/>
                    </a:lnTo>
                    <a:lnTo>
                      <a:pt x="7050" y="157"/>
                    </a:lnTo>
                    <a:lnTo>
                      <a:pt x="7021" y="1"/>
                    </a:lnTo>
                    <a:close/>
                  </a:path>
                </a:pathLst>
              </a:custGeom>
              <a:solidFill>
                <a:srgbClr val="000000">
                  <a:alpha val="167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4" name="Прямоугольник 3"/>
          <p:cNvSpPr/>
          <p:nvPr/>
        </p:nvSpPr>
        <p:spPr>
          <a:xfrm>
            <a:off x="1358466" y="1925224"/>
            <a:ext cx="386084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ЛИЧНОСТЬ</a:t>
            </a:r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 – ЧЕЛОВЕК КАК ПРЕДСТАВИТЕЛЬ ОБЩЕСТВА, СВОБОДНО И ОТВЕТСТВЕННО ОПРЕДЕЛЯЮЩИЙ СВОЕ ПОЛОЖЕНИЕ СРЕДИ </a:t>
            </a:r>
          </a:p>
          <a:p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ЛЮДЕЙ.</a:t>
            </a:r>
            <a:endParaRPr lang="ru-RU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46" name="Google Shape;1446;p55"/>
          <p:cNvGrpSpPr/>
          <p:nvPr/>
        </p:nvGrpSpPr>
        <p:grpSpPr>
          <a:xfrm>
            <a:off x="717746" y="1780652"/>
            <a:ext cx="4056841" cy="2161227"/>
            <a:chOff x="233350" y="949250"/>
            <a:chExt cx="7137300" cy="3802300"/>
          </a:xfrm>
        </p:grpSpPr>
        <p:sp>
          <p:nvSpPr>
            <p:cNvPr id="1447" name="Google Shape;1447;p55"/>
            <p:cNvSpPr/>
            <p:nvPr/>
          </p:nvSpPr>
          <p:spPr>
            <a:xfrm>
              <a:off x="4428450" y="2808675"/>
              <a:ext cx="1478900" cy="330100"/>
            </a:xfrm>
            <a:custGeom>
              <a:avLst/>
              <a:gdLst/>
              <a:ahLst/>
              <a:cxnLst/>
              <a:rect l="l" t="t" r="r" b="b"/>
              <a:pathLst>
                <a:path w="59156" h="13204" extrusionOk="0">
                  <a:moveTo>
                    <a:pt x="1" y="0"/>
                  </a:moveTo>
                  <a:lnTo>
                    <a:pt x="1" y="0"/>
                  </a:lnTo>
                  <a:close/>
                  <a:moveTo>
                    <a:pt x="59155" y="13203"/>
                  </a:moveTo>
                  <a:close/>
                </a:path>
              </a:pathLst>
            </a:cu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8" name="Google Shape;1448;p55"/>
            <p:cNvSpPr/>
            <p:nvPr/>
          </p:nvSpPr>
          <p:spPr>
            <a:xfrm>
              <a:off x="2909400" y="1076125"/>
              <a:ext cx="4118650" cy="3109225"/>
            </a:xfrm>
            <a:custGeom>
              <a:avLst/>
              <a:gdLst/>
              <a:ahLst/>
              <a:cxnLst/>
              <a:rect l="l" t="t" r="r" b="b"/>
              <a:pathLst>
                <a:path w="164746" h="124369" extrusionOk="0">
                  <a:moveTo>
                    <a:pt x="49520" y="11070"/>
                  </a:moveTo>
                  <a:cubicBezTo>
                    <a:pt x="49737" y="11070"/>
                    <a:pt x="49861" y="11136"/>
                    <a:pt x="49875" y="11358"/>
                  </a:cubicBezTo>
                  <a:cubicBezTo>
                    <a:pt x="49875" y="11575"/>
                    <a:pt x="49818" y="11698"/>
                    <a:pt x="49684" y="11698"/>
                  </a:cubicBezTo>
                  <a:cubicBezTo>
                    <a:pt x="49636" y="11698"/>
                    <a:pt x="49580" y="11683"/>
                    <a:pt x="49512" y="11651"/>
                  </a:cubicBezTo>
                  <a:cubicBezTo>
                    <a:pt x="49305" y="11565"/>
                    <a:pt x="49115" y="11444"/>
                    <a:pt x="48925" y="11323"/>
                  </a:cubicBezTo>
                  <a:lnTo>
                    <a:pt x="49339" y="11081"/>
                  </a:lnTo>
                  <a:cubicBezTo>
                    <a:pt x="49405" y="11074"/>
                    <a:pt x="49465" y="11070"/>
                    <a:pt x="49520" y="11070"/>
                  </a:cubicBezTo>
                  <a:close/>
                  <a:moveTo>
                    <a:pt x="46983" y="11081"/>
                  </a:moveTo>
                  <a:cubicBezTo>
                    <a:pt x="47014" y="11081"/>
                    <a:pt x="47051" y="11087"/>
                    <a:pt x="47093" y="11098"/>
                  </a:cubicBezTo>
                  <a:cubicBezTo>
                    <a:pt x="47369" y="11185"/>
                    <a:pt x="47870" y="11168"/>
                    <a:pt x="47767" y="11686"/>
                  </a:cubicBezTo>
                  <a:cubicBezTo>
                    <a:pt x="47732" y="11893"/>
                    <a:pt x="47888" y="12274"/>
                    <a:pt x="47490" y="12343"/>
                  </a:cubicBezTo>
                  <a:cubicBezTo>
                    <a:pt x="47110" y="12222"/>
                    <a:pt x="46834" y="11893"/>
                    <a:pt x="46799" y="11496"/>
                  </a:cubicBezTo>
                  <a:cubicBezTo>
                    <a:pt x="46784" y="11302"/>
                    <a:pt x="46782" y="11081"/>
                    <a:pt x="46983" y="11081"/>
                  </a:cubicBezTo>
                  <a:close/>
                  <a:moveTo>
                    <a:pt x="38158" y="11530"/>
                  </a:moveTo>
                  <a:cubicBezTo>
                    <a:pt x="38279" y="11530"/>
                    <a:pt x="38417" y="11703"/>
                    <a:pt x="38642" y="11876"/>
                  </a:cubicBezTo>
                  <a:cubicBezTo>
                    <a:pt x="38366" y="12118"/>
                    <a:pt x="38089" y="12360"/>
                    <a:pt x="37778" y="12585"/>
                  </a:cubicBezTo>
                  <a:cubicBezTo>
                    <a:pt x="35549" y="13967"/>
                    <a:pt x="35514" y="15903"/>
                    <a:pt x="37692" y="17268"/>
                  </a:cubicBezTo>
                  <a:cubicBezTo>
                    <a:pt x="38003" y="17458"/>
                    <a:pt x="38227" y="17631"/>
                    <a:pt x="38158" y="18080"/>
                  </a:cubicBezTo>
                  <a:cubicBezTo>
                    <a:pt x="38106" y="18529"/>
                    <a:pt x="37951" y="18599"/>
                    <a:pt x="37553" y="18737"/>
                  </a:cubicBezTo>
                  <a:cubicBezTo>
                    <a:pt x="36568" y="19117"/>
                    <a:pt x="36309" y="19981"/>
                    <a:pt x="36378" y="20949"/>
                  </a:cubicBezTo>
                  <a:cubicBezTo>
                    <a:pt x="36427" y="21679"/>
                    <a:pt x="36279" y="22143"/>
                    <a:pt x="35819" y="22143"/>
                  </a:cubicBezTo>
                  <a:cubicBezTo>
                    <a:pt x="35625" y="22143"/>
                    <a:pt x="35377" y="22061"/>
                    <a:pt x="35065" y="21882"/>
                  </a:cubicBezTo>
                  <a:cubicBezTo>
                    <a:pt x="34913" y="21798"/>
                    <a:pt x="34745" y="21754"/>
                    <a:pt x="34578" y="21754"/>
                  </a:cubicBezTo>
                  <a:cubicBezTo>
                    <a:pt x="34403" y="21754"/>
                    <a:pt x="34230" y="21802"/>
                    <a:pt x="34080" y="21899"/>
                  </a:cubicBezTo>
                  <a:cubicBezTo>
                    <a:pt x="33134" y="22372"/>
                    <a:pt x="32094" y="22613"/>
                    <a:pt x="31041" y="22613"/>
                  </a:cubicBezTo>
                  <a:cubicBezTo>
                    <a:pt x="30747" y="22613"/>
                    <a:pt x="30451" y="22594"/>
                    <a:pt x="30157" y="22556"/>
                  </a:cubicBezTo>
                  <a:cubicBezTo>
                    <a:pt x="29915" y="22521"/>
                    <a:pt x="29759" y="22608"/>
                    <a:pt x="29829" y="22262"/>
                  </a:cubicBezTo>
                  <a:lnTo>
                    <a:pt x="29829" y="22262"/>
                  </a:lnTo>
                  <a:lnTo>
                    <a:pt x="29829" y="22279"/>
                  </a:lnTo>
                  <a:cubicBezTo>
                    <a:pt x="29898" y="21986"/>
                    <a:pt x="29984" y="21882"/>
                    <a:pt x="30364" y="21830"/>
                  </a:cubicBezTo>
                  <a:cubicBezTo>
                    <a:pt x="31505" y="21675"/>
                    <a:pt x="32836" y="21467"/>
                    <a:pt x="33354" y="20361"/>
                  </a:cubicBezTo>
                  <a:cubicBezTo>
                    <a:pt x="33821" y="19342"/>
                    <a:pt x="33872" y="18184"/>
                    <a:pt x="34927" y="17458"/>
                  </a:cubicBezTo>
                  <a:cubicBezTo>
                    <a:pt x="35238" y="17216"/>
                    <a:pt x="34978" y="16836"/>
                    <a:pt x="34667" y="16594"/>
                  </a:cubicBezTo>
                  <a:cubicBezTo>
                    <a:pt x="33216" y="15436"/>
                    <a:pt x="33907" y="14572"/>
                    <a:pt x="35099" y="13846"/>
                  </a:cubicBezTo>
                  <a:cubicBezTo>
                    <a:pt x="35860" y="13380"/>
                    <a:pt x="36724" y="13086"/>
                    <a:pt x="37018" y="12066"/>
                  </a:cubicBezTo>
                  <a:cubicBezTo>
                    <a:pt x="37156" y="11582"/>
                    <a:pt x="37709" y="11548"/>
                    <a:pt x="38158" y="11530"/>
                  </a:cubicBezTo>
                  <a:close/>
                  <a:moveTo>
                    <a:pt x="46802" y="32066"/>
                  </a:moveTo>
                  <a:cubicBezTo>
                    <a:pt x="47245" y="32066"/>
                    <a:pt x="47720" y="32469"/>
                    <a:pt x="47888" y="33080"/>
                  </a:cubicBezTo>
                  <a:cubicBezTo>
                    <a:pt x="48059" y="33754"/>
                    <a:pt x="48393" y="34225"/>
                    <a:pt x="48918" y="34225"/>
                  </a:cubicBezTo>
                  <a:cubicBezTo>
                    <a:pt x="49080" y="34225"/>
                    <a:pt x="49261" y="34181"/>
                    <a:pt x="49460" y="34083"/>
                  </a:cubicBezTo>
                  <a:cubicBezTo>
                    <a:pt x="50103" y="33764"/>
                    <a:pt x="50701" y="33627"/>
                    <a:pt x="51269" y="33627"/>
                  </a:cubicBezTo>
                  <a:cubicBezTo>
                    <a:pt x="52489" y="33627"/>
                    <a:pt x="53566" y="34260"/>
                    <a:pt x="54628" y="35085"/>
                  </a:cubicBezTo>
                  <a:cubicBezTo>
                    <a:pt x="54818" y="35223"/>
                    <a:pt x="55008" y="35396"/>
                    <a:pt x="55163" y="35586"/>
                  </a:cubicBezTo>
                  <a:cubicBezTo>
                    <a:pt x="55543" y="36053"/>
                    <a:pt x="56684" y="36070"/>
                    <a:pt x="56321" y="36917"/>
                  </a:cubicBezTo>
                  <a:lnTo>
                    <a:pt x="56321" y="36934"/>
                  </a:lnTo>
                  <a:cubicBezTo>
                    <a:pt x="56149" y="37350"/>
                    <a:pt x="55751" y="37415"/>
                    <a:pt x="55318" y="37415"/>
                  </a:cubicBezTo>
                  <a:cubicBezTo>
                    <a:pt x="55122" y="37415"/>
                    <a:pt x="54919" y="37401"/>
                    <a:pt x="54727" y="37401"/>
                  </a:cubicBezTo>
                  <a:cubicBezTo>
                    <a:pt x="54620" y="37401"/>
                    <a:pt x="54517" y="37405"/>
                    <a:pt x="54420" y="37418"/>
                  </a:cubicBezTo>
                  <a:cubicBezTo>
                    <a:pt x="54278" y="37432"/>
                    <a:pt x="54136" y="37440"/>
                    <a:pt x="53995" y="37440"/>
                  </a:cubicBezTo>
                  <a:cubicBezTo>
                    <a:pt x="53292" y="37440"/>
                    <a:pt x="52602" y="37262"/>
                    <a:pt x="51983" y="36917"/>
                  </a:cubicBezTo>
                  <a:cubicBezTo>
                    <a:pt x="51332" y="36539"/>
                    <a:pt x="50680" y="36418"/>
                    <a:pt x="50028" y="36418"/>
                  </a:cubicBezTo>
                  <a:cubicBezTo>
                    <a:pt x="48867" y="36418"/>
                    <a:pt x="47706" y="36802"/>
                    <a:pt x="46545" y="36802"/>
                  </a:cubicBezTo>
                  <a:cubicBezTo>
                    <a:pt x="46302" y="36802"/>
                    <a:pt x="46058" y="36785"/>
                    <a:pt x="45814" y="36744"/>
                  </a:cubicBezTo>
                  <a:cubicBezTo>
                    <a:pt x="44881" y="36588"/>
                    <a:pt x="44552" y="36105"/>
                    <a:pt x="44673" y="35241"/>
                  </a:cubicBezTo>
                  <a:cubicBezTo>
                    <a:pt x="44846" y="34083"/>
                    <a:pt x="45537" y="33115"/>
                    <a:pt x="46263" y="32320"/>
                  </a:cubicBezTo>
                  <a:cubicBezTo>
                    <a:pt x="46417" y="32145"/>
                    <a:pt x="46607" y="32066"/>
                    <a:pt x="46802" y="32066"/>
                  </a:cubicBezTo>
                  <a:close/>
                  <a:moveTo>
                    <a:pt x="64554" y="31370"/>
                  </a:moveTo>
                  <a:cubicBezTo>
                    <a:pt x="64860" y="31370"/>
                    <a:pt x="65185" y="31437"/>
                    <a:pt x="65532" y="31594"/>
                  </a:cubicBezTo>
                  <a:cubicBezTo>
                    <a:pt x="65878" y="31767"/>
                    <a:pt x="65930" y="32251"/>
                    <a:pt x="65636" y="32493"/>
                  </a:cubicBezTo>
                  <a:cubicBezTo>
                    <a:pt x="64063" y="34065"/>
                    <a:pt x="64184" y="35085"/>
                    <a:pt x="65895" y="36588"/>
                  </a:cubicBezTo>
                  <a:cubicBezTo>
                    <a:pt x="67243" y="37815"/>
                    <a:pt x="67762" y="39544"/>
                    <a:pt x="68211" y="41237"/>
                  </a:cubicBezTo>
                  <a:cubicBezTo>
                    <a:pt x="68364" y="41802"/>
                    <a:pt x="68057" y="41990"/>
                    <a:pt x="67435" y="41990"/>
                  </a:cubicBezTo>
                  <a:cubicBezTo>
                    <a:pt x="67353" y="41990"/>
                    <a:pt x="67266" y="41986"/>
                    <a:pt x="67174" y="41980"/>
                  </a:cubicBezTo>
                  <a:cubicBezTo>
                    <a:pt x="66517" y="41064"/>
                    <a:pt x="64271" y="41825"/>
                    <a:pt x="64547" y="39146"/>
                  </a:cubicBezTo>
                  <a:lnTo>
                    <a:pt x="64547" y="39146"/>
                  </a:lnTo>
                  <a:lnTo>
                    <a:pt x="64547" y="39181"/>
                  </a:lnTo>
                  <a:cubicBezTo>
                    <a:pt x="64685" y="37885"/>
                    <a:pt x="63113" y="36295"/>
                    <a:pt x="62076" y="35050"/>
                  </a:cubicBezTo>
                  <a:cubicBezTo>
                    <a:pt x="61281" y="34100"/>
                    <a:pt x="61385" y="33288"/>
                    <a:pt x="62076" y="32683"/>
                  </a:cubicBezTo>
                  <a:cubicBezTo>
                    <a:pt x="62786" y="32052"/>
                    <a:pt x="63577" y="31370"/>
                    <a:pt x="64554" y="31370"/>
                  </a:cubicBezTo>
                  <a:close/>
                  <a:moveTo>
                    <a:pt x="30705" y="33465"/>
                  </a:moveTo>
                  <a:cubicBezTo>
                    <a:pt x="30874" y="33465"/>
                    <a:pt x="31043" y="33637"/>
                    <a:pt x="31090" y="33720"/>
                  </a:cubicBezTo>
                  <a:cubicBezTo>
                    <a:pt x="31920" y="35120"/>
                    <a:pt x="33579" y="35258"/>
                    <a:pt x="34719" y="36226"/>
                  </a:cubicBezTo>
                  <a:cubicBezTo>
                    <a:pt x="36205" y="37487"/>
                    <a:pt x="36275" y="39354"/>
                    <a:pt x="37191" y="40822"/>
                  </a:cubicBezTo>
                  <a:cubicBezTo>
                    <a:pt x="37484" y="41289"/>
                    <a:pt x="37571" y="41980"/>
                    <a:pt x="37968" y="42274"/>
                  </a:cubicBezTo>
                  <a:cubicBezTo>
                    <a:pt x="38403" y="42594"/>
                    <a:pt x="39075" y="43217"/>
                    <a:pt x="39556" y="43217"/>
                  </a:cubicBezTo>
                  <a:cubicBezTo>
                    <a:pt x="39725" y="43217"/>
                    <a:pt x="39870" y="43141"/>
                    <a:pt x="39973" y="42948"/>
                  </a:cubicBezTo>
                  <a:cubicBezTo>
                    <a:pt x="40336" y="42274"/>
                    <a:pt x="41234" y="41289"/>
                    <a:pt x="40543" y="40183"/>
                  </a:cubicBezTo>
                  <a:cubicBezTo>
                    <a:pt x="40301" y="39803"/>
                    <a:pt x="39610" y="39215"/>
                    <a:pt x="40284" y="38904"/>
                  </a:cubicBezTo>
                  <a:cubicBezTo>
                    <a:pt x="40592" y="38765"/>
                    <a:pt x="41024" y="38302"/>
                    <a:pt x="41439" y="38302"/>
                  </a:cubicBezTo>
                  <a:cubicBezTo>
                    <a:pt x="41746" y="38302"/>
                    <a:pt x="42043" y="38557"/>
                    <a:pt x="42271" y="39388"/>
                  </a:cubicBezTo>
                  <a:cubicBezTo>
                    <a:pt x="42782" y="41200"/>
                    <a:pt x="43748" y="43327"/>
                    <a:pt x="46038" y="43327"/>
                  </a:cubicBezTo>
                  <a:cubicBezTo>
                    <a:pt x="46150" y="43327"/>
                    <a:pt x="46266" y="43321"/>
                    <a:pt x="46384" y="43311"/>
                  </a:cubicBezTo>
                  <a:cubicBezTo>
                    <a:pt x="46463" y="43304"/>
                    <a:pt x="46542" y="43300"/>
                    <a:pt x="46620" y="43300"/>
                  </a:cubicBezTo>
                  <a:cubicBezTo>
                    <a:pt x="47585" y="43300"/>
                    <a:pt x="48526" y="43802"/>
                    <a:pt x="49487" y="43802"/>
                  </a:cubicBezTo>
                  <a:cubicBezTo>
                    <a:pt x="49955" y="43802"/>
                    <a:pt x="50429" y="43683"/>
                    <a:pt x="50912" y="43328"/>
                  </a:cubicBezTo>
                  <a:cubicBezTo>
                    <a:pt x="51106" y="43191"/>
                    <a:pt x="51242" y="43135"/>
                    <a:pt x="51336" y="43135"/>
                  </a:cubicBezTo>
                  <a:cubicBezTo>
                    <a:pt x="51643" y="43135"/>
                    <a:pt x="51508" y="43736"/>
                    <a:pt x="51534" y="44054"/>
                  </a:cubicBezTo>
                  <a:cubicBezTo>
                    <a:pt x="51845" y="45488"/>
                    <a:pt x="50843" y="46629"/>
                    <a:pt x="50618" y="47942"/>
                  </a:cubicBezTo>
                  <a:cubicBezTo>
                    <a:pt x="50585" y="48144"/>
                    <a:pt x="50240" y="48444"/>
                    <a:pt x="50046" y="48444"/>
                  </a:cubicBezTo>
                  <a:cubicBezTo>
                    <a:pt x="50041" y="48444"/>
                    <a:pt x="50036" y="48444"/>
                    <a:pt x="50031" y="48444"/>
                  </a:cubicBezTo>
                  <a:cubicBezTo>
                    <a:pt x="49523" y="48389"/>
                    <a:pt x="49010" y="48372"/>
                    <a:pt x="48494" y="48372"/>
                  </a:cubicBezTo>
                  <a:cubicBezTo>
                    <a:pt x="47534" y="48372"/>
                    <a:pt x="46564" y="48433"/>
                    <a:pt x="45600" y="48433"/>
                  </a:cubicBezTo>
                  <a:cubicBezTo>
                    <a:pt x="43779" y="48433"/>
                    <a:pt x="41984" y="48215"/>
                    <a:pt x="40336" y="46957"/>
                  </a:cubicBezTo>
                  <a:cubicBezTo>
                    <a:pt x="40033" y="46726"/>
                    <a:pt x="39675" y="46623"/>
                    <a:pt x="39308" y="46623"/>
                  </a:cubicBezTo>
                  <a:cubicBezTo>
                    <a:pt x="38250" y="46623"/>
                    <a:pt x="37116" y="47478"/>
                    <a:pt x="37000" y="48582"/>
                  </a:cubicBezTo>
                  <a:cubicBezTo>
                    <a:pt x="36972" y="48947"/>
                    <a:pt x="36796" y="49426"/>
                    <a:pt x="36527" y="49426"/>
                  </a:cubicBezTo>
                  <a:cubicBezTo>
                    <a:pt x="36465" y="49426"/>
                    <a:pt x="36398" y="49400"/>
                    <a:pt x="36326" y="49342"/>
                  </a:cubicBezTo>
                  <a:cubicBezTo>
                    <a:pt x="35376" y="48582"/>
                    <a:pt x="34045" y="48772"/>
                    <a:pt x="33147" y="47752"/>
                  </a:cubicBezTo>
                  <a:cubicBezTo>
                    <a:pt x="32334" y="46819"/>
                    <a:pt x="30900" y="46785"/>
                    <a:pt x="29673" y="46525"/>
                  </a:cubicBezTo>
                  <a:cubicBezTo>
                    <a:pt x="28913" y="46370"/>
                    <a:pt x="27807" y="46422"/>
                    <a:pt x="28567" y="44953"/>
                  </a:cubicBezTo>
                  <a:cubicBezTo>
                    <a:pt x="28982" y="44158"/>
                    <a:pt x="29034" y="43000"/>
                    <a:pt x="28515" y="42257"/>
                  </a:cubicBezTo>
                  <a:cubicBezTo>
                    <a:pt x="28230" y="41853"/>
                    <a:pt x="27848" y="41722"/>
                    <a:pt x="27412" y="41722"/>
                  </a:cubicBezTo>
                  <a:cubicBezTo>
                    <a:pt x="27028" y="41722"/>
                    <a:pt x="26602" y="41823"/>
                    <a:pt x="26165" y="41928"/>
                  </a:cubicBezTo>
                  <a:cubicBezTo>
                    <a:pt x="25497" y="42091"/>
                    <a:pt x="24818" y="42128"/>
                    <a:pt x="24133" y="42128"/>
                  </a:cubicBezTo>
                  <a:cubicBezTo>
                    <a:pt x="23569" y="42128"/>
                    <a:pt x="23001" y="42103"/>
                    <a:pt x="22432" y="42103"/>
                  </a:cubicBezTo>
                  <a:cubicBezTo>
                    <a:pt x="21707" y="42103"/>
                    <a:pt x="20980" y="42143"/>
                    <a:pt x="20255" y="42326"/>
                  </a:cubicBezTo>
                  <a:cubicBezTo>
                    <a:pt x="19287" y="42585"/>
                    <a:pt x="18319" y="42862"/>
                    <a:pt x="17559" y="43380"/>
                  </a:cubicBezTo>
                  <a:cubicBezTo>
                    <a:pt x="17082" y="43705"/>
                    <a:pt x="16613" y="43798"/>
                    <a:pt x="16149" y="43798"/>
                  </a:cubicBezTo>
                  <a:cubicBezTo>
                    <a:pt x="15538" y="43798"/>
                    <a:pt x="14935" y="43638"/>
                    <a:pt x="14326" y="43638"/>
                  </a:cubicBezTo>
                  <a:cubicBezTo>
                    <a:pt x="14292" y="43638"/>
                    <a:pt x="14258" y="43638"/>
                    <a:pt x="14223" y="43639"/>
                  </a:cubicBezTo>
                  <a:cubicBezTo>
                    <a:pt x="14120" y="43622"/>
                    <a:pt x="14016" y="43570"/>
                    <a:pt x="13930" y="43466"/>
                  </a:cubicBezTo>
                  <a:cubicBezTo>
                    <a:pt x="14043" y="43169"/>
                    <a:pt x="14308" y="43115"/>
                    <a:pt x="14562" y="43115"/>
                  </a:cubicBezTo>
                  <a:cubicBezTo>
                    <a:pt x="14617" y="43115"/>
                    <a:pt x="14672" y="43118"/>
                    <a:pt x="14725" y="43121"/>
                  </a:cubicBezTo>
                  <a:cubicBezTo>
                    <a:pt x="14838" y="43129"/>
                    <a:pt x="14949" y="43134"/>
                    <a:pt x="15058" y="43134"/>
                  </a:cubicBezTo>
                  <a:cubicBezTo>
                    <a:pt x="16723" y="43134"/>
                    <a:pt x="17967" y="42165"/>
                    <a:pt x="18388" y="40771"/>
                  </a:cubicBezTo>
                  <a:cubicBezTo>
                    <a:pt x="18976" y="38921"/>
                    <a:pt x="20808" y="38282"/>
                    <a:pt x="21482" y="37090"/>
                  </a:cubicBezTo>
                  <a:cubicBezTo>
                    <a:pt x="22174" y="35865"/>
                    <a:pt x="22770" y="35535"/>
                    <a:pt x="23579" y="35535"/>
                  </a:cubicBezTo>
                  <a:cubicBezTo>
                    <a:pt x="23899" y="35535"/>
                    <a:pt x="24254" y="35587"/>
                    <a:pt x="24661" y="35655"/>
                  </a:cubicBezTo>
                  <a:cubicBezTo>
                    <a:pt x="24682" y="35658"/>
                    <a:pt x="24703" y="35660"/>
                    <a:pt x="24725" y="35660"/>
                  </a:cubicBezTo>
                  <a:cubicBezTo>
                    <a:pt x="25065" y="35660"/>
                    <a:pt x="25513" y="35293"/>
                    <a:pt x="25854" y="35033"/>
                  </a:cubicBezTo>
                  <a:cubicBezTo>
                    <a:pt x="26267" y="34730"/>
                    <a:pt x="26584" y="34570"/>
                    <a:pt x="26849" y="34570"/>
                  </a:cubicBezTo>
                  <a:cubicBezTo>
                    <a:pt x="27249" y="34570"/>
                    <a:pt x="27529" y="34935"/>
                    <a:pt x="27841" y="35724"/>
                  </a:cubicBezTo>
                  <a:cubicBezTo>
                    <a:pt x="28325" y="36969"/>
                    <a:pt x="29742" y="37574"/>
                    <a:pt x="30952" y="38161"/>
                  </a:cubicBezTo>
                  <a:cubicBezTo>
                    <a:pt x="31712" y="38524"/>
                    <a:pt x="32732" y="38852"/>
                    <a:pt x="32680" y="39716"/>
                  </a:cubicBezTo>
                  <a:cubicBezTo>
                    <a:pt x="32594" y="40753"/>
                    <a:pt x="31488" y="40546"/>
                    <a:pt x="30710" y="40615"/>
                  </a:cubicBezTo>
                  <a:cubicBezTo>
                    <a:pt x="30312" y="40650"/>
                    <a:pt x="29794" y="40598"/>
                    <a:pt x="29673" y="41134"/>
                  </a:cubicBezTo>
                  <a:cubicBezTo>
                    <a:pt x="29552" y="41669"/>
                    <a:pt x="30036" y="41825"/>
                    <a:pt x="30382" y="42032"/>
                  </a:cubicBezTo>
                  <a:cubicBezTo>
                    <a:pt x="30898" y="42336"/>
                    <a:pt x="31474" y="42934"/>
                    <a:pt x="32011" y="42934"/>
                  </a:cubicBezTo>
                  <a:cubicBezTo>
                    <a:pt x="32175" y="42934"/>
                    <a:pt x="32336" y="42878"/>
                    <a:pt x="32490" y="42741"/>
                  </a:cubicBezTo>
                  <a:cubicBezTo>
                    <a:pt x="33354" y="41963"/>
                    <a:pt x="33890" y="40788"/>
                    <a:pt x="34512" y="39751"/>
                  </a:cubicBezTo>
                  <a:cubicBezTo>
                    <a:pt x="34586" y="39617"/>
                    <a:pt x="34289" y="39329"/>
                    <a:pt x="34602" y="39329"/>
                  </a:cubicBezTo>
                  <a:cubicBezTo>
                    <a:pt x="34653" y="39329"/>
                    <a:pt x="34719" y="39337"/>
                    <a:pt x="34806" y="39354"/>
                  </a:cubicBezTo>
                  <a:cubicBezTo>
                    <a:pt x="34890" y="39373"/>
                    <a:pt x="34965" y="39381"/>
                    <a:pt x="35031" y="39381"/>
                  </a:cubicBezTo>
                  <a:cubicBezTo>
                    <a:pt x="35567" y="39381"/>
                    <a:pt x="35557" y="38814"/>
                    <a:pt x="35341" y="38507"/>
                  </a:cubicBezTo>
                  <a:cubicBezTo>
                    <a:pt x="34806" y="37781"/>
                    <a:pt x="34546" y="36658"/>
                    <a:pt x="33561" y="36468"/>
                  </a:cubicBezTo>
                  <a:cubicBezTo>
                    <a:pt x="32248" y="36208"/>
                    <a:pt x="31591" y="35206"/>
                    <a:pt x="30727" y="34411"/>
                  </a:cubicBezTo>
                  <a:cubicBezTo>
                    <a:pt x="30468" y="34169"/>
                    <a:pt x="30278" y="33910"/>
                    <a:pt x="30485" y="33599"/>
                  </a:cubicBezTo>
                  <a:cubicBezTo>
                    <a:pt x="30551" y="33501"/>
                    <a:pt x="30628" y="33465"/>
                    <a:pt x="30705" y="33465"/>
                  </a:cubicBezTo>
                  <a:close/>
                  <a:moveTo>
                    <a:pt x="65829" y="50622"/>
                  </a:moveTo>
                  <a:cubicBezTo>
                    <a:pt x="66138" y="50622"/>
                    <a:pt x="66376" y="50877"/>
                    <a:pt x="66569" y="51209"/>
                  </a:cubicBezTo>
                  <a:cubicBezTo>
                    <a:pt x="67601" y="52923"/>
                    <a:pt x="68767" y="54401"/>
                    <a:pt x="70703" y="54401"/>
                  </a:cubicBezTo>
                  <a:cubicBezTo>
                    <a:pt x="71167" y="54401"/>
                    <a:pt x="71676" y="54316"/>
                    <a:pt x="72237" y="54129"/>
                  </a:cubicBezTo>
                  <a:cubicBezTo>
                    <a:pt x="72263" y="54119"/>
                    <a:pt x="72291" y="54114"/>
                    <a:pt x="72320" y="54114"/>
                  </a:cubicBezTo>
                  <a:cubicBezTo>
                    <a:pt x="72487" y="54114"/>
                    <a:pt x="72701" y="54260"/>
                    <a:pt x="72877" y="54319"/>
                  </a:cubicBezTo>
                  <a:cubicBezTo>
                    <a:pt x="72687" y="54406"/>
                    <a:pt x="72514" y="54527"/>
                    <a:pt x="72358" y="54665"/>
                  </a:cubicBezTo>
                  <a:lnTo>
                    <a:pt x="72358" y="54682"/>
                  </a:lnTo>
                  <a:cubicBezTo>
                    <a:pt x="71675" y="55659"/>
                    <a:pt x="71022" y="56681"/>
                    <a:pt x="69648" y="56681"/>
                  </a:cubicBezTo>
                  <a:cubicBezTo>
                    <a:pt x="69564" y="56681"/>
                    <a:pt x="69476" y="56678"/>
                    <a:pt x="69386" y="56669"/>
                  </a:cubicBezTo>
                  <a:cubicBezTo>
                    <a:pt x="69196" y="56600"/>
                    <a:pt x="68850" y="56549"/>
                    <a:pt x="68850" y="56445"/>
                  </a:cubicBezTo>
                  <a:cubicBezTo>
                    <a:pt x="68660" y="54216"/>
                    <a:pt x="66258" y="53559"/>
                    <a:pt x="65532" y="51727"/>
                  </a:cubicBezTo>
                  <a:cubicBezTo>
                    <a:pt x="65394" y="51381"/>
                    <a:pt x="64945" y="50932"/>
                    <a:pt x="65584" y="50673"/>
                  </a:cubicBezTo>
                  <a:cubicBezTo>
                    <a:pt x="65670" y="50638"/>
                    <a:pt x="65752" y="50622"/>
                    <a:pt x="65829" y="50622"/>
                  </a:cubicBezTo>
                  <a:close/>
                  <a:moveTo>
                    <a:pt x="50497" y="52695"/>
                  </a:moveTo>
                  <a:lnTo>
                    <a:pt x="50497" y="52695"/>
                  </a:lnTo>
                  <a:cubicBezTo>
                    <a:pt x="51016" y="52885"/>
                    <a:pt x="51863" y="52937"/>
                    <a:pt x="52001" y="53265"/>
                  </a:cubicBezTo>
                  <a:cubicBezTo>
                    <a:pt x="53055" y="55840"/>
                    <a:pt x="55734" y="57464"/>
                    <a:pt x="56114" y="60420"/>
                  </a:cubicBezTo>
                  <a:cubicBezTo>
                    <a:pt x="56252" y="61439"/>
                    <a:pt x="57323" y="61802"/>
                    <a:pt x="57859" y="62580"/>
                  </a:cubicBezTo>
                  <a:cubicBezTo>
                    <a:pt x="59294" y="64654"/>
                    <a:pt x="60106" y="66952"/>
                    <a:pt x="60763" y="69337"/>
                  </a:cubicBezTo>
                  <a:cubicBezTo>
                    <a:pt x="58533" y="67643"/>
                    <a:pt x="56615" y="65656"/>
                    <a:pt x="55336" y="63133"/>
                  </a:cubicBezTo>
                  <a:cubicBezTo>
                    <a:pt x="55198" y="62874"/>
                    <a:pt x="55008" y="62614"/>
                    <a:pt x="55008" y="62355"/>
                  </a:cubicBezTo>
                  <a:cubicBezTo>
                    <a:pt x="54990" y="58916"/>
                    <a:pt x="52139" y="56739"/>
                    <a:pt x="51189" y="53697"/>
                  </a:cubicBezTo>
                  <a:cubicBezTo>
                    <a:pt x="51085" y="53334"/>
                    <a:pt x="50739" y="53040"/>
                    <a:pt x="50497" y="52695"/>
                  </a:cubicBezTo>
                  <a:close/>
                  <a:moveTo>
                    <a:pt x="87976" y="1"/>
                  </a:moveTo>
                  <a:cubicBezTo>
                    <a:pt x="87018" y="1"/>
                    <a:pt x="85745" y="1010"/>
                    <a:pt x="84455" y="1127"/>
                  </a:cubicBezTo>
                  <a:cubicBezTo>
                    <a:pt x="83776" y="1176"/>
                    <a:pt x="83111" y="1512"/>
                    <a:pt x="82448" y="1512"/>
                  </a:cubicBezTo>
                  <a:cubicBezTo>
                    <a:pt x="82403" y="1512"/>
                    <a:pt x="82358" y="1511"/>
                    <a:pt x="82313" y="1507"/>
                  </a:cubicBezTo>
                  <a:cubicBezTo>
                    <a:pt x="82281" y="1506"/>
                    <a:pt x="82250" y="1506"/>
                    <a:pt x="82218" y="1506"/>
                  </a:cubicBezTo>
                  <a:cubicBezTo>
                    <a:pt x="80376" y="1506"/>
                    <a:pt x="79245" y="3375"/>
                    <a:pt x="77443" y="3375"/>
                  </a:cubicBezTo>
                  <a:cubicBezTo>
                    <a:pt x="77340" y="3375"/>
                    <a:pt x="77235" y="3369"/>
                    <a:pt x="77128" y="3356"/>
                  </a:cubicBezTo>
                  <a:cubicBezTo>
                    <a:pt x="77026" y="3344"/>
                    <a:pt x="76928" y="3335"/>
                    <a:pt x="76837" y="3335"/>
                  </a:cubicBezTo>
                  <a:cubicBezTo>
                    <a:pt x="76434" y="3335"/>
                    <a:pt x="76136" y="3491"/>
                    <a:pt x="75953" y="4082"/>
                  </a:cubicBezTo>
                  <a:cubicBezTo>
                    <a:pt x="75843" y="4459"/>
                    <a:pt x="75132" y="4980"/>
                    <a:pt x="74758" y="4980"/>
                  </a:cubicBezTo>
                  <a:cubicBezTo>
                    <a:pt x="74720" y="4980"/>
                    <a:pt x="74687" y="4974"/>
                    <a:pt x="74657" y="4964"/>
                  </a:cubicBezTo>
                  <a:cubicBezTo>
                    <a:pt x="73910" y="4715"/>
                    <a:pt x="73366" y="4590"/>
                    <a:pt x="73013" y="4590"/>
                  </a:cubicBezTo>
                  <a:cubicBezTo>
                    <a:pt x="72190" y="4590"/>
                    <a:pt x="72409" y="5268"/>
                    <a:pt x="73534" y="6623"/>
                  </a:cubicBezTo>
                  <a:cubicBezTo>
                    <a:pt x="73585" y="6692"/>
                    <a:pt x="73499" y="6882"/>
                    <a:pt x="73482" y="7003"/>
                  </a:cubicBezTo>
                  <a:cubicBezTo>
                    <a:pt x="73413" y="6968"/>
                    <a:pt x="73292" y="6951"/>
                    <a:pt x="73240" y="6882"/>
                  </a:cubicBezTo>
                  <a:cubicBezTo>
                    <a:pt x="72877" y="6381"/>
                    <a:pt x="72324" y="5914"/>
                    <a:pt x="72220" y="5344"/>
                  </a:cubicBezTo>
                  <a:cubicBezTo>
                    <a:pt x="72065" y="4531"/>
                    <a:pt x="71961" y="3840"/>
                    <a:pt x="71010" y="3650"/>
                  </a:cubicBezTo>
                  <a:cubicBezTo>
                    <a:pt x="70839" y="3615"/>
                    <a:pt x="70680" y="3599"/>
                    <a:pt x="70533" y="3599"/>
                  </a:cubicBezTo>
                  <a:cubicBezTo>
                    <a:pt x="69359" y="3599"/>
                    <a:pt x="68898" y="4626"/>
                    <a:pt x="68315" y="5517"/>
                  </a:cubicBezTo>
                  <a:cubicBezTo>
                    <a:pt x="67865" y="6208"/>
                    <a:pt x="68349" y="6536"/>
                    <a:pt x="68729" y="6934"/>
                  </a:cubicBezTo>
                  <a:cubicBezTo>
                    <a:pt x="68798" y="7003"/>
                    <a:pt x="68850" y="7089"/>
                    <a:pt x="68902" y="7176"/>
                  </a:cubicBezTo>
                  <a:cubicBezTo>
                    <a:pt x="68817" y="7188"/>
                    <a:pt x="68731" y="7200"/>
                    <a:pt x="68645" y="7200"/>
                  </a:cubicBezTo>
                  <a:cubicBezTo>
                    <a:pt x="68610" y="7200"/>
                    <a:pt x="68575" y="7198"/>
                    <a:pt x="68539" y="7193"/>
                  </a:cubicBezTo>
                  <a:cubicBezTo>
                    <a:pt x="67376" y="7024"/>
                    <a:pt x="66212" y="6691"/>
                    <a:pt x="65033" y="6691"/>
                  </a:cubicBezTo>
                  <a:cubicBezTo>
                    <a:pt x="65003" y="6691"/>
                    <a:pt x="64974" y="6691"/>
                    <a:pt x="64945" y="6692"/>
                  </a:cubicBezTo>
                  <a:cubicBezTo>
                    <a:pt x="64584" y="6692"/>
                    <a:pt x="63909" y="6196"/>
                    <a:pt x="63437" y="6196"/>
                  </a:cubicBezTo>
                  <a:cubicBezTo>
                    <a:pt x="63072" y="6196"/>
                    <a:pt x="62827" y="6492"/>
                    <a:pt x="62940" y="7538"/>
                  </a:cubicBezTo>
                  <a:cubicBezTo>
                    <a:pt x="62940" y="7608"/>
                    <a:pt x="62525" y="7711"/>
                    <a:pt x="62283" y="7798"/>
                  </a:cubicBezTo>
                  <a:cubicBezTo>
                    <a:pt x="61879" y="7955"/>
                    <a:pt x="61464" y="8005"/>
                    <a:pt x="61043" y="8005"/>
                  </a:cubicBezTo>
                  <a:cubicBezTo>
                    <a:pt x="60325" y="8005"/>
                    <a:pt x="59591" y="7860"/>
                    <a:pt x="58870" y="7860"/>
                  </a:cubicBezTo>
                  <a:cubicBezTo>
                    <a:pt x="58295" y="7860"/>
                    <a:pt x="57729" y="7952"/>
                    <a:pt x="57185" y="8282"/>
                  </a:cubicBezTo>
                  <a:cubicBezTo>
                    <a:pt x="56736" y="8610"/>
                    <a:pt x="56304" y="8938"/>
                    <a:pt x="55837" y="9267"/>
                  </a:cubicBezTo>
                  <a:cubicBezTo>
                    <a:pt x="55671" y="9381"/>
                    <a:pt x="55417" y="9527"/>
                    <a:pt x="55226" y="9527"/>
                  </a:cubicBezTo>
                  <a:cubicBezTo>
                    <a:pt x="55100" y="9527"/>
                    <a:pt x="55001" y="9463"/>
                    <a:pt x="54973" y="9284"/>
                  </a:cubicBezTo>
                  <a:cubicBezTo>
                    <a:pt x="54819" y="8258"/>
                    <a:pt x="54209" y="8003"/>
                    <a:pt x="53545" y="8003"/>
                  </a:cubicBezTo>
                  <a:cubicBezTo>
                    <a:pt x="53313" y="8003"/>
                    <a:pt x="53075" y="8034"/>
                    <a:pt x="52848" y="8074"/>
                  </a:cubicBezTo>
                  <a:cubicBezTo>
                    <a:pt x="51897" y="8264"/>
                    <a:pt x="52416" y="9232"/>
                    <a:pt x="52295" y="9854"/>
                  </a:cubicBezTo>
                  <a:cubicBezTo>
                    <a:pt x="52156" y="10615"/>
                    <a:pt x="51344" y="10096"/>
                    <a:pt x="50998" y="10545"/>
                  </a:cubicBezTo>
                  <a:cubicBezTo>
                    <a:pt x="50949" y="10609"/>
                    <a:pt x="50910" y="10635"/>
                    <a:pt x="50880" y="10635"/>
                  </a:cubicBezTo>
                  <a:cubicBezTo>
                    <a:pt x="50805" y="10635"/>
                    <a:pt x="50789" y="10469"/>
                    <a:pt x="50826" y="10321"/>
                  </a:cubicBezTo>
                  <a:cubicBezTo>
                    <a:pt x="51033" y="8990"/>
                    <a:pt x="50221" y="8541"/>
                    <a:pt x="49115" y="8161"/>
                  </a:cubicBezTo>
                  <a:cubicBezTo>
                    <a:pt x="46903" y="7400"/>
                    <a:pt x="44535" y="7176"/>
                    <a:pt x="42392" y="6070"/>
                  </a:cubicBezTo>
                  <a:cubicBezTo>
                    <a:pt x="41667" y="5697"/>
                    <a:pt x="40852" y="5536"/>
                    <a:pt x="40032" y="5536"/>
                  </a:cubicBezTo>
                  <a:cubicBezTo>
                    <a:pt x="39367" y="5536"/>
                    <a:pt x="38699" y="5642"/>
                    <a:pt x="38072" y="5828"/>
                  </a:cubicBezTo>
                  <a:cubicBezTo>
                    <a:pt x="36033" y="6432"/>
                    <a:pt x="33838" y="6502"/>
                    <a:pt x="31989" y="7642"/>
                  </a:cubicBezTo>
                  <a:cubicBezTo>
                    <a:pt x="31263" y="8074"/>
                    <a:pt x="29206" y="7296"/>
                    <a:pt x="30226" y="9457"/>
                  </a:cubicBezTo>
                  <a:cubicBezTo>
                    <a:pt x="30278" y="9578"/>
                    <a:pt x="29984" y="9854"/>
                    <a:pt x="29863" y="10079"/>
                  </a:cubicBezTo>
                  <a:cubicBezTo>
                    <a:pt x="28653" y="12412"/>
                    <a:pt x="26234" y="13224"/>
                    <a:pt x="24229" y="14555"/>
                  </a:cubicBezTo>
                  <a:cubicBezTo>
                    <a:pt x="22536" y="15661"/>
                    <a:pt x="23486" y="17112"/>
                    <a:pt x="24022" y="18236"/>
                  </a:cubicBezTo>
                  <a:cubicBezTo>
                    <a:pt x="24328" y="18880"/>
                    <a:pt x="24972" y="19241"/>
                    <a:pt x="25627" y="19241"/>
                  </a:cubicBezTo>
                  <a:cubicBezTo>
                    <a:pt x="26008" y="19241"/>
                    <a:pt x="26393" y="19119"/>
                    <a:pt x="26718" y="18858"/>
                  </a:cubicBezTo>
                  <a:cubicBezTo>
                    <a:pt x="27228" y="18470"/>
                    <a:pt x="27609" y="18306"/>
                    <a:pt x="27903" y="18306"/>
                  </a:cubicBezTo>
                  <a:cubicBezTo>
                    <a:pt x="28524" y="18306"/>
                    <a:pt x="28748" y="19042"/>
                    <a:pt x="28947" y="19946"/>
                  </a:cubicBezTo>
                  <a:cubicBezTo>
                    <a:pt x="28982" y="20223"/>
                    <a:pt x="28999" y="20499"/>
                    <a:pt x="28982" y="20776"/>
                  </a:cubicBezTo>
                  <a:cubicBezTo>
                    <a:pt x="28774" y="20551"/>
                    <a:pt x="28446" y="20396"/>
                    <a:pt x="28342" y="20119"/>
                  </a:cubicBezTo>
                  <a:cubicBezTo>
                    <a:pt x="28124" y="19474"/>
                    <a:pt x="27849" y="19234"/>
                    <a:pt x="27528" y="19234"/>
                  </a:cubicBezTo>
                  <a:cubicBezTo>
                    <a:pt x="27212" y="19234"/>
                    <a:pt x="26853" y="19465"/>
                    <a:pt x="26459" y="19774"/>
                  </a:cubicBezTo>
                  <a:cubicBezTo>
                    <a:pt x="25646" y="20379"/>
                    <a:pt x="25958" y="21260"/>
                    <a:pt x="26130" y="21899"/>
                  </a:cubicBezTo>
                  <a:cubicBezTo>
                    <a:pt x="26459" y="23092"/>
                    <a:pt x="25802" y="23420"/>
                    <a:pt x="24938" y="23627"/>
                  </a:cubicBezTo>
                  <a:cubicBezTo>
                    <a:pt x="23901" y="23852"/>
                    <a:pt x="23072" y="24267"/>
                    <a:pt x="22553" y="25269"/>
                  </a:cubicBezTo>
                  <a:cubicBezTo>
                    <a:pt x="22273" y="25790"/>
                    <a:pt x="21682" y="26043"/>
                    <a:pt x="21157" y="26043"/>
                  </a:cubicBezTo>
                  <a:cubicBezTo>
                    <a:pt x="21003" y="26043"/>
                    <a:pt x="20855" y="26021"/>
                    <a:pt x="20721" y="25978"/>
                  </a:cubicBezTo>
                  <a:cubicBezTo>
                    <a:pt x="20116" y="25788"/>
                    <a:pt x="20963" y="25390"/>
                    <a:pt x="20946" y="24993"/>
                  </a:cubicBezTo>
                  <a:cubicBezTo>
                    <a:pt x="20929" y="24543"/>
                    <a:pt x="20738" y="24129"/>
                    <a:pt x="20410" y="23835"/>
                  </a:cubicBezTo>
                  <a:cubicBezTo>
                    <a:pt x="19477" y="22798"/>
                    <a:pt x="18354" y="21709"/>
                    <a:pt x="18215" y="20327"/>
                  </a:cubicBezTo>
                  <a:cubicBezTo>
                    <a:pt x="18098" y="19205"/>
                    <a:pt x="17332" y="17921"/>
                    <a:pt x="16200" y="17921"/>
                  </a:cubicBezTo>
                  <a:cubicBezTo>
                    <a:pt x="16163" y="17921"/>
                    <a:pt x="16127" y="17922"/>
                    <a:pt x="16090" y="17925"/>
                  </a:cubicBezTo>
                  <a:cubicBezTo>
                    <a:pt x="15105" y="17976"/>
                    <a:pt x="14068" y="18391"/>
                    <a:pt x="13930" y="19221"/>
                  </a:cubicBezTo>
                  <a:cubicBezTo>
                    <a:pt x="13670" y="20430"/>
                    <a:pt x="14137" y="21709"/>
                    <a:pt x="15122" y="22470"/>
                  </a:cubicBezTo>
                  <a:cubicBezTo>
                    <a:pt x="15952" y="23109"/>
                    <a:pt x="15952" y="23161"/>
                    <a:pt x="15589" y="23489"/>
                  </a:cubicBezTo>
                  <a:cubicBezTo>
                    <a:pt x="14448" y="24526"/>
                    <a:pt x="14915" y="26116"/>
                    <a:pt x="14292" y="27377"/>
                  </a:cubicBezTo>
                  <a:cubicBezTo>
                    <a:pt x="14143" y="27687"/>
                    <a:pt x="14420" y="27822"/>
                    <a:pt x="14760" y="27822"/>
                  </a:cubicBezTo>
                  <a:cubicBezTo>
                    <a:pt x="14932" y="27822"/>
                    <a:pt x="15121" y="27787"/>
                    <a:pt x="15278" y="27723"/>
                  </a:cubicBezTo>
                  <a:cubicBezTo>
                    <a:pt x="16510" y="27249"/>
                    <a:pt x="17772" y="26919"/>
                    <a:pt x="19089" y="26919"/>
                  </a:cubicBezTo>
                  <a:cubicBezTo>
                    <a:pt x="19212" y="26919"/>
                    <a:pt x="19336" y="26922"/>
                    <a:pt x="19460" y="26928"/>
                  </a:cubicBezTo>
                  <a:lnTo>
                    <a:pt x="19874" y="26928"/>
                  </a:lnTo>
                  <a:cubicBezTo>
                    <a:pt x="19840" y="26997"/>
                    <a:pt x="19823" y="27136"/>
                    <a:pt x="19753" y="27153"/>
                  </a:cubicBezTo>
                  <a:cubicBezTo>
                    <a:pt x="18630" y="27585"/>
                    <a:pt x="17507" y="28138"/>
                    <a:pt x="16349" y="28414"/>
                  </a:cubicBezTo>
                  <a:cubicBezTo>
                    <a:pt x="15692" y="28570"/>
                    <a:pt x="14915" y="28432"/>
                    <a:pt x="14707" y="29209"/>
                  </a:cubicBezTo>
                  <a:cubicBezTo>
                    <a:pt x="14500" y="30004"/>
                    <a:pt x="15260" y="30194"/>
                    <a:pt x="15813" y="30505"/>
                  </a:cubicBezTo>
                  <a:cubicBezTo>
                    <a:pt x="17161" y="31318"/>
                    <a:pt x="17369" y="32493"/>
                    <a:pt x="16867" y="33910"/>
                  </a:cubicBezTo>
                  <a:cubicBezTo>
                    <a:pt x="16664" y="34503"/>
                    <a:pt x="16349" y="34660"/>
                    <a:pt x="15995" y="34660"/>
                  </a:cubicBezTo>
                  <a:cubicBezTo>
                    <a:pt x="15626" y="34660"/>
                    <a:pt x="15216" y="34489"/>
                    <a:pt x="14846" y="34463"/>
                  </a:cubicBezTo>
                  <a:cubicBezTo>
                    <a:pt x="13916" y="34396"/>
                    <a:pt x="12987" y="34203"/>
                    <a:pt x="12042" y="34203"/>
                  </a:cubicBezTo>
                  <a:cubicBezTo>
                    <a:pt x="12003" y="34203"/>
                    <a:pt x="11964" y="34203"/>
                    <a:pt x="11925" y="34204"/>
                  </a:cubicBezTo>
                  <a:cubicBezTo>
                    <a:pt x="10957" y="34221"/>
                    <a:pt x="9834" y="34446"/>
                    <a:pt x="9989" y="35759"/>
                  </a:cubicBezTo>
                  <a:cubicBezTo>
                    <a:pt x="10128" y="37072"/>
                    <a:pt x="9834" y="38196"/>
                    <a:pt x="9592" y="39440"/>
                  </a:cubicBezTo>
                  <a:cubicBezTo>
                    <a:pt x="9385" y="40425"/>
                    <a:pt x="8693" y="42136"/>
                    <a:pt x="10542" y="42464"/>
                  </a:cubicBezTo>
                  <a:cubicBezTo>
                    <a:pt x="12305" y="42758"/>
                    <a:pt x="12668" y="43173"/>
                    <a:pt x="11735" y="44693"/>
                  </a:cubicBezTo>
                  <a:cubicBezTo>
                    <a:pt x="11389" y="45298"/>
                    <a:pt x="10888" y="45817"/>
                    <a:pt x="10300" y="46180"/>
                  </a:cubicBezTo>
                  <a:cubicBezTo>
                    <a:pt x="9108" y="46871"/>
                    <a:pt x="8175" y="47752"/>
                    <a:pt x="8313" y="49342"/>
                  </a:cubicBezTo>
                  <a:cubicBezTo>
                    <a:pt x="8365" y="49964"/>
                    <a:pt x="8140" y="50707"/>
                    <a:pt x="7535" y="50967"/>
                  </a:cubicBezTo>
                  <a:cubicBezTo>
                    <a:pt x="5168" y="52021"/>
                    <a:pt x="3768" y="53991"/>
                    <a:pt x="2662" y="56168"/>
                  </a:cubicBezTo>
                  <a:cubicBezTo>
                    <a:pt x="1781" y="57931"/>
                    <a:pt x="122" y="59469"/>
                    <a:pt x="1279" y="61888"/>
                  </a:cubicBezTo>
                  <a:cubicBezTo>
                    <a:pt x="1936" y="63236"/>
                    <a:pt x="1573" y="64792"/>
                    <a:pt x="830" y="66209"/>
                  </a:cubicBezTo>
                  <a:cubicBezTo>
                    <a:pt x="1" y="67781"/>
                    <a:pt x="744" y="70477"/>
                    <a:pt x="2126" y="71687"/>
                  </a:cubicBezTo>
                  <a:cubicBezTo>
                    <a:pt x="2420" y="71946"/>
                    <a:pt x="2662" y="72240"/>
                    <a:pt x="2818" y="72586"/>
                  </a:cubicBezTo>
                  <a:cubicBezTo>
                    <a:pt x="4027" y="75040"/>
                    <a:pt x="5462" y="77303"/>
                    <a:pt x="7881" y="78755"/>
                  </a:cubicBezTo>
                  <a:cubicBezTo>
                    <a:pt x="8455" y="79100"/>
                    <a:pt x="9053" y="79742"/>
                    <a:pt x="9645" y="79742"/>
                  </a:cubicBezTo>
                  <a:cubicBezTo>
                    <a:pt x="9766" y="79742"/>
                    <a:pt x="9887" y="79715"/>
                    <a:pt x="10007" y="79654"/>
                  </a:cubicBezTo>
                  <a:cubicBezTo>
                    <a:pt x="12824" y="78254"/>
                    <a:pt x="16142" y="79844"/>
                    <a:pt x="18889" y="77874"/>
                  </a:cubicBezTo>
                  <a:cubicBezTo>
                    <a:pt x="19326" y="77562"/>
                    <a:pt x="19938" y="77352"/>
                    <a:pt x="20558" y="77352"/>
                  </a:cubicBezTo>
                  <a:cubicBezTo>
                    <a:pt x="21313" y="77352"/>
                    <a:pt x="22079" y="77663"/>
                    <a:pt x="22553" y="78479"/>
                  </a:cubicBezTo>
                  <a:cubicBezTo>
                    <a:pt x="23034" y="79313"/>
                    <a:pt x="23538" y="79650"/>
                    <a:pt x="24283" y="79650"/>
                  </a:cubicBezTo>
                  <a:cubicBezTo>
                    <a:pt x="24448" y="79650"/>
                    <a:pt x="24626" y="79633"/>
                    <a:pt x="24817" y="79602"/>
                  </a:cubicBezTo>
                  <a:cubicBezTo>
                    <a:pt x="24994" y="79574"/>
                    <a:pt x="25161" y="79561"/>
                    <a:pt x="25317" y="79561"/>
                  </a:cubicBezTo>
                  <a:cubicBezTo>
                    <a:pt x="26715" y="79561"/>
                    <a:pt x="27271" y="80640"/>
                    <a:pt x="26960" y="82194"/>
                  </a:cubicBezTo>
                  <a:cubicBezTo>
                    <a:pt x="26683" y="83611"/>
                    <a:pt x="25750" y="85218"/>
                    <a:pt x="26545" y="86480"/>
                  </a:cubicBezTo>
                  <a:cubicBezTo>
                    <a:pt x="27461" y="87966"/>
                    <a:pt x="28515" y="89400"/>
                    <a:pt x="29206" y="90973"/>
                  </a:cubicBezTo>
                  <a:cubicBezTo>
                    <a:pt x="30416" y="93721"/>
                    <a:pt x="31298" y="96641"/>
                    <a:pt x="29777" y="99631"/>
                  </a:cubicBezTo>
                  <a:cubicBezTo>
                    <a:pt x="28809" y="101515"/>
                    <a:pt x="28619" y="103502"/>
                    <a:pt x="29535" y="105369"/>
                  </a:cubicBezTo>
                  <a:cubicBezTo>
                    <a:pt x="30503" y="107321"/>
                    <a:pt x="31228" y="109274"/>
                    <a:pt x="31488" y="111469"/>
                  </a:cubicBezTo>
                  <a:cubicBezTo>
                    <a:pt x="31712" y="113456"/>
                    <a:pt x="31695" y="115599"/>
                    <a:pt x="33371" y="117172"/>
                  </a:cubicBezTo>
                  <a:cubicBezTo>
                    <a:pt x="34322" y="118088"/>
                    <a:pt x="34581" y="119436"/>
                    <a:pt x="35013" y="120645"/>
                  </a:cubicBezTo>
                  <a:cubicBezTo>
                    <a:pt x="35393" y="121717"/>
                    <a:pt x="34546" y="123065"/>
                    <a:pt x="35843" y="123998"/>
                  </a:cubicBezTo>
                  <a:cubicBezTo>
                    <a:pt x="36206" y="124270"/>
                    <a:pt x="36549" y="124368"/>
                    <a:pt x="36881" y="124368"/>
                  </a:cubicBezTo>
                  <a:cubicBezTo>
                    <a:pt x="37735" y="124368"/>
                    <a:pt x="38515" y="123721"/>
                    <a:pt x="39372" y="123721"/>
                  </a:cubicBezTo>
                  <a:cubicBezTo>
                    <a:pt x="39388" y="123721"/>
                    <a:pt x="39404" y="123721"/>
                    <a:pt x="39420" y="123721"/>
                  </a:cubicBezTo>
                  <a:cubicBezTo>
                    <a:pt x="39526" y="123724"/>
                    <a:pt x="39630" y="123725"/>
                    <a:pt x="39734" y="123725"/>
                  </a:cubicBezTo>
                  <a:cubicBezTo>
                    <a:pt x="44937" y="123725"/>
                    <a:pt x="47636" y="120353"/>
                    <a:pt x="49754" y="116100"/>
                  </a:cubicBezTo>
                  <a:cubicBezTo>
                    <a:pt x="50186" y="115236"/>
                    <a:pt x="49720" y="113957"/>
                    <a:pt x="50826" y="113508"/>
                  </a:cubicBezTo>
                  <a:cubicBezTo>
                    <a:pt x="52761" y="112713"/>
                    <a:pt x="53193" y="111175"/>
                    <a:pt x="52692" y="109499"/>
                  </a:cubicBezTo>
                  <a:cubicBezTo>
                    <a:pt x="51949" y="107028"/>
                    <a:pt x="53297" y="106112"/>
                    <a:pt x="55181" y="105282"/>
                  </a:cubicBezTo>
                  <a:cubicBezTo>
                    <a:pt x="57773" y="104107"/>
                    <a:pt x="59449" y="98370"/>
                    <a:pt x="57963" y="96071"/>
                  </a:cubicBezTo>
                  <a:cubicBezTo>
                    <a:pt x="56770" y="94239"/>
                    <a:pt x="57099" y="92217"/>
                    <a:pt x="57444" y="90316"/>
                  </a:cubicBezTo>
                  <a:cubicBezTo>
                    <a:pt x="57911" y="87621"/>
                    <a:pt x="59933" y="85823"/>
                    <a:pt x="61851" y="84164"/>
                  </a:cubicBezTo>
                  <a:cubicBezTo>
                    <a:pt x="65601" y="80915"/>
                    <a:pt x="68055" y="76992"/>
                    <a:pt x="69109" y="72171"/>
                  </a:cubicBezTo>
                  <a:cubicBezTo>
                    <a:pt x="69271" y="71459"/>
                    <a:pt x="69266" y="70656"/>
                    <a:pt x="68371" y="70656"/>
                  </a:cubicBezTo>
                  <a:cubicBezTo>
                    <a:pt x="68311" y="70656"/>
                    <a:pt x="68246" y="70660"/>
                    <a:pt x="68176" y="70667"/>
                  </a:cubicBezTo>
                  <a:cubicBezTo>
                    <a:pt x="67157" y="70788"/>
                    <a:pt x="66154" y="71151"/>
                    <a:pt x="65152" y="71462"/>
                  </a:cubicBezTo>
                  <a:cubicBezTo>
                    <a:pt x="63960" y="71826"/>
                    <a:pt x="63201" y="72060"/>
                    <a:pt x="62664" y="72060"/>
                  </a:cubicBezTo>
                  <a:cubicBezTo>
                    <a:pt x="61727" y="72060"/>
                    <a:pt x="61469" y="71346"/>
                    <a:pt x="60772" y="69363"/>
                  </a:cubicBezTo>
                  <a:lnTo>
                    <a:pt x="60772" y="69363"/>
                  </a:lnTo>
                  <a:cubicBezTo>
                    <a:pt x="61180" y="69747"/>
                    <a:pt x="61467" y="70422"/>
                    <a:pt x="62074" y="70422"/>
                  </a:cubicBezTo>
                  <a:cubicBezTo>
                    <a:pt x="62180" y="70422"/>
                    <a:pt x="62295" y="70402"/>
                    <a:pt x="62422" y="70356"/>
                  </a:cubicBezTo>
                  <a:cubicBezTo>
                    <a:pt x="63925" y="69769"/>
                    <a:pt x="65359" y="68957"/>
                    <a:pt x="66897" y="68455"/>
                  </a:cubicBezTo>
                  <a:cubicBezTo>
                    <a:pt x="68660" y="67868"/>
                    <a:pt x="69732" y="66209"/>
                    <a:pt x="71391" y="65639"/>
                  </a:cubicBezTo>
                  <a:cubicBezTo>
                    <a:pt x="73706" y="64844"/>
                    <a:pt x="76713" y="61716"/>
                    <a:pt x="76852" y="59383"/>
                  </a:cubicBezTo>
                  <a:cubicBezTo>
                    <a:pt x="76834" y="59072"/>
                    <a:pt x="76713" y="58778"/>
                    <a:pt x="76506" y="58553"/>
                  </a:cubicBezTo>
                  <a:cubicBezTo>
                    <a:pt x="75918" y="57810"/>
                    <a:pt x="75279" y="57153"/>
                    <a:pt x="74294" y="56894"/>
                  </a:cubicBezTo>
                  <a:cubicBezTo>
                    <a:pt x="73724" y="56739"/>
                    <a:pt x="73378" y="56151"/>
                    <a:pt x="73516" y="55581"/>
                  </a:cubicBezTo>
                  <a:cubicBezTo>
                    <a:pt x="73547" y="55481"/>
                    <a:pt x="73596" y="55443"/>
                    <a:pt x="73658" y="55443"/>
                  </a:cubicBezTo>
                  <a:cubicBezTo>
                    <a:pt x="73842" y="55443"/>
                    <a:pt x="74139" y="55775"/>
                    <a:pt x="74398" y="55788"/>
                  </a:cubicBezTo>
                  <a:cubicBezTo>
                    <a:pt x="75366" y="55855"/>
                    <a:pt x="76333" y="56083"/>
                    <a:pt x="77301" y="56083"/>
                  </a:cubicBezTo>
                  <a:cubicBezTo>
                    <a:pt x="77336" y="56083"/>
                    <a:pt x="77370" y="56083"/>
                    <a:pt x="77405" y="56082"/>
                  </a:cubicBezTo>
                  <a:cubicBezTo>
                    <a:pt x="77727" y="56077"/>
                    <a:pt x="78047" y="56073"/>
                    <a:pt x="78365" y="56073"/>
                  </a:cubicBezTo>
                  <a:cubicBezTo>
                    <a:pt x="81373" y="56073"/>
                    <a:pt x="84145" y="56432"/>
                    <a:pt x="85786" y="59746"/>
                  </a:cubicBezTo>
                  <a:cubicBezTo>
                    <a:pt x="86136" y="60461"/>
                    <a:pt x="86996" y="61297"/>
                    <a:pt x="88011" y="61297"/>
                  </a:cubicBezTo>
                  <a:cubicBezTo>
                    <a:pt x="88148" y="61297"/>
                    <a:pt x="88288" y="61282"/>
                    <a:pt x="88430" y="61249"/>
                  </a:cubicBezTo>
                  <a:cubicBezTo>
                    <a:pt x="88585" y="61214"/>
                    <a:pt x="88707" y="61197"/>
                    <a:pt x="88805" y="61197"/>
                  </a:cubicBezTo>
                  <a:cubicBezTo>
                    <a:pt x="89186" y="61197"/>
                    <a:pt x="89184" y="61451"/>
                    <a:pt x="89225" y="61837"/>
                  </a:cubicBezTo>
                  <a:cubicBezTo>
                    <a:pt x="89830" y="66554"/>
                    <a:pt x="91990" y="70685"/>
                    <a:pt x="94133" y="74832"/>
                  </a:cubicBezTo>
                  <a:cubicBezTo>
                    <a:pt x="94475" y="75487"/>
                    <a:pt x="94875" y="75911"/>
                    <a:pt x="95290" y="75911"/>
                  </a:cubicBezTo>
                  <a:cubicBezTo>
                    <a:pt x="95652" y="75911"/>
                    <a:pt x="96025" y="75588"/>
                    <a:pt x="96380" y="74815"/>
                  </a:cubicBezTo>
                  <a:cubicBezTo>
                    <a:pt x="96622" y="74297"/>
                    <a:pt x="97036" y="73847"/>
                    <a:pt x="97382" y="73381"/>
                  </a:cubicBezTo>
                  <a:lnTo>
                    <a:pt x="97538" y="73225"/>
                  </a:lnTo>
                  <a:cubicBezTo>
                    <a:pt x="98212" y="71618"/>
                    <a:pt x="98056" y="69993"/>
                    <a:pt x="97831" y="68317"/>
                  </a:cubicBezTo>
                  <a:cubicBezTo>
                    <a:pt x="97762" y="67833"/>
                    <a:pt x="97589" y="67211"/>
                    <a:pt x="98194" y="67073"/>
                  </a:cubicBezTo>
                  <a:cubicBezTo>
                    <a:pt x="99784" y="66693"/>
                    <a:pt x="100268" y="65258"/>
                    <a:pt x="101149" y="64187"/>
                  </a:cubicBezTo>
                  <a:cubicBezTo>
                    <a:pt x="102117" y="63029"/>
                    <a:pt x="103137" y="61629"/>
                    <a:pt x="104243" y="60903"/>
                  </a:cubicBezTo>
                  <a:cubicBezTo>
                    <a:pt x="104825" y="60515"/>
                    <a:pt x="105739" y="59942"/>
                    <a:pt x="106690" y="59942"/>
                  </a:cubicBezTo>
                  <a:cubicBezTo>
                    <a:pt x="107432" y="59942"/>
                    <a:pt x="108196" y="60292"/>
                    <a:pt x="108840" y="61353"/>
                  </a:cubicBezTo>
                  <a:cubicBezTo>
                    <a:pt x="109600" y="62632"/>
                    <a:pt x="110965" y="63565"/>
                    <a:pt x="111017" y="65258"/>
                  </a:cubicBezTo>
                  <a:cubicBezTo>
                    <a:pt x="111034" y="65777"/>
                    <a:pt x="110793" y="66433"/>
                    <a:pt x="111536" y="66693"/>
                  </a:cubicBezTo>
                  <a:cubicBezTo>
                    <a:pt x="111822" y="66788"/>
                    <a:pt x="112112" y="66862"/>
                    <a:pt x="112391" y="66862"/>
                  </a:cubicBezTo>
                  <a:cubicBezTo>
                    <a:pt x="112769" y="66862"/>
                    <a:pt x="113129" y="66727"/>
                    <a:pt x="113437" y="66330"/>
                  </a:cubicBezTo>
                  <a:cubicBezTo>
                    <a:pt x="113540" y="66205"/>
                    <a:pt x="113700" y="66031"/>
                    <a:pt x="113856" y="66031"/>
                  </a:cubicBezTo>
                  <a:cubicBezTo>
                    <a:pt x="113960" y="66031"/>
                    <a:pt x="114062" y="66109"/>
                    <a:pt x="114145" y="66330"/>
                  </a:cubicBezTo>
                  <a:cubicBezTo>
                    <a:pt x="114543" y="67470"/>
                    <a:pt x="114802" y="68663"/>
                    <a:pt x="115286" y="69769"/>
                  </a:cubicBezTo>
                  <a:cubicBezTo>
                    <a:pt x="116271" y="72033"/>
                    <a:pt x="114940" y="74677"/>
                    <a:pt x="116858" y="76871"/>
                  </a:cubicBezTo>
                  <a:cubicBezTo>
                    <a:pt x="118241" y="78461"/>
                    <a:pt x="118362" y="80915"/>
                    <a:pt x="119900" y="82540"/>
                  </a:cubicBezTo>
                  <a:cubicBezTo>
                    <a:pt x="120401" y="82799"/>
                    <a:pt x="120885" y="83058"/>
                    <a:pt x="121386" y="83300"/>
                  </a:cubicBezTo>
                  <a:cubicBezTo>
                    <a:pt x="121538" y="83368"/>
                    <a:pt x="121699" y="83403"/>
                    <a:pt x="121846" y="83403"/>
                  </a:cubicBezTo>
                  <a:cubicBezTo>
                    <a:pt x="122184" y="83403"/>
                    <a:pt x="122445" y="83219"/>
                    <a:pt x="122337" y="82834"/>
                  </a:cubicBezTo>
                  <a:cubicBezTo>
                    <a:pt x="121818" y="80915"/>
                    <a:pt x="121991" y="78790"/>
                    <a:pt x="119969" y="77355"/>
                  </a:cubicBezTo>
                  <a:cubicBezTo>
                    <a:pt x="118414" y="76249"/>
                    <a:pt x="117239" y="74521"/>
                    <a:pt x="117463" y="72378"/>
                  </a:cubicBezTo>
                  <a:cubicBezTo>
                    <a:pt x="117528" y="71821"/>
                    <a:pt x="116912" y="70437"/>
                    <a:pt x="117695" y="70437"/>
                  </a:cubicBezTo>
                  <a:cubicBezTo>
                    <a:pt x="117955" y="70437"/>
                    <a:pt x="118371" y="70590"/>
                    <a:pt x="119019" y="70979"/>
                  </a:cubicBezTo>
                  <a:cubicBezTo>
                    <a:pt x="120194" y="71704"/>
                    <a:pt x="121386" y="72655"/>
                    <a:pt x="121749" y="73605"/>
                  </a:cubicBezTo>
                  <a:cubicBezTo>
                    <a:pt x="122096" y="74553"/>
                    <a:pt x="122434" y="74868"/>
                    <a:pt x="122776" y="74868"/>
                  </a:cubicBezTo>
                  <a:cubicBezTo>
                    <a:pt x="123251" y="74868"/>
                    <a:pt x="123732" y="74261"/>
                    <a:pt x="124255" y="73899"/>
                  </a:cubicBezTo>
                  <a:cubicBezTo>
                    <a:pt x="124531" y="73709"/>
                    <a:pt x="124721" y="73363"/>
                    <a:pt x="125015" y="73208"/>
                  </a:cubicBezTo>
                  <a:cubicBezTo>
                    <a:pt x="126743" y="72292"/>
                    <a:pt x="127210" y="70961"/>
                    <a:pt x="126743" y="69043"/>
                  </a:cubicBezTo>
                  <a:cubicBezTo>
                    <a:pt x="126294" y="67159"/>
                    <a:pt x="125292" y="65725"/>
                    <a:pt x="123892" y="64533"/>
                  </a:cubicBezTo>
                  <a:cubicBezTo>
                    <a:pt x="122596" y="63409"/>
                    <a:pt x="122285" y="62459"/>
                    <a:pt x="123546" y="61059"/>
                  </a:cubicBezTo>
                  <a:cubicBezTo>
                    <a:pt x="123952" y="60621"/>
                    <a:pt x="124332" y="60388"/>
                    <a:pt x="124705" y="60388"/>
                  </a:cubicBezTo>
                  <a:cubicBezTo>
                    <a:pt x="124936" y="60388"/>
                    <a:pt x="125164" y="60477"/>
                    <a:pt x="125395" y="60661"/>
                  </a:cubicBezTo>
                  <a:cubicBezTo>
                    <a:pt x="126000" y="61145"/>
                    <a:pt x="125810" y="61750"/>
                    <a:pt x="125119" y="62234"/>
                  </a:cubicBezTo>
                  <a:cubicBezTo>
                    <a:pt x="124618" y="62580"/>
                    <a:pt x="124445" y="63219"/>
                    <a:pt x="125050" y="63651"/>
                  </a:cubicBezTo>
                  <a:cubicBezTo>
                    <a:pt x="125442" y="63952"/>
                    <a:pt x="125858" y="64171"/>
                    <a:pt x="126268" y="64171"/>
                  </a:cubicBezTo>
                  <a:cubicBezTo>
                    <a:pt x="126635" y="64171"/>
                    <a:pt x="126996" y="63996"/>
                    <a:pt x="127331" y="63547"/>
                  </a:cubicBezTo>
                  <a:cubicBezTo>
                    <a:pt x="127694" y="63046"/>
                    <a:pt x="128247" y="62407"/>
                    <a:pt x="127469" y="61940"/>
                  </a:cubicBezTo>
                  <a:cubicBezTo>
                    <a:pt x="126398" y="61318"/>
                    <a:pt x="127037" y="61042"/>
                    <a:pt x="127590" y="60696"/>
                  </a:cubicBezTo>
                  <a:cubicBezTo>
                    <a:pt x="130061" y="59210"/>
                    <a:pt x="133449" y="59106"/>
                    <a:pt x="134693" y="55788"/>
                  </a:cubicBezTo>
                  <a:cubicBezTo>
                    <a:pt x="135298" y="54146"/>
                    <a:pt x="136093" y="52591"/>
                    <a:pt x="135851" y="50725"/>
                  </a:cubicBezTo>
                  <a:cubicBezTo>
                    <a:pt x="135522" y="48288"/>
                    <a:pt x="133932" y="46629"/>
                    <a:pt x="132498" y="44918"/>
                  </a:cubicBezTo>
                  <a:cubicBezTo>
                    <a:pt x="131772" y="44054"/>
                    <a:pt x="131859" y="43622"/>
                    <a:pt x="132775" y="43173"/>
                  </a:cubicBezTo>
                  <a:cubicBezTo>
                    <a:pt x="133120" y="43017"/>
                    <a:pt x="133397" y="42793"/>
                    <a:pt x="133362" y="42378"/>
                  </a:cubicBezTo>
                  <a:cubicBezTo>
                    <a:pt x="133345" y="41980"/>
                    <a:pt x="133051" y="41635"/>
                    <a:pt x="132671" y="41548"/>
                  </a:cubicBezTo>
                  <a:cubicBezTo>
                    <a:pt x="132227" y="41462"/>
                    <a:pt x="131713" y="41297"/>
                    <a:pt x="131292" y="41297"/>
                  </a:cubicBezTo>
                  <a:cubicBezTo>
                    <a:pt x="131122" y="41297"/>
                    <a:pt x="130968" y="41323"/>
                    <a:pt x="130839" y="41393"/>
                  </a:cubicBezTo>
                  <a:cubicBezTo>
                    <a:pt x="130667" y="41486"/>
                    <a:pt x="130517" y="41524"/>
                    <a:pt x="130385" y="41524"/>
                  </a:cubicBezTo>
                  <a:cubicBezTo>
                    <a:pt x="129751" y="41524"/>
                    <a:pt x="129496" y="40648"/>
                    <a:pt x="128935" y="40648"/>
                  </a:cubicBezTo>
                  <a:cubicBezTo>
                    <a:pt x="128871" y="40648"/>
                    <a:pt x="128804" y="40659"/>
                    <a:pt x="128731" y="40684"/>
                  </a:cubicBezTo>
                  <a:cubicBezTo>
                    <a:pt x="129025" y="40425"/>
                    <a:pt x="129336" y="40166"/>
                    <a:pt x="129612" y="39889"/>
                  </a:cubicBezTo>
                  <a:cubicBezTo>
                    <a:pt x="129699" y="39786"/>
                    <a:pt x="129768" y="39647"/>
                    <a:pt x="129802" y="39509"/>
                  </a:cubicBezTo>
                  <a:cubicBezTo>
                    <a:pt x="129896" y="39229"/>
                    <a:pt x="130059" y="38963"/>
                    <a:pt x="130355" y="38963"/>
                  </a:cubicBezTo>
                  <a:cubicBezTo>
                    <a:pt x="130388" y="38963"/>
                    <a:pt x="130423" y="38966"/>
                    <a:pt x="130459" y="38973"/>
                  </a:cubicBezTo>
                  <a:cubicBezTo>
                    <a:pt x="130822" y="39025"/>
                    <a:pt x="130718" y="39405"/>
                    <a:pt x="130753" y="39665"/>
                  </a:cubicBezTo>
                  <a:cubicBezTo>
                    <a:pt x="130885" y="40368"/>
                    <a:pt x="131150" y="40680"/>
                    <a:pt x="131522" y="40680"/>
                  </a:cubicBezTo>
                  <a:cubicBezTo>
                    <a:pt x="131781" y="40680"/>
                    <a:pt x="132092" y="40529"/>
                    <a:pt x="132446" y="40252"/>
                  </a:cubicBezTo>
                  <a:cubicBezTo>
                    <a:pt x="132816" y="39963"/>
                    <a:pt x="133198" y="39825"/>
                    <a:pt x="133552" y="39825"/>
                  </a:cubicBezTo>
                  <a:cubicBezTo>
                    <a:pt x="134190" y="39825"/>
                    <a:pt x="134735" y="40276"/>
                    <a:pt x="134935" y="41099"/>
                  </a:cubicBezTo>
                  <a:cubicBezTo>
                    <a:pt x="135004" y="41410"/>
                    <a:pt x="135246" y="41911"/>
                    <a:pt x="135436" y="41928"/>
                  </a:cubicBezTo>
                  <a:cubicBezTo>
                    <a:pt x="136836" y="42067"/>
                    <a:pt x="137130" y="43259"/>
                    <a:pt x="137441" y="44192"/>
                  </a:cubicBezTo>
                  <a:cubicBezTo>
                    <a:pt x="137757" y="45176"/>
                    <a:pt x="138205" y="45491"/>
                    <a:pt x="138710" y="45491"/>
                  </a:cubicBezTo>
                  <a:cubicBezTo>
                    <a:pt x="139226" y="45491"/>
                    <a:pt x="139803" y="45163"/>
                    <a:pt x="140361" y="44884"/>
                  </a:cubicBezTo>
                  <a:cubicBezTo>
                    <a:pt x="141813" y="44175"/>
                    <a:pt x="140586" y="43363"/>
                    <a:pt x="140327" y="42654"/>
                  </a:cubicBezTo>
                  <a:cubicBezTo>
                    <a:pt x="140188" y="42188"/>
                    <a:pt x="139739" y="41773"/>
                    <a:pt x="139324" y="41479"/>
                  </a:cubicBezTo>
                  <a:cubicBezTo>
                    <a:pt x="137717" y="40356"/>
                    <a:pt x="137648" y="38921"/>
                    <a:pt x="138305" y="37245"/>
                  </a:cubicBezTo>
                  <a:cubicBezTo>
                    <a:pt x="138533" y="36644"/>
                    <a:pt x="138753" y="36160"/>
                    <a:pt x="139216" y="36160"/>
                  </a:cubicBezTo>
                  <a:cubicBezTo>
                    <a:pt x="139418" y="36160"/>
                    <a:pt x="139666" y="36252"/>
                    <a:pt x="139981" y="36468"/>
                  </a:cubicBezTo>
                  <a:cubicBezTo>
                    <a:pt x="140121" y="36569"/>
                    <a:pt x="140268" y="36617"/>
                    <a:pt x="140413" y="36617"/>
                  </a:cubicBezTo>
                  <a:cubicBezTo>
                    <a:pt x="140661" y="36617"/>
                    <a:pt x="140902" y="36477"/>
                    <a:pt x="141087" y="36226"/>
                  </a:cubicBezTo>
                  <a:cubicBezTo>
                    <a:pt x="142573" y="34255"/>
                    <a:pt x="142850" y="29797"/>
                    <a:pt x="141640" y="27706"/>
                  </a:cubicBezTo>
                  <a:cubicBezTo>
                    <a:pt x="141485" y="27447"/>
                    <a:pt x="141104" y="27187"/>
                    <a:pt x="141398" y="26807"/>
                  </a:cubicBezTo>
                  <a:lnTo>
                    <a:pt x="141398" y="26807"/>
                  </a:lnTo>
                  <a:cubicBezTo>
                    <a:pt x="141623" y="26997"/>
                    <a:pt x="141917" y="27153"/>
                    <a:pt x="142072" y="27395"/>
                  </a:cubicBezTo>
                  <a:cubicBezTo>
                    <a:pt x="142988" y="28812"/>
                    <a:pt x="143869" y="30229"/>
                    <a:pt x="144733" y="31663"/>
                  </a:cubicBezTo>
                  <a:cubicBezTo>
                    <a:pt x="144984" y="32062"/>
                    <a:pt x="145261" y="32460"/>
                    <a:pt x="145713" y="32460"/>
                  </a:cubicBezTo>
                  <a:cubicBezTo>
                    <a:pt x="145790" y="32460"/>
                    <a:pt x="145872" y="32449"/>
                    <a:pt x="145960" y="32424"/>
                  </a:cubicBezTo>
                  <a:cubicBezTo>
                    <a:pt x="146323" y="32320"/>
                    <a:pt x="146825" y="32043"/>
                    <a:pt x="146928" y="31750"/>
                  </a:cubicBezTo>
                  <a:cubicBezTo>
                    <a:pt x="147118" y="31197"/>
                    <a:pt x="146496" y="30972"/>
                    <a:pt x="146151" y="30644"/>
                  </a:cubicBezTo>
                  <a:cubicBezTo>
                    <a:pt x="145805" y="30298"/>
                    <a:pt x="144889" y="29935"/>
                    <a:pt x="145511" y="29348"/>
                  </a:cubicBezTo>
                  <a:cubicBezTo>
                    <a:pt x="146220" y="28674"/>
                    <a:pt x="145701" y="28363"/>
                    <a:pt x="145373" y="27982"/>
                  </a:cubicBezTo>
                  <a:cubicBezTo>
                    <a:pt x="144924" y="27464"/>
                    <a:pt x="144353" y="27049"/>
                    <a:pt x="143904" y="26513"/>
                  </a:cubicBezTo>
                  <a:cubicBezTo>
                    <a:pt x="142452" y="24803"/>
                    <a:pt x="140309" y="24008"/>
                    <a:pt x="138927" y="23455"/>
                  </a:cubicBezTo>
                  <a:cubicBezTo>
                    <a:pt x="137233" y="22781"/>
                    <a:pt x="135350" y="23368"/>
                    <a:pt x="133794" y="22349"/>
                  </a:cubicBezTo>
                  <a:cubicBezTo>
                    <a:pt x="133621" y="22228"/>
                    <a:pt x="133120" y="22141"/>
                    <a:pt x="133379" y="21934"/>
                  </a:cubicBezTo>
                  <a:cubicBezTo>
                    <a:pt x="134416" y="21156"/>
                    <a:pt x="134192" y="19843"/>
                    <a:pt x="134814" y="18910"/>
                  </a:cubicBezTo>
                  <a:cubicBezTo>
                    <a:pt x="135183" y="18357"/>
                    <a:pt x="137525" y="17996"/>
                    <a:pt x="139389" y="17996"/>
                  </a:cubicBezTo>
                  <a:cubicBezTo>
                    <a:pt x="140321" y="17996"/>
                    <a:pt x="141133" y="18086"/>
                    <a:pt x="141519" y="18287"/>
                  </a:cubicBezTo>
                  <a:cubicBezTo>
                    <a:pt x="141913" y="18491"/>
                    <a:pt x="142318" y="18567"/>
                    <a:pt x="142722" y="18567"/>
                  </a:cubicBezTo>
                  <a:cubicBezTo>
                    <a:pt x="143310" y="18567"/>
                    <a:pt x="143896" y="18407"/>
                    <a:pt x="144440" y="18253"/>
                  </a:cubicBezTo>
                  <a:cubicBezTo>
                    <a:pt x="145183" y="18028"/>
                    <a:pt x="144301" y="17320"/>
                    <a:pt x="144440" y="16905"/>
                  </a:cubicBezTo>
                  <a:cubicBezTo>
                    <a:pt x="144595" y="16473"/>
                    <a:pt x="144232" y="15764"/>
                    <a:pt x="144803" y="15626"/>
                  </a:cubicBezTo>
                  <a:cubicBezTo>
                    <a:pt x="144894" y="15602"/>
                    <a:pt x="144986" y="15590"/>
                    <a:pt x="145078" y="15590"/>
                  </a:cubicBezTo>
                  <a:cubicBezTo>
                    <a:pt x="145503" y="15590"/>
                    <a:pt x="145922" y="15838"/>
                    <a:pt x="146306" y="16179"/>
                  </a:cubicBezTo>
                  <a:cubicBezTo>
                    <a:pt x="146709" y="16532"/>
                    <a:pt x="147171" y="16997"/>
                    <a:pt x="147617" y="16997"/>
                  </a:cubicBezTo>
                  <a:cubicBezTo>
                    <a:pt x="147935" y="16997"/>
                    <a:pt x="148244" y="16760"/>
                    <a:pt x="148518" y="16075"/>
                  </a:cubicBezTo>
                  <a:cubicBezTo>
                    <a:pt x="148584" y="15900"/>
                    <a:pt x="148692" y="15801"/>
                    <a:pt x="148828" y="15801"/>
                  </a:cubicBezTo>
                  <a:cubicBezTo>
                    <a:pt x="148906" y="15801"/>
                    <a:pt x="148994" y="15833"/>
                    <a:pt x="149088" y="15903"/>
                  </a:cubicBezTo>
                  <a:cubicBezTo>
                    <a:pt x="149348" y="16110"/>
                    <a:pt x="149348" y="16335"/>
                    <a:pt x="149192" y="16646"/>
                  </a:cubicBezTo>
                  <a:cubicBezTo>
                    <a:pt x="148743" y="17596"/>
                    <a:pt x="147965" y="18547"/>
                    <a:pt x="147965" y="19497"/>
                  </a:cubicBezTo>
                  <a:cubicBezTo>
                    <a:pt x="147931" y="21122"/>
                    <a:pt x="148708" y="22677"/>
                    <a:pt x="150022" y="23627"/>
                  </a:cubicBezTo>
                  <a:cubicBezTo>
                    <a:pt x="151231" y="24561"/>
                    <a:pt x="152631" y="25269"/>
                    <a:pt x="153582" y="26513"/>
                  </a:cubicBezTo>
                  <a:cubicBezTo>
                    <a:pt x="153835" y="26852"/>
                    <a:pt x="154112" y="27339"/>
                    <a:pt x="154580" y="27339"/>
                  </a:cubicBezTo>
                  <a:cubicBezTo>
                    <a:pt x="154686" y="27339"/>
                    <a:pt x="154802" y="27314"/>
                    <a:pt x="154930" y="27257"/>
                  </a:cubicBezTo>
                  <a:cubicBezTo>
                    <a:pt x="155621" y="26928"/>
                    <a:pt x="155673" y="26271"/>
                    <a:pt x="155604" y="25615"/>
                  </a:cubicBezTo>
                  <a:cubicBezTo>
                    <a:pt x="155448" y="24025"/>
                    <a:pt x="155863" y="22435"/>
                    <a:pt x="154739" y="20845"/>
                  </a:cubicBezTo>
                  <a:cubicBezTo>
                    <a:pt x="154065" y="19877"/>
                    <a:pt x="153772" y="18823"/>
                    <a:pt x="152406" y="18737"/>
                  </a:cubicBezTo>
                  <a:cubicBezTo>
                    <a:pt x="152044" y="18720"/>
                    <a:pt x="151940" y="18478"/>
                    <a:pt x="151888" y="18201"/>
                  </a:cubicBezTo>
                  <a:cubicBezTo>
                    <a:pt x="151820" y="17931"/>
                    <a:pt x="151918" y="17578"/>
                    <a:pt x="152229" y="17578"/>
                  </a:cubicBezTo>
                  <a:cubicBezTo>
                    <a:pt x="152236" y="17578"/>
                    <a:pt x="152243" y="17579"/>
                    <a:pt x="152251" y="17579"/>
                  </a:cubicBezTo>
                  <a:cubicBezTo>
                    <a:pt x="152284" y="17581"/>
                    <a:pt x="152317" y="17582"/>
                    <a:pt x="152350" y="17582"/>
                  </a:cubicBezTo>
                  <a:cubicBezTo>
                    <a:pt x="153000" y="17582"/>
                    <a:pt x="153628" y="17254"/>
                    <a:pt x="154277" y="17254"/>
                  </a:cubicBezTo>
                  <a:cubicBezTo>
                    <a:pt x="154558" y="17254"/>
                    <a:pt x="154844" y="17316"/>
                    <a:pt x="155137" y="17493"/>
                  </a:cubicBezTo>
                  <a:cubicBezTo>
                    <a:pt x="155393" y="17649"/>
                    <a:pt x="155627" y="17726"/>
                    <a:pt x="155836" y="17726"/>
                  </a:cubicBezTo>
                  <a:cubicBezTo>
                    <a:pt x="156249" y="17726"/>
                    <a:pt x="156566" y="17427"/>
                    <a:pt x="156761" y="16853"/>
                  </a:cubicBezTo>
                  <a:cubicBezTo>
                    <a:pt x="157072" y="15920"/>
                    <a:pt x="157954" y="15505"/>
                    <a:pt x="158662" y="15039"/>
                  </a:cubicBezTo>
                  <a:cubicBezTo>
                    <a:pt x="158771" y="14969"/>
                    <a:pt x="158912" y="14953"/>
                    <a:pt x="159064" y="14953"/>
                  </a:cubicBezTo>
                  <a:cubicBezTo>
                    <a:pt x="159192" y="14953"/>
                    <a:pt x="159327" y="14964"/>
                    <a:pt x="159458" y="14964"/>
                  </a:cubicBezTo>
                  <a:cubicBezTo>
                    <a:pt x="159792" y="14964"/>
                    <a:pt x="160100" y="14892"/>
                    <a:pt x="160183" y="14382"/>
                  </a:cubicBezTo>
                  <a:cubicBezTo>
                    <a:pt x="160304" y="13501"/>
                    <a:pt x="159475" y="13310"/>
                    <a:pt x="158887" y="12965"/>
                  </a:cubicBezTo>
                  <a:cubicBezTo>
                    <a:pt x="158662" y="12827"/>
                    <a:pt x="158334" y="12550"/>
                    <a:pt x="158351" y="12395"/>
                  </a:cubicBezTo>
                  <a:cubicBezTo>
                    <a:pt x="158404" y="12154"/>
                    <a:pt x="158582" y="12097"/>
                    <a:pt x="158776" y="12097"/>
                  </a:cubicBezTo>
                  <a:cubicBezTo>
                    <a:pt x="158903" y="12097"/>
                    <a:pt x="159037" y="12122"/>
                    <a:pt x="159146" y="12135"/>
                  </a:cubicBezTo>
                  <a:cubicBezTo>
                    <a:pt x="160460" y="12308"/>
                    <a:pt x="161652" y="12999"/>
                    <a:pt x="163017" y="12999"/>
                  </a:cubicBezTo>
                  <a:cubicBezTo>
                    <a:pt x="163570" y="12999"/>
                    <a:pt x="163795" y="12913"/>
                    <a:pt x="164002" y="12274"/>
                  </a:cubicBezTo>
                  <a:cubicBezTo>
                    <a:pt x="164745" y="10182"/>
                    <a:pt x="163311" y="10010"/>
                    <a:pt x="161998" y="9923"/>
                  </a:cubicBezTo>
                  <a:cubicBezTo>
                    <a:pt x="160218" y="9820"/>
                    <a:pt x="158438" y="9543"/>
                    <a:pt x="156710" y="9076"/>
                  </a:cubicBezTo>
                  <a:cubicBezTo>
                    <a:pt x="153313" y="8169"/>
                    <a:pt x="149984" y="6872"/>
                    <a:pt x="146431" y="6872"/>
                  </a:cubicBezTo>
                  <a:cubicBezTo>
                    <a:pt x="145249" y="6872"/>
                    <a:pt x="144041" y="7016"/>
                    <a:pt x="142798" y="7366"/>
                  </a:cubicBezTo>
                  <a:cubicBezTo>
                    <a:pt x="142441" y="7468"/>
                    <a:pt x="142044" y="7507"/>
                    <a:pt x="141624" y="7507"/>
                  </a:cubicBezTo>
                  <a:cubicBezTo>
                    <a:pt x="140475" y="7507"/>
                    <a:pt x="139148" y="7211"/>
                    <a:pt x="137959" y="7072"/>
                  </a:cubicBezTo>
                  <a:cubicBezTo>
                    <a:pt x="135760" y="6810"/>
                    <a:pt x="133765" y="5577"/>
                    <a:pt x="131513" y="5577"/>
                  </a:cubicBezTo>
                  <a:cubicBezTo>
                    <a:pt x="131235" y="5577"/>
                    <a:pt x="130953" y="5596"/>
                    <a:pt x="130666" y="5637"/>
                  </a:cubicBezTo>
                  <a:cubicBezTo>
                    <a:pt x="130197" y="5701"/>
                    <a:pt x="129713" y="5752"/>
                    <a:pt x="129231" y="5752"/>
                  </a:cubicBezTo>
                  <a:cubicBezTo>
                    <a:pt x="128525" y="5752"/>
                    <a:pt x="127823" y="5641"/>
                    <a:pt x="127175" y="5292"/>
                  </a:cubicBezTo>
                  <a:cubicBezTo>
                    <a:pt x="124583" y="3857"/>
                    <a:pt x="121352" y="4808"/>
                    <a:pt x="118811" y="3097"/>
                  </a:cubicBezTo>
                  <a:cubicBezTo>
                    <a:pt x="118623" y="2965"/>
                    <a:pt x="118385" y="2894"/>
                    <a:pt x="118144" y="2894"/>
                  </a:cubicBezTo>
                  <a:cubicBezTo>
                    <a:pt x="117786" y="2894"/>
                    <a:pt x="117421" y="3050"/>
                    <a:pt x="117204" y="3391"/>
                  </a:cubicBezTo>
                  <a:cubicBezTo>
                    <a:pt x="116737" y="4117"/>
                    <a:pt x="117601" y="4134"/>
                    <a:pt x="117930" y="4462"/>
                  </a:cubicBezTo>
                  <a:cubicBezTo>
                    <a:pt x="118103" y="4670"/>
                    <a:pt x="118154" y="4946"/>
                    <a:pt x="118068" y="5188"/>
                  </a:cubicBezTo>
                  <a:cubicBezTo>
                    <a:pt x="117958" y="5398"/>
                    <a:pt x="116241" y="5510"/>
                    <a:pt x="114740" y="5510"/>
                  </a:cubicBezTo>
                  <a:cubicBezTo>
                    <a:pt x="113645" y="5510"/>
                    <a:pt x="112664" y="5450"/>
                    <a:pt x="112503" y="5326"/>
                  </a:cubicBezTo>
                  <a:cubicBezTo>
                    <a:pt x="111242" y="4410"/>
                    <a:pt x="109825" y="3719"/>
                    <a:pt x="108321" y="3287"/>
                  </a:cubicBezTo>
                  <a:cubicBezTo>
                    <a:pt x="108108" y="3224"/>
                    <a:pt x="107902" y="3198"/>
                    <a:pt x="107703" y="3198"/>
                  </a:cubicBezTo>
                  <a:cubicBezTo>
                    <a:pt x="106742" y="3198"/>
                    <a:pt x="105934" y="3807"/>
                    <a:pt x="105084" y="3807"/>
                  </a:cubicBezTo>
                  <a:cubicBezTo>
                    <a:pt x="105000" y="3807"/>
                    <a:pt x="104915" y="3801"/>
                    <a:pt x="104830" y="3788"/>
                  </a:cubicBezTo>
                  <a:cubicBezTo>
                    <a:pt x="102083" y="3391"/>
                    <a:pt x="99266" y="3909"/>
                    <a:pt x="96760" y="1559"/>
                  </a:cubicBezTo>
                  <a:cubicBezTo>
                    <a:pt x="95295" y="185"/>
                    <a:pt x="93272" y="50"/>
                    <a:pt x="91223" y="50"/>
                  </a:cubicBezTo>
                  <a:cubicBezTo>
                    <a:pt x="90718" y="50"/>
                    <a:pt x="90212" y="58"/>
                    <a:pt x="89713" y="58"/>
                  </a:cubicBezTo>
                  <a:cubicBezTo>
                    <a:pt x="89152" y="58"/>
                    <a:pt x="88600" y="48"/>
                    <a:pt x="88067" y="4"/>
                  </a:cubicBezTo>
                  <a:cubicBezTo>
                    <a:pt x="88037" y="2"/>
                    <a:pt x="88007" y="1"/>
                    <a:pt x="87976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9" name="Google Shape;1449;p55"/>
            <p:cNvSpPr/>
            <p:nvPr/>
          </p:nvSpPr>
          <p:spPr>
            <a:xfrm>
              <a:off x="5913800" y="3523050"/>
              <a:ext cx="1109075" cy="813875"/>
            </a:xfrm>
            <a:custGeom>
              <a:avLst/>
              <a:gdLst/>
              <a:ahLst/>
              <a:cxnLst/>
              <a:rect l="l" t="t" r="r" b="b"/>
              <a:pathLst>
                <a:path w="44363" h="32555" extrusionOk="0">
                  <a:moveTo>
                    <a:pt x="28245" y="1"/>
                  </a:moveTo>
                  <a:cubicBezTo>
                    <a:pt x="27747" y="1"/>
                    <a:pt x="27602" y="373"/>
                    <a:pt x="27634" y="804"/>
                  </a:cubicBezTo>
                  <a:cubicBezTo>
                    <a:pt x="27737" y="2117"/>
                    <a:pt x="27979" y="3482"/>
                    <a:pt x="27996" y="4778"/>
                  </a:cubicBezTo>
                  <a:cubicBezTo>
                    <a:pt x="28014" y="5660"/>
                    <a:pt x="28567" y="7094"/>
                    <a:pt x="27634" y="7267"/>
                  </a:cubicBezTo>
                  <a:cubicBezTo>
                    <a:pt x="27521" y="7286"/>
                    <a:pt x="27406" y="7295"/>
                    <a:pt x="27290" y="7295"/>
                  </a:cubicBezTo>
                  <a:cubicBezTo>
                    <a:pt x="25431" y="7295"/>
                    <a:pt x="23230" y="4918"/>
                    <a:pt x="23555" y="3275"/>
                  </a:cubicBezTo>
                  <a:cubicBezTo>
                    <a:pt x="23754" y="2264"/>
                    <a:pt x="23333" y="1317"/>
                    <a:pt x="22034" y="1317"/>
                  </a:cubicBezTo>
                  <a:cubicBezTo>
                    <a:pt x="21978" y="1317"/>
                    <a:pt x="21920" y="1318"/>
                    <a:pt x="21862" y="1322"/>
                  </a:cubicBezTo>
                  <a:cubicBezTo>
                    <a:pt x="21814" y="1325"/>
                    <a:pt x="21765" y="1327"/>
                    <a:pt x="21716" y="1327"/>
                  </a:cubicBezTo>
                  <a:cubicBezTo>
                    <a:pt x="20777" y="1327"/>
                    <a:pt x="19668" y="752"/>
                    <a:pt x="18692" y="752"/>
                  </a:cubicBezTo>
                  <a:cubicBezTo>
                    <a:pt x="18107" y="752"/>
                    <a:pt x="17570" y="958"/>
                    <a:pt x="17144" y="1616"/>
                  </a:cubicBezTo>
                  <a:cubicBezTo>
                    <a:pt x="16642" y="2376"/>
                    <a:pt x="15295" y="2826"/>
                    <a:pt x="15191" y="4035"/>
                  </a:cubicBezTo>
                  <a:cubicBezTo>
                    <a:pt x="15162" y="4430"/>
                    <a:pt x="15144" y="4616"/>
                    <a:pt x="15002" y="4616"/>
                  </a:cubicBezTo>
                  <a:cubicBezTo>
                    <a:pt x="14889" y="4616"/>
                    <a:pt x="14698" y="4499"/>
                    <a:pt x="14361" y="4277"/>
                  </a:cubicBezTo>
                  <a:cubicBezTo>
                    <a:pt x="13724" y="3844"/>
                    <a:pt x="13113" y="3612"/>
                    <a:pt x="12606" y="3612"/>
                  </a:cubicBezTo>
                  <a:cubicBezTo>
                    <a:pt x="12042" y="3612"/>
                    <a:pt x="11607" y="3900"/>
                    <a:pt x="11406" y="4519"/>
                  </a:cubicBezTo>
                  <a:cubicBezTo>
                    <a:pt x="10784" y="6334"/>
                    <a:pt x="8710" y="7215"/>
                    <a:pt x="8624" y="9392"/>
                  </a:cubicBezTo>
                  <a:cubicBezTo>
                    <a:pt x="8607" y="10153"/>
                    <a:pt x="7933" y="10619"/>
                    <a:pt x="7086" y="10879"/>
                  </a:cubicBezTo>
                  <a:cubicBezTo>
                    <a:pt x="5669" y="11311"/>
                    <a:pt x="4355" y="11864"/>
                    <a:pt x="3007" y="12382"/>
                  </a:cubicBezTo>
                  <a:cubicBezTo>
                    <a:pt x="1003" y="13160"/>
                    <a:pt x="0" y="16910"/>
                    <a:pt x="1538" y="19018"/>
                  </a:cubicBezTo>
                  <a:cubicBezTo>
                    <a:pt x="2835" y="20798"/>
                    <a:pt x="3128" y="22595"/>
                    <a:pt x="3992" y="24375"/>
                  </a:cubicBezTo>
                  <a:cubicBezTo>
                    <a:pt x="4494" y="25360"/>
                    <a:pt x="4424" y="26276"/>
                    <a:pt x="3750" y="26950"/>
                  </a:cubicBezTo>
                  <a:cubicBezTo>
                    <a:pt x="3353" y="27348"/>
                    <a:pt x="3509" y="27797"/>
                    <a:pt x="4148" y="28298"/>
                  </a:cubicBezTo>
                  <a:cubicBezTo>
                    <a:pt x="5020" y="28962"/>
                    <a:pt x="5824" y="29302"/>
                    <a:pt x="6549" y="29302"/>
                  </a:cubicBezTo>
                  <a:cubicBezTo>
                    <a:pt x="7089" y="29302"/>
                    <a:pt x="7586" y="29114"/>
                    <a:pt x="8036" y="28730"/>
                  </a:cubicBezTo>
                  <a:cubicBezTo>
                    <a:pt x="8740" y="28095"/>
                    <a:pt x="9643" y="27747"/>
                    <a:pt x="10576" y="27747"/>
                  </a:cubicBezTo>
                  <a:cubicBezTo>
                    <a:pt x="10811" y="27747"/>
                    <a:pt x="11049" y="27769"/>
                    <a:pt x="11285" y="27814"/>
                  </a:cubicBezTo>
                  <a:cubicBezTo>
                    <a:pt x="11420" y="27836"/>
                    <a:pt x="11551" y="27846"/>
                    <a:pt x="11676" y="27846"/>
                  </a:cubicBezTo>
                  <a:cubicBezTo>
                    <a:pt x="12065" y="27846"/>
                    <a:pt x="12402" y="27743"/>
                    <a:pt x="12650" y="27521"/>
                  </a:cubicBezTo>
                  <a:cubicBezTo>
                    <a:pt x="14551" y="25793"/>
                    <a:pt x="17368" y="25343"/>
                    <a:pt x="20047" y="24790"/>
                  </a:cubicBezTo>
                  <a:cubicBezTo>
                    <a:pt x="20247" y="24746"/>
                    <a:pt x="20464" y="24721"/>
                    <a:pt x="20691" y="24721"/>
                  </a:cubicBezTo>
                  <a:cubicBezTo>
                    <a:pt x="21623" y="24721"/>
                    <a:pt x="22712" y="25150"/>
                    <a:pt x="23365" y="26484"/>
                  </a:cubicBezTo>
                  <a:cubicBezTo>
                    <a:pt x="23667" y="27105"/>
                    <a:pt x="23855" y="28198"/>
                    <a:pt x="25083" y="28198"/>
                  </a:cubicBezTo>
                  <a:cubicBezTo>
                    <a:pt x="25120" y="28198"/>
                    <a:pt x="25158" y="28197"/>
                    <a:pt x="25197" y="28195"/>
                  </a:cubicBezTo>
                  <a:cubicBezTo>
                    <a:pt x="25345" y="28183"/>
                    <a:pt x="25455" y="28022"/>
                    <a:pt x="25593" y="28022"/>
                  </a:cubicBezTo>
                  <a:cubicBezTo>
                    <a:pt x="25664" y="28022"/>
                    <a:pt x="25742" y="28065"/>
                    <a:pt x="25836" y="28195"/>
                  </a:cubicBezTo>
                  <a:cubicBezTo>
                    <a:pt x="25923" y="28298"/>
                    <a:pt x="25767" y="28592"/>
                    <a:pt x="25612" y="28713"/>
                  </a:cubicBezTo>
                  <a:cubicBezTo>
                    <a:pt x="25318" y="28938"/>
                    <a:pt x="24903" y="29128"/>
                    <a:pt x="25283" y="29646"/>
                  </a:cubicBezTo>
                  <a:cubicBezTo>
                    <a:pt x="25508" y="29871"/>
                    <a:pt x="25802" y="30026"/>
                    <a:pt x="26113" y="30078"/>
                  </a:cubicBezTo>
                  <a:cubicBezTo>
                    <a:pt x="26172" y="30086"/>
                    <a:pt x="26229" y="30090"/>
                    <a:pt x="26283" y="30090"/>
                  </a:cubicBezTo>
                  <a:cubicBezTo>
                    <a:pt x="26710" y="30090"/>
                    <a:pt x="27006" y="29856"/>
                    <a:pt x="27098" y="29473"/>
                  </a:cubicBezTo>
                  <a:cubicBezTo>
                    <a:pt x="27115" y="29335"/>
                    <a:pt x="27098" y="29197"/>
                    <a:pt x="27029" y="29076"/>
                  </a:cubicBezTo>
                  <a:cubicBezTo>
                    <a:pt x="26976" y="28903"/>
                    <a:pt x="26992" y="28848"/>
                    <a:pt x="27041" y="28848"/>
                  </a:cubicBezTo>
                  <a:cubicBezTo>
                    <a:pt x="27105" y="28848"/>
                    <a:pt x="27225" y="28941"/>
                    <a:pt x="27322" y="28990"/>
                  </a:cubicBezTo>
                  <a:cubicBezTo>
                    <a:pt x="27824" y="29266"/>
                    <a:pt x="28463" y="29473"/>
                    <a:pt x="28169" y="30113"/>
                  </a:cubicBezTo>
                  <a:cubicBezTo>
                    <a:pt x="27945" y="30597"/>
                    <a:pt x="28117" y="31029"/>
                    <a:pt x="28809" y="31461"/>
                  </a:cubicBezTo>
                  <a:cubicBezTo>
                    <a:pt x="30199" y="32318"/>
                    <a:pt x="31628" y="32554"/>
                    <a:pt x="32898" y="32554"/>
                  </a:cubicBezTo>
                  <a:cubicBezTo>
                    <a:pt x="33522" y="32554"/>
                    <a:pt x="34108" y="32497"/>
                    <a:pt x="34633" y="32429"/>
                  </a:cubicBezTo>
                  <a:cubicBezTo>
                    <a:pt x="36672" y="32135"/>
                    <a:pt x="39299" y="31824"/>
                    <a:pt x="39299" y="29145"/>
                  </a:cubicBezTo>
                  <a:cubicBezTo>
                    <a:pt x="39299" y="28938"/>
                    <a:pt x="39541" y="28799"/>
                    <a:pt x="39592" y="28575"/>
                  </a:cubicBezTo>
                  <a:cubicBezTo>
                    <a:pt x="40024" y="26968"/>
                    <a:pt x="41804" y="26363"/>
                    <a:pt x="42496" y="24998"/>
                  </a:cubicBezTo>
                  <a:cubicBezTo>
                    <a:pt x="44224" y="21559"/>
                    <a:pt x="44362" y="17722"/>
                    <a:pt x="40232" y="13661"/>
                  </a:cubicBezTo>
                  <a:cubicBezTo>
                    <a:pt x="38953" y="12399"/>
                    <a:pt x="38037" y="10671"/>
                    <a:pt x="36309" y="9859"/>
                  </a:cubicBezTo>
                  <a:cubicBezTo>
                    <a:pt x="34494" y="9012"/>
                    <a:pt x="34080" y="7716"/>
                    <a:pt x="33509" y="6472"/>
                  </a:cubicBezTo>
                  <a:cubicBezTo>
                    <a:pt x="33388" y="5608"/>
                    <a:pt x="33008" y="4761"/>
                    <a:pt x="32213" y="4346"/>
                  </a:cubicBezTo>
                  <a:cubicBezTo>
                    <a:pt x="30658" y="3465"/>
                    <a:pt x="30278" y="2100"/>
                    <a:pt x="29414" y="942"/>
                  </a:cubicBezTo>
                  <a:cubicBezTo>
                    <a:pt x="29120" y="544"/>
                    <a:pt x="28947" y="78"/>
                    <a:pt x="28377" y="9"/>
                  </a:cubicBezTo>
                  <a:cubicBezTo>
                    <a:pt x="28330" y="3"/>
                    <a:pt x="28287" y="1"/>
                    <a:pt x="28245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0" name="Google Shape;1450;p55"/>
            <p:cNvSpPr/>
            <p:nvPr/>
          </p:nvSpPr>
          <p:spPr>
            <a:xfrm>
              <a:off x="6442175" y="3238700"/>
              <a:ext cx="571625" cy="311800"/>
            </a:xfrm>
            <a:custGeom>
              <a:avLst/>
              <a:gdLst/>
              <a:ahLst/>
              <a:cxnLst/>
              <a:rect l="l" t="t" r="r" b="b"/>
              <a:pathLst>
                <a:path w="22865" h="12472" extrusionOk="0">
                  <a:moveTo>
                    <a:pt x="3070" y="1"/>
                  </a:moveTo>
                  <a:cubicBezTo>
                    <a:pt x="2939" y="1"/>
                    <a:pt x="2792" y="15"/>
                    <a:pt x="2627" y="46"/>
                  </a:cubicBezTo>
                  <a:cubicBezTo>
                    <a:pt x="1833" y="202"/>
                    <a:pt x="830" y="29"/>
                    <a:pt x="415" y="927"/>
                  </a:cubicBezTo>
                  <a:cubicBezTo>
                    <a:pt x="1" y="1826"/>
                    <a:pt x="934" y="1861"/>
                    <a:pt x="1400" y="2189"/>
                  </a:cubicBezTo>
                  <a:cubicBezTo>
                    <a:pt x="1504" y="2258"/>
                    <a:pt x="1366" y="2569"/>
                    <a:pt x="1435" y="2742"/>
                  </a:cubicBezTo>
                  <a:cubicBezTo>
                    <a:pt x="1757" y="3623"/>
                    <a:pt x="1963" y="4886"/>
                    <a:pt x="3062" y="4886"/>
                  </a:cubicBezTo>
                  <a:cubicBezTo>
                    <a:pt x="3084" y="4886"/>
                    <a:pt x="3106" y="4886"/>
                    <a:pt x="3129" y="4885"/>
                  </a:cubicBezTo>
                  <a:cubicBezTo>
                    <a:pt x="3207" y="4880"/>
                    <a:pt x="3284" y="4878"/>
                    <a:pt x="3360" y="4878"/>
                  </a:cubicBezTo>
                  <a:cubicBezTo>
                    <a:pt x="4698" y="4878"/>
                    <a:pt x="5731" y="5570"/>
                    <a:pt x="6810" y="6077"/>
                  </a:cubicBezTo>
                  <a:cubicBezTo>
                    <a:pt x="7328" y="6319"/>
                    <a:pt x="8019" y="7322"/>
                    <a:pt x="7207" y="8203"/>
                  </a:cubicBezTo>
                  <a:cubicBezTo>
                    <a:pt x="6913" y="8531"/>
                    <a:pt x="6948" y="8911"/>
                    <a:pt x="7121" y="9292"/>
                  </a:cubicBezTo>
                  <a:cubicBezTo>
                    <a:pt x="7274" y="9613"/>
                    <a:pt x="7597" y="9810"/>
                    <a:pt x="7934" y="9810"/>
                  </a:cubicBezTo>
                  <a:cubicBezTo>
                    <a:pt x="8014" y="9810"/>
                    <a:pt x="8095" y="9799"/>
                    <a:pt x="8175" y="9775"/>
                  </a:cubicBezTo>
                  <a:cubicBezTo>
                    <a:pt x="8275" y="9755"/>
                    <a:pt x="8368" y="9745"/>
                    <a:pt x="8457" y="9745"/>
                  </a:cubicBezTo>
                  <a:cubicBezTo>
                    <a:pt x="8811" y="9745"/>
                    <a:pt x="9087" y="9900"/>
                    <a:pt x="9419" y="10121"/>
                  </a:cubicBezTo>
                  <a:cubicBezTo>
                    <a:pt x="10079" y="10569"/>
                    <a:pt x="10930" y="10787"/>
                    <a:pt x="11688" y="10787"/>
                  </a:cubicBezTo>
                  <a:cubicBezTo>
                    <a:pt x="12538" y="10787"/>
                    <a:pt x="13270" y="10513"/>
                    <a:pt x="13480" y="9983"/>
                  </a:cubicBezTo>
                  <a:cubicBezTo>
                    <a:pt x="13648" y="9563"/>
                    <a:pt x="13555" y="9014"/>
                    <a:pt x="14230" y="9014"/>
                  </a:cubicBezTo>
                  <a:cubicBezTo>
                    <a:pt x="14250" y="9014"/>
                    <a:pt x="14271" y="9014"/>
                    <a:pt x="14293" y="9015"/>
                  </a:cubicBezTo>
                  <a:cubicBezTo>
                    <a:pt x="15036" y="9050"/>
                    <a:pt x="15381" y="9516"/>
                    <a:pt x="15450" y="10138"/>
                  </a:cubicBezTo>
                  <a:cubicBezTo>
                    <a:pt x="15640" y="11486"/>
                    <a:pt x="16522" y="11953"/>
                    <a:pt x="17697" y="11988"/>
                  </a:cubicBezTo>
                  <a:cubicBezTo>
                    <a:pt x="18224" y="11988"/>
                    <a:pt x="18870" y="12472"/>
                    <a:pt x="19366" y="12472"/>
                  </a:cubicBezTo>
                  <a:cubicBezTo>
                    <a:pt x="19602" y="12472"/>
                    <a:pt x="19804" y="12362"/>
                    <a:pt x="19944" y="12039"/>
                  </a:cubicBezTo>
                  <a:cubicBezTo>
                    <a:pt x="20289" y="11210"/>
                    <a:pt x="19287" y="10398"/>
                    <a:pt x="18596" y="9758"/>
                  </a:cubicBezTo>
                  <a:cubicBezTo>
                    <a:pt x="18164" y="9361"/>
                    <a:pt x="17420" y="8825"/>
                    <a:pt x="17749" y="8272"/>
                  </a:cubicBezTo>
                  <a:cubicBezTo>
                    <a:pt x="17984" y="7884"/>
                    <a:pt x="18253" y="7197"/>
                    <a:pt x="18937" y="7197"/>
                  </a:cubicBezTo>
                  <a:cubicBezTo>
                    <a:pt x="19107" y="7197"/>
                    <a:pt x="19302" y="7239"/>
                    <a:pt x="19529" y="7339"/>
                  </a:cubicBezTo>
                  <a:cubicBezTo>
                    <a:pt x="19732" y="7429"/>
                    <a:pt x="19935" y="7468"/>
                    <a:pt x="20135" y="7468"/>
                  </a:cubicBezTo>
                  <a:cubicBezTo>
                    <a:pt x="20854" y="7468"/>
                    <a:pt x="21544" y="6970"/>
                    <a:pt x="22138" y="6578"/>
                  </a:cubicBezTo>
                  <a:cubicBezTo>
                    <a:pt x="22795" y="6146"/>
                    <a:pt x="22864" y="5248"/>
                    <a:pt x="22311" y="4643"/>
                  </a:cubicBezTo>
                  <a:cubicBezTo>
                    <a:pt x="22115" y="4425"/>
                    <a:pt x="21948" y="4340"/>
                    <a:pt x="21799" y="4340"/>
                  </a:cubicBezTo>
                  <a:cubicBezTo>
                    <a:pt x="21465" y="4340"/>
                    <a:pt x="21227" y="4774"/>
                    <a:pt x="20963" y="5110"/>
                  </a:cubicBezTo>
                  <a:cubicBezTo>
                    <a:pt x="20756" y="5334"/>
                    <a:pt x="20479" y="5472"/>
                    <a:pt x="20168" y="5507"/>
                  </a:cubicBezTo>
                  <a:cubicBezTo>
                    <a:pt x="20112" y="5512"/>
                    <a:pt x="20051" y="5514"/>
                    <a:pt x="19986" y="5514"/>
                  </a:cubicBezTo>
                  <a:cubicBezTo>
                    <a:pt x="18639" y="5514"/>
                    <a:pt x="15548" y="4518"/>
                    <a:pt x="14344" y="3727"/>
                  </a:cubicBezTo>
                  <a:cubicBezTo>
                    <a:pt x="13999" y="3485"/>
                    <a:pt x="13636" y="3295"/>
                    <a:pt x="13238" y="3139"/>
                  </a:cubicBezTo>
                  <a:cubicBezTo>
                    <a:pt x="11925" y="2690"/>
                    <a:pt x="10473" y="2465"/>
                    <a:pt x="9298" y="1774"/>
                  </a:cubicBezTo>
                  <a:cubicBezTo>
                    <a:pt x="8770" y="1458"/>
                    <a:pt x="8301" y="1322"/>
                    <a:pt x="7877" y="1322"/>
                  </a:cubicBezTo>
                  <a:cubicBezTo>
                    <a:pt x="7093" y="1322"/>
                    <a:pt x="6459" y="1787"/>
                    <a:pt x="5876" y="2448"/>
                  </a:cubicBezTo>
                  <a:cubicBezTo>
                    <a:pt x="5497" y="2886"/>
                    <a:pt x="5240" y="3062"/>
                    <a:pt x="5050" y="3062"/>
                  </a:cubicBezTo>
                  <a:cubicBezTo>
                    <a:pt x="4739" y="3062"/>
                    <a:pt x="4614" y="2586"/>
                    <a:pt x="4442" y="2016"/>
                  </a:cubicBezTo>
                  <a:cubicBezTo>
                    <a:pt x="4193" y="1191"/>
                    <a:pt x="4266" y="1"/>
                    <a:pt x="3070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1" name="Google Shape;1451;p55"/>
            <p:cNvSpPr/>
            <p:nvPr/>
          </p:nvSpPr>
          <p:spPr>
            <a:xfrm>
              <a:off x="5898675" y="3029225"/>
              <a:ext cx="282150" cy="318450"/>
            </a:xfrm>
            <a:custGeom>
              <a:avLst/>
              <a:gdLst/>
              <a:ahLst/>
              <a:cxnLst/>
              <a:rect l="l" t="t" r="r" b="b"/>
              <a:pathLst>
                <a:path w="11286" h="12738" extrusionOk="0">
                  <a:moveTo>
                    <a:pt x="8163" y="0"/>
                  </a:moveTo>
                  <a:cubicBezTo>
                    <a:pt x="7646" y="0"/>
                    <a:pt x="7307" y="634"/>
                    <a:pt x="7121" y="1115"/>
                  </a:cubicBezTo>
                  <a:cubicBezTo>
                    <a:pt x="6498" y="2618"/>
                    <a:pt x="5081" y="3362"/>
                    <a:pt x="4027" y="4450"/>
                  </a:cubicBezTo>
                  <a:cubicBezTo>
                    <a:pt x="3562" y="4916"/>
                    <a:pt x="2753" y="5709"/>
                    <a:pt x="2170" y="5709"/>
                  </a:cubicBezTo>
                  <a:cubicBezTo>
                    <a:pt x="2125" y="5709"/>
                    <a:pt x="2082" y="5704"/>
                    <a:pt x="2040" y="5695"/>
                  </a:cubicBezTo>
                  <a:cubicBezTo>
                    <a:pt x="1767" y="5631"/>
                    <a:pt x="1536" y="5602"/>
                    <a:pt x="1339" y="5602"/>
                  </a:cubicBezTo>
                  <a:cubicBezTo>
                    <a:pt x="150" y="5602"/>
                    <a:pt x="215" y="6659"/>
                    <a:pt x="52" y="7475"/>
                  </a:cubicBezTo>
                  <a:cubicBezTo>
                    <a:pt x="1" y="9410"/>
                    <a:pt x="1625" y="11518"/>
                    <a:pt x="3267" y="12123"/>
                  </a:cubicBezTo>
                  <a:cubicBezTo>
                    <a:pt x="3638" y="12262"/>
                    <a:pt x="4019" y="12277"/>
                    <a:pt x="4389" y="12277"/>
                  </a:cubicBezTo>
                  <a:cubicBezTo>
                    <a:pt x="4488" y="12277"/>
                    <a:pt x="4586" y="12276"/>
                    <a:pt x="4683" y="12276"/>
                  </a:cubicBezTo>
                  <a:cubicBezTo>
                    <a:pt x="5034" y="12276"/>
                    <a:pt x="5369" y="12290"/>
                    <a:pt x="5669" y="12417"/>
                  </a:cubicBezTo>
                  <a:cubicBezTo>
                    <a:pt x="6156" y="12630"/>
                    <a:pt x="6559" y="12738"/>
                    <a:pt x="6895" y="12738"/>
                  </a:cubicBezTo>
                  <a:cubicBezTo>
                    <a:pt x="7678" y="12738"/>
                    <a:pt x="8093" y="12148"/>
                    <a:pt x="8348" y="10914"/>
                  </a:cubicBezTo>
                  <a:cubicBezTo>
                    <a:pt x="8572" y="9773"/>
                    <a:pt x="9073" y="8235"/>
                    <a:pt x="9937" y="7786"/>
                  </a:cubicBezTo>
                  <a:cubicBezTo>
                    <a:pt x="11268" y="7094"/>
                    <a:pt x="10577" y="6697"/>
                    <a:pt x="10231" y="6023"/>
                  </a:cubicBezTo>
                  <a:cubicBezTo>
                    <a:pt x="9782" y="5124"/>
                    <a:pt x="8797" y="4278"/>
                    <a:pt x="10058" y="3189"/>
                  </a:cubicBezTo>
                  <a:cubicBezTo>
                    <a:pt x="10404" y="2895"/>
                    <a:pt x="11285" y="2618"/>
                    <a:pt x="10853" y="1945"/>
                  </a:cubicBezTo>
                  <a:cubicBezTo>
                    <a:pt x="10266" y="1063"/>
                    <a:pt x="9402" y="286"/>
                    <a:pt x="8348" y="26"/>
                  </a:cubicBezTo>
                  <a:cubicBezTo>
                    <a:pt x="8284" y="9"/>
                    <a:pt x="8222" y="0"/>
                    <a:pt x="8163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2" name="Google Shape;1452;p55"/>
            <p:cNvSpPr/>
            <p:nvPr/>
          </p:nvSpPr>
          <p:spPr>
            <a:xfrm>
              <a:off x="5544400" y="3065225"/>
              <a:ext cx="541800" cy="430700"/>
            </a:xfrm>
            <a:custGeom>
              <a:avLst/>
              <a:gdLst/>
              <a:ahLst/>
              <a:cxnLst/>
              <a:rect l="l" t="t" r="r" b="b"/>
              <a:pathLst>
                <a:path w="21672" h="17228" extrusionOk="0">
                  <a:moveTo>
                    <a:pt x="7484" y="4583"/>
                  </a:moveTo>
                  <a:lnTo>
                    <a:pt x="7484" y="4583"/>
                  </a:lnTo>
                  <a:cubicBezTo>
                    <a:pt x="7486" y="4586"/>
                    <a:pt x="7488" y="4589"/>
                    <a:pt x="7491" y="4592"/>
                  </a:cubicBezTo>
                  <a:lnTo>
                    <a:pt x="7491" y="4592"/>
                  </a:lnTo>
                  <a:cubicBezTo>
                    <a:pt x="7494" y="4595"/>
                    <a:pt x="7498" y="4597"/>
                    <a:pt x="7501" y="4600"/>
                  </a:cubicBezTo>
                  <a:lnTo>
                    <a:pt x="7484" y="4583"/>
                  </a:lnTo>
                  <a:close/>
                  <a:moveTo>
                    <a:pt x="1210" y="0"/>
                  </a:moveTo>
                  <a:cubicBezTo>
                    <a:pt x="910" y="0"/>
                    <a:pt x="646" y="84"/>
                    <a:pt x="415" y="314"/>
                  </a:cubicBezTo>
                  <a:cubicBezTo>
                    <a:pt x="1" y="712"/>
                    <a:pt x="260" y="1127"/>
                    <a:pt x="571" y="1403"/>
                  </a:cubicBezTo>
                  <a:cubicBezTo>
                    <a:pt x="1833" y="2561"/>
                    <a:pt x="2939" y="3874"/>
                    <a:pt x="3872" y="5309"/>
                  </a:cubicBezTo>
                  <a:cubicBezTo>
                    <a:pt x="5894" y="8264"/>
                    <a:pt x="6948" y="12014"/>
                    <a:pt x="10663" y="13552"/>
                  </a:cubicBezTo>
                  <a:cubicBezTo>
                    <a:pt x="10715" y="13587"/>
                    <a:pt x="10733" y="13656"/>
                    <a:pt x="10733" y="13725"/>
                  </a:cubicBezTo>
                  <a:cubicBezTo>
                    <a:pt x="10007" y="15522"/>
                    <a:pt x="11579" y="15401"/>
                    <a:pt x="12478" y="15660"/>
                  </a:cubicBezTo>
                  <a:cubicBezTo>
                    <a:pt x="14932" y="16334"/>
                    <a:pt x="17420" y="16801"/>
                    <a:pt x="19961" y="17043"/>
                  </a:cubicBezTo>
                  <a:cubicBezTo>
                    <a:pt x="20276" y="17079"/>
                    <a:pt x="20618" y="17227"/>
                    <a:pt x="20904" y="17227"/>
                  </a:cubicBezTo>
                  <a:cubicBezTo>
                    <a:pt x="21167" y="17227"/>
                    <a:pt x="21382" y="17101"/>
                    <a:pt x="21482" y="16645"/>
                  </a:cubicBezTo>
                  <a:cubicBezTo>
                    <a:pt x="21672" y="15816"/>
                    <a:pt x="20842" y="15626"/>
                    <a:pt x="20306" y="15280"/>
                  </a:cubicBezTo>
                  <a:cubicBezTo>
                    <a:pt x="18129" y="13932"/>
                    <a:pt x="15502" y="14347"/>
                    <a:pt x="13204" y="13448"/>
                  </a:cubicBezTo>
                  <a:cubicBezTo>
                    <a:pt x="13103" y="13410"/>
                    <a:pt x="12986" y="13400"/>
                    <a:pt x="12863" y="13400"/>
                  </a:cubicBezTo>
                  <a:cubicBezTo>
                    <a:pt x="12726" y="13400"/>
                    <a:pt x="12582" y="13412"/>
                    <a:pt x="12448" y="13412"/>
                  </a:cubicBezTo>
                  <a:cubicBezTo>
                    <a:pt x="12162" y="13412"/>
                    <a:pt x="11919" y="13355"/>
                    <a:pt x="11873" y="12999"/>
                  </a:cubicBezTo>
                  <a:cubicBezTo>
                    <a:pt x="11769" y="12221"/>
                    <a:pt x="11614" y="11288"/>
                    <a:pt x="12409" y="10666"/>
                  </a:cubicBezTo>
                  <a:cubicBezTo>
                    <a:pt x="12979" y="10199"/>
                    <a:pt x="12806" y="9836"/>
                    <a:pt x="12478" y="9249"/>
                  </a:cubicBezTo>
                  <a:cubicBezTo>
                    <a:pt x="11908" y="8195"/>
                    <a:pt x="10352" y="8558"/>
                    <a:pt x="10076" y="7849"/>
                  </a:cubicBezTo>
                  <a:cubicBezTo>
                    <a:pt x="9542" y="6419"/>
                    <a:pt x="8354" y="5659"/>
                    <a:pt x="7491" y="4592"/>
                  </a:cubicBezTo>
                  <a:lnTo>
                    <a:pt x="7491" y="4592"/>
                  </a:lnTo>
                  <a:cubicBezTo>
                    <a:pt x="6993" y="4179"/>
                    <a:pt x="6512" y="3733"/>
                    <a:pt x="5980" y="3339"/>
                  </a:cubicBezTo>
                  <a:cubicBezTo>
                    <a:pt x="4563" y="2285"/>
                    <a:pt x="3682" y="522"/>
                    <a:pt x="1763" y="72"/>
                  </a:cubicBezTo>
                  <a:cubicBezTo>
                    <a:pt x="1567" y="28"/>
                    <a:pt x="1383" y="0"/>
                    <a:pt x="1210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3" name="Google Shape;1453;p55"/>
            <p:cNvSpPr/>
            <p:nvPr/>
          </p:nvSpPr>
          <p:spPr>
            <a:xfrm>
              <a:off x="4388700" y="3530600"/>
              <a:ext cx="227275" cy="395425"/>
            </a:xfrm>
            <a:custGeom>
              <a:avLst/>
              <a:gdLst/>
              <a:ahLst/>
              <a:cxnLst/>
              <a:rect l="l" t="t" r="r" b="b"/>
              <a:pathLst>
                <a:path w="9091" h="15817" extrusionOk="0">
                  <a:moveTo>
                    <a:pt x="7622" y="0"/>
                  </a:moveTo>
                  <a:cubicBezTo>
                    <a:pt x="7155" y="0"/>
                    <a:pt x="6965" y="363"/>
                    <a:pt x="6740" y="761"/>
                  </a:cubicBezTo>
                  <a:cubicBezTo>
                    <a:pt x="5963" y="2212"/>
                    <a:pt x="5323" y="3802"/>
                    <a:pt x="3405" y="4200"/>
                  </a:cubicBezTo>
                  <a:cubicBezTo>
                    <a:pt x="2645" y="4338"/>
                    <a:pt x="2247" y="4891"/>
                    <a:pt x="2109" y="5738"/>
                  </a:cubicBezTo>
                  <a:cubicBezTo>
                    <a:pt x="1781" y="7587"/>
                    <a:pt x="1971" y="9471"/>
                    <a:pt x="917" y="11285"/>
                  </a:cubicBezTo>
                  <a:cubicBezTo>
                    <a:pt x="1" y="12910"/>
                    <a:pt x="1660" y="15813"/>
                    <a:pt x="3077" y="15813"/>
                  </a:cubicBezTo>
                  <a:cubicBezTo>
                    <a:pt x="3125" y="15815"/>
                    <a:pt x="3172" y="15816"/>
                    <a:pt x="3219" y="15816"/>
                  </a:cubicBezTo>
                  <a:cubicBezTo>
                    <a:pt x="4640" y="15816"/>
                    <a:pt x="5279" y="14808"/>
                    <a:pt x="5496" y="13670"/>
                  </a:cubicBezTo>
                  <a:cubicBezTo>
                    <a:pt x="6049" y="11095"/>
                    <a:pt x="7034" y="8676"/>
                    <a:pt x="8002" y="6256"/>
                  </a:cubicBezTo>
                  <a:cubicBezTo>
                    <a:pt x="8745" y="4373"/>
                    <a:pt x="9091" y="2645"/>
                    <a:pt x="8192" y="778"/>
                  </a:cubicBezTo>
                  <a:cubicBezTo>
                    <a:pt x="8054" y="467"/>
                    <a:pt x="8106" y="18"/>
                    <a:pt x="7622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4" name="Google Shape;1454;p55"/>
            <p:cNvSpPr/>
            <p:nvPr/>
          </p:nvSpPr>
          <p:spPr>
            <a:xfrm>
              <a:off x="6438300" y="1893850"/>
              <a:ext cx="267450" cy="418275"/>
            </a:xfrm>
            <a:custGeom>
              <a:avLst/>
              <a:gdLst/>
              <a:ahLst/>
              <a:cxnLst/>
              <a:rect l="l" t="t" r="r" b="b"/>
              <a:pathLst>
                <a:path w="10698" h="16731" extrusionOk="0">
                  <a:moveTo>
                    <a:pt x="4909" y="1"/>
                  </a:moveTo>
                  <a:cubicBezTo>
                    <a:pt x="4667" y="1"/>
                    <a:pt x="4504" y="61"/>
                    <a:pt x="4562" y="216"/>
                  </a:cubicBezTo>
                  <a:cubicBezTo>
                    <a:pt x="5064" y="1633"/>
                    <a:pt x="3992" y="3465"/>
                    <a:pt x="5444" y="4502"/>
                  </a:cubicBezTo>
                  <a:cubicBezTo>
                    <a:pt x="6654" y="5366"/>
                    <a:pt x="6515" y="6627"/>
                    <a:pt x="6913" y="7647"/>
                  </a:cubicBezTo>
                  <a:cubicBezTo>
                    <a:pt x="6804" y="8207"/>
                    <a:pt x="6835" y="9062"/>
                    <a:pt x="6426" y="9062"/>
                  </a:cubicBezTo>
                  <a:cubicBezTo>
                    <a:pt x="6380" y="9062"/>
                    <a:pt x="6330" y="9052"/>
                    <a:pt x="6273" y="9029"/>
                  </a:cubicBezTo>
                  <a:cubicBezTo>
                    <a:pt x="6019" y="8928"/>
                    <a:pt x="5817" y="8884"/>
                    <a:pt x="5657" y="8884"/>
                  </a:cubicBezTo>
                  <a:cubicBezTo>
                    <a:pt x="5131" y="8884"/>
                    <a:pt x="5047" y="9360"/>
                    <a:pt x="4995" y="9876"/>
                  </a:cubicBezTo>
                  <a:cubicBezTo>
                    <a:pt x="4925" y="10533"/>
                    <a:pt x="4614" y="10757"/>
                    <a:pt x="4044" y="10896"/>
                  </a:cubicBezTo>
                  <a:cubicBezTo>
                    <a:pt x="726" y="11673"/>
                    <a:pt x="0" y="13229"/>
                    <a:pt x="1659" y="16028"/>
                  </a:cubicBezTo>
                  <a:cubicBezTo>
                    <a:pt x="1834" y="16314"/>
                    <a:pt x="1935" y="16730"/>
                    <a:pt x="2351" y="16730"/>
                  </a:cubicBezTo>
                  <a:cubicBezTo>
                    <a:pt x="2389" y="16730"/>
                    <a:pt x="2429" y="16727"/>
                    <a:pt x="2471" y="16720"/>
                  </a:cubicBezTo>
                  <a:cubicBezTo>
                    <a:pt x="3007" y="16633"/>
                    <a:pt x="3197" y="16236"/>
                    <a:pt x="3301" y="15752"/>
                  </a:cubicBezTo>
                  <a:cubicBezTo>
                    <a:pt x="3405" y="15251"/>
                    <a:pt x="3301" y="14784"/>
                    <a:pt x="4009" y="14542"/>
                  </a:cubicBezTo>
                  <a:cubicBezTo>
                    <a:pt x="5651" y="13955"/>
                    <a:pt x="7241" y="13194"/>
                    <a:pt x="8866" y="12555"/>
                  </a:cubicBezTo>
                  <a:cubicBezTo>
                    <a:pt x="9298" y="12399"/>
                    <a:pt x="9643" y="12261"/>
                    <a:pt x="9799" y="11829"/>
                  </a:cubicBezTo>
                  <a:cubicBezTo>
                    <a:pt x="10300" y="10308"/>
                    <a:pt x="8866" y="5746"/>
                    <a:pt x="7604" y="4709"/>
                  </a:cubicBezTo>
                  <a:cubicBezTo>
                    <a:pt x="7397" y="4536"/>
                    <a:pt x="6809" y="4571"/>
                    <a:pt x="7016" y="4139"/>
                  </a:cubicBezTo>
                  <a:cubicBezTo>
                    <a:pt x="7082" y="4008"/>
                    <a:pt x="7166" y="3963"/>
                    <a:pt x="7262" y="3963"/>
                  </a:cubicBezTo>
                  <a:cubicBezTo>
                    <a:pt x="7468" y="3963"/>
                    <a:pt x="7725" y="4173"/>
                    <a:pt x="7950" y="4173"/>
                  </a:cubicBezTo>
                  <a:cubicBezTo>
                    <a:pt x="7979" y="4174"/>
                    <a:pt x="8009" y="4175"/>
                    <a:pt x="8039" y="4175"/>
                  </a:cubicBezTo>
                  <a:cubicBezTo>
                    <a:pt x="9008" y="4175"/>
                    <a:pt x="9913" y="3634"/>
                    <a:pt x="10265" y="2946"/>
                  </a:cubicBezTo>
                  <a:cubicBezTo>
                    <a:pt x="10697" y="2117"/>
                    <a:pt x="9695" y="1667"/>
                    <a:pt x="8987" y="1581"/>
                  </a:cubicBezTo>
                  <a:cubicBezTo>
                    <a:pt x="7811" y="1443"/>
                    <a:pt x="6930" y="786"/>
                    <a:pt x="5962" y="250"/>
                  </a:cubicBezTo>
                  <a:cubicBezTo>
                    <a:pt x="5704" y="111"/>
                    <a:pt x="5235" y="1"/>
                    <a:pt x="4909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5" name="Google Shape;1455;p55"/>
            <p:cNvSpPr/>
            <p:nvPr/>
          </p:nvSpPr>
          <p:spPr>
            <a:xfrm>
              <a:off x="6901875" y="4220725"/>
              <a:ext cx="468775" cy="354550"/>
            </a:xfrm>
            <a:custGeom>
              <a:avLst/>
              <a:gdLst/>
              <a:ahLst/>
              <a:cxnLst/>
              <a:rect l="l" t="t" r="r" b="b"/>
              <a:pathLst>
                <a:path w="18751" h="14182" extrusionOk="0">
                  <a:moveTo>
                    <a:pt x="15666" y="0"/>
                  </a:moveTo>
                  <a:cubicBezTo>
                    <a:pt x="15588" y="0"/>
                    <a:pt x="15504" y="9"/>
                    <a:pt x="15415" y="28"/>
                  </a:cubicBezTo>
                  <a:cubicBezTo>
                    <a:pt x="14690" y="184"/>
                    <a:pt x="14759" y="772"/>
                    <a:pt x="14897" y="1290"/>
                  </a:cubicBezTo>
                  <a:cubicBezTo>
                    <a:pt x="15294" y="2845"/>
                    <a:pt x="14880" y="4038"/>
                    <a:pt x="13463" y="4850"/>
                  </a:cubicBezTo>
                  <a:cubicBezTo>
                    <a:pt x="13013" y="5109"/>
                    <a:pt x="12823" y="5472"/>
                    <a:pt x="13065" y="5991"/>
                  </a:cubicBezTo>
                  <a:cubicBezTo>
                    <a:pt x="13324" y="6578"/>
                    <a:pt x="12823" y="6803"/>
                    <a:pt x="12512" y="7097"/>
                  </a:cubicBezTo>
                  <a:cubicBezTo>
                    <a:pt x="12410" y="7191"/>
                    <a:pt x="12303" y="7233"/>
                    <a:pt x="12200" y="7233"/>
                  </a:cubicBezTo>
                  <a:cubicBezTo>
                    <a:pt x="12041" y="7233"/>
                    <a:pt x="11891" y="7133"/>
                    <a:pt x="11786" y="6976"/>
                  </a:cubicBezTo>
                  <a:cubicBezTo>
                    <a:pt x="11531" y="6610"/>
                    <a:pt x="11284" y="6477"/>
                    <a:pt x="11039" y="6477"/>
                  </a:cubicBezTo>
                  <a:cubicBezTo>
                    <a:pt x="10705" y="6477"/>
                    <a:pt x="10373" y="6726"/>
                    <a:pt x="10024" y="6976"/>
                  </a:cubicBezTo>
                  <a:cubicBezTo>
                    <a:pt x="8797" y="7891"/>
                    <a:pt x="7811" y="9188"/>
                    <a:pt x="6308" y="9637"/>
                  </a:cubicBezTo>
                  <a:cubicBezTo>
                    <a:pt x="4303" y="10242"/>
                    <a:pt x="2696" y="11572"/>
                    <a:pt x="812" y="12385"/>
                  </a:cubicBezTo>
                  <a:cubicBezTo>
                    <a:pt x="242" y="12627"/>
                    <a:pt x="0" y="13214"/>
                    <a:pt x="692" y="13577"/>
                  </a:cubicBezTo>
                  <a:cubicBezTo>
                    <a:pt x="1262" y="13888"/>
                    <a:pt x="1936" y="13992"/>
                    <a:pt x="2610" y="14182"/>
                  </a:cubicBezTo>
                  <a:cubicBezTo>
                    <a:pt x="3819" y="13854"/>
                    <a:pt x="4943" y="13249"/>
                    <a:pt x="5893" y="12436"/>
                  </a:cubicBezTo>
                  <a:cubicBezTo>
                    <a:pt x="7829" y="10743"/>
                    <a:pt x="10144" y="9447"/>
                    <a:pt x="12357" y="8496"/>
                  </a:cubicBezTo>
                  <a:cubicBezTo>
                    <a:pt x="14396" y="7615"/>
                    <a:pt x="15847" y="6042"/>
                    <a:pt x="17817" y="5213"/>
                  </a:cubicBezTo>
                  <a:cubicBezTo>
                    <a:pt x="18301" y="4988"/>
                    <a:pt x="18751" y="4452"/>
                    <a:pt x="18612" y="3848"/>
                  </a:cubicBezTo>
                  <a:cubicBezTo>
                    <a:pt x="18539" y="3538"/>
                    <a:pt x="18402" y="3442"/>
                    <a:pt x="18239" y="3442"/>
                  </a:cubicBezTo>
                  <a:cubicBezTo>
                    <a:pt x="18019" y="3442"/>
                    <a:pt x="17752" y="3615"/>
                    <a:pt x="17524" y="3675"/>
                  </a:cubicBezTo>
                  <a:cubicBezTo>
                    <a:pt x="17487" y="3682"/>
                    <a:pt x="17451" y="3686"/>
                    <a:pt x="17417" y="3686"/>
                  </a:cubicBezTo>
                  <a:cubicBezTo>
                    <a:pt x="17207" y="3686"/>
                    <a:pt x="17050" y="3554"/>
                    <a:pt x="17109" y="3346"/>
                  </a:cubicBezTo>
                  <a:cubicBezTo>
                    <a:pt x="17385" y="2431"/>
                    <a:pt x="16625" y="1791"/>
                    <a:pt x="16556" y="962"/>
                  </a:cubicBezTo>
                  <a:cubicBezTo>
                    <a:pt x="16526" y="461"/>
                    <a:pt x="16229" y="0"/>
                    <a:pt x="15666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6" name="Google Shape;1456;p55"/>
            <p:cNvSpPr/>
            <p:nvPr/>
          </p:nvSpPr>
          <p:spPr>
            <a:xfrm>
              <a:off x="6306100" y="2654825"/>
              <a:ext cx="232875" cy="385425"/>
            </a:xfrm>
            <a:custGeom>
              <a:avLst/>
              <a:gdLst/>
              <a:ahLst/>
              <a:cxnLst/>
              <a:rect l="l" t="t" r="r" b="b"/>
              <a:pathLst>
                <a:path w="9315" h="15417" extrusionOk="0">
                  <a:moveTo>
                    <a:pt x="6907" y="9941"/>
                  </a:moveTo>
                  <a:cubicBezTo>
                    <a:pt x="6738" y="10523"/>
                    <a:pt x="6645" y="11167"/>
                    <a:pt x="5910" y="11304"/>
                  </a:cubicBezTo>
                  <a:cubicBezTo>
                    <a:pt x="5905" y="11305"/>
                    <a:pt x="5899" y="11305"/>
                    <a:pt x="5892" y="11305"/>
                  </a:cubicBezTo>
                  <a:cubicBezTo>
                    <a:pt x="5767" y="11305"/>
                    <a:pt x="5547" y="11146"/>
                    <a:pt x="5547" y="11097"/>
                  </a:cubicBezTo>
                  <a:cubicBezTo>
                    <a:pt x="5616" y="10270"/>
                    <a:pt x="6304" y="10147"/>
                    <a:pt x="6907" y="9941"/>
                  </a:cubicBezTo>
                  <a:close/>
                  <a:moveTo>
                    <a:pt x="2345" y="1"/>
                  </a:moveTo>
                  <a:cubicBezTo>
                    <a:pt x="2049" y="1"/>
                    <a:pt x="1708" y="93"/>
                    <a:pt x="1419" y="93"/>
                  </a:cubicBezTo>
                  <a:cubicBezTo>
                    <a:pt x="1383" y="93"/>
                    <a:pt x="1348" y="92"/>
                    <a:pt x="1313" y="88"/>
                  </a:cubicBezTo>
                  <a:cubicBezTo>
                    <a:pt x="1306" y="88"/>
                    <a:pt x="1299" y="88"/>
                    <a:pt x="1292" y="88"/>
                  </a:cubicBezTo>
                  <a:cubicBezTo>
                    <a:pt x="885" y="88"/>
                    <a:pt x="504" y="561"/>
                    <a:pt x="639" y="883"/>
                  </a:cubicBezTo>
                  <a:cubicBezTo>
                    <a:pt x="1244" y="2283"/>
                    <a:pt x="0" y="3977"/>
                    <a:pt x="1348" y="5273"/>
                  </a:cubicBezTo>
                  <a:cubicBezTo>
                    <a:pt x="1538" y="5446"/>
                    <a:pt x="1383" y="5964"/>
                    <a:pt x="1538" y="6241"/>
                  </a:cubicBezTo>
                  <a:cubicBezTo>
                    <a:pt x="1851" y="6738"/>
                    <a:pt x="1941" y="7889"/>
                    <a:pt x="2501" y="7889"/>
                  </a:cubicBezTo>
                  <a:cubicBezTo>
                    <a:pt x="2623" y="7889"/>
                    <a:pt x="2766" y="7836"/>
                    <a:pt x="2938" y="7710"/>
                  </a:cubicBezTo>
                  <a:cubicBezTo>
                    <a:pt x="3345" y="7411"/>
                    <a:pt x="3664" y="7306"/>
                    <a:pt x="3951" y="7306"/>
                  </a:cubicBezTo>
                  <a:cubicBezTo>
                    <a:pt x="4345" y="7306"/>
                    <a:pt x="4678" y="7505"/>
                    <a:pt x="5098" y="7675"/>
                  </a:cubicBezTo>
                  <a:cubicBezTo>
                    <a:pt x="5375" y="7796"/>
                    <a:pt x="5651" y="7848"/>
                    <a:pt x="5668" y="8176"/>
                  </a:cubicBezTo>
                  <a:cubicBezTo>
                    <a:pt x="5668" y="8297"/>
                    <a:pt x="5547" y="8401"/>
                    <a:pt x="5478" y="8504"/>
                  </a:cubicBezTo>
                  <a:cubicBezTo>
                    <a:pt x="5288" y="8384"/>
                    <a:pt x="5098" y="8263"/>
                    <a:pt x="4908" y="8107"/>
                  </a:cubicBezTo>
                  <a:cubicBezTo>
                    <a:pt x="4670" y="7869"/>
                    <a:pt x="4349" y="7740"/>
                    <a:pt x="4020" y="7740"/>
                  </a:cubicBezTo>
                  <a:cubicBezTo>
                    <a:pt x="3895" y="7740"/>
                    <a:pt x="3770" y="7758"/>
                    <a:pt x="3646" y="7796"/>
                  </a:cubicBezTo>
                  <a:cubicBezTo>
                    <a:pt x="3059" y="7951"/>
                    <a:pt x="3284" y="8470"/>
                    <a:pt x="3249" y="8850"/>
                  </a:cubicBezTo>
                  <a:cubicBezTo>
                    <a:pt x="3180" y="10008"/>
                    <a:pt x="4701" y="11270"/>
                    <a:pt x="4580" y="11408"/>
                  </a:cubicBezTo>
                  <a:cubicBezTo>
                    <a:pt x="3042" y="13170"/>
                    <a:pt x="4251" y="13205"/>
                    <a:pt x="5599" y="13758"/>
                  </a:cubicBezTo>
                  <a:cubicBezTo>
                    <a:pt x="6014" y="13948"/>
                    <a:pt x="6429" y="15244"/>
                    <a:pt x="7379" y="15400"/>
                  </a:cubicBezTo>
                  <a:cubicBezTo>
                    <a:pt x="7454" y="15411"/>
                    <a:pt x="7523" y="15417"/>
                    <a:pt x="7586" y="15417"/>
                  </a:cubicBezTo>
                  <a:cubicBezTo>
                    <a:pt x="8462" y="15417"/>
                    <a:pt x="8316" y="14362"/>
                    <a:pt x="8606" y="13879"/>
                  </a:cubicBezTo>
                  <a:cubicBezTo>
                    <a:pt x="9315" y="12687"/>
                    <a:pt x="8554" y="11529"/>
                    <a:pt x="8105" y="10423"/>
                  </a:cubicBezTo>
                  <a:cubicBezTo>
                    <a:pt x="7967" y="10058"/>
                    <a:pt x="7709" y="9812"/>
                    <a:pt x="7353" y="9812"/>
                  </a:cubicBezTo>
                  <a:cubicBezTo>
                    <a:pt x="7222" y="9812"/>
                    <a:pt x="7078" y="9845"/>
                    <a:pt x="6922" y="9917"/>
                  </a:cubicBezTo>
                  <a:lnTo>
                    <a:pt x="6922" y="9917"/>
                  </a:lnTo>
                  <a:cubicBezTo>
                    <a:pt x="7290" y="9072"/>
                    <a:pt x="8114" y="7913"/>
                    <a:pt x="7103" y="7433"/>
                  </a:cubicBezTo>
                  <a:cubicBezTo>
                    <a:pt x="5789" y="6828"/>
                    <a:pt x="5530" y="5048"/>
                    <a:pt x="3854" y="4927"/>
                  </a:cubicBezTo>
                  <a:cubicBezTo>
                    <a:pt x="3335" y="4893"/>
                    <a:pt x="2886" y="4167"/>
                    <a:pt x="3318" y="3424"/>
                  </a:cubicBezTo>
                  <a:cubicBezTo>
                    <a:pt x="3975" y="2318"/>
                    <a:pt x="3353" y="1298"/>
                    <a:pt x="2955" y="348"/>
                  </a:cubicBezTo>
                  <a:cubicBezTo>
                    <a:pt x="2833" y="73"/>
                    <a:pt x="2607" y="1"/>
                    <a:pt x="2345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7" name="Google Shape;1457;p55"/>
            <p:cNvSpPr/>
            <p:nvPr/>
          </p:nvSpPr>
          <p:spPr>
            <a:xfrm>
              <a:off x="6139750" y="3178550"/>
              <a:ext cx="185375" cy="227425"/>
            </a:xfrm>
            <a:custGeom>
              <a:avLst/>
              <a:gdLst/>
              <a:ahLst/>
              <a:cxnLst/>
              <a:rect l="l" t="t" r="r" b="b"/>
              <a:pathLst>
                <a:path w="7415" h="9097" extrusionOk="0">
                  <a:moveTo>
                    <a:pt x="6576" y="0"/>
                  </a:moveTo>
                  <a:cubicBezTo>
                    <a:pt x="6440" y="0"/>
                    <a:pt x="6314" y="46"/>
                    <a:pt x="6222" y="154"/>
                  </a:cubicBezTo>
                  <a:cubicBezTo>
                    <a:pt x="5928" y="483"/>
                    <a:pt x="5611" y="592"/>
                    <a:pt x="5290" y="592"/>
                  </a:cubicBezTo>
                  <a:cubicBezTo>
                    <a:pt x="4988" y="592"/>
                    <a:pt x="4683" y="496"/>
                    <a:pt x="4390" y="396"/>
                  </a:cubicBezTo>
                  <a:cubicBezTo>
                    <a:pt x="3964" y="242"/>
                    <a:pt x="3597" y="173"/>
                    <a:pt x="3279" y="173"/>
                  </a:cubicBezTo>
                  <a:cubicBezTo>
                    <a:pt x="1986" y="173"/>
                    <a:pt x="1492" y="1318"/>
                    <a:pt x="1020" y="2608"/>
                  </a:cubicBezTo>
                  <a:cubicBezTo>
                    <a:pt x="364" y="4353"/>
                    <a:pt x="1" y="6064"/>
                    <a:pt x="796" y="7360"/>
                  </a:cubicBezTo>
                  <a:cubicBezTo>
                    <a:pt x="847" y="8362"/>
                    <a:pt x="761" y="8984"/>
                    <a:pt x="1470" y="9088"/>
                  </a:cubicBezTo>
                  <a:cubicBezTo>
                    <a:pt x="1519" y="9094"/>
                    <a:pt x="1568" y="9097"/>
                    <a:pt x="1614" y="9097"/>
                  </a:cubicBezTo>
                  <a:cubicBezTo>
                    <a:pt x="2117" y="9097"/>
                    <a:pt x="2435" y="8762"/>
                    <a:pt x="2593" y="8224"/>
                  </a:cubicBezTo>
                  <a:cubicBezTo>
                    <a:pt x="2634" y="8075"/>
                    <a:pt x="2578" y="7743"/>
                    <a:pt x="2746" y="7743"/>
                  </a:cubicBezTo>
                  <a:cubicBezTo>
                    <a:pt x="2792" y="7743"/>
                    <a:pt x="2854" y="7768"/>
                    <a:pt x="2938" y="7827"/>
                  </a:cubicBezTo>
                  <a:cubicBezTo>
                    <a:pt x="3173" y="7995"/>
                    <a:pt x="3380" y="8062"/>
                    <a:pt x="3567" y="8062"/>
                  </a:cubicBezTo>
                  <a:cubicBezTo>
                    <a:pt x="4013" y="8062"/>
                    <a:pt x="4340" y="7677"/>
                    <a:pt x="4632" y="7360"/>
                  </a:cubicBezTo>
                  <a:cubicBezTo>
                    <a:pt x="5116" y="6842"/>
                    <a:pt x="4563" y="6358"/>
                    <a:pt x="4373" y="5839"/>
                  </a:cubicBezTo>
                  <a:cubicBezTo>
                    <a:pt x="4183" y="5321"/>
                    <a:pt x="3491" y="4750"/>
                    <a:pt x="4442" y="4249"/>
                  </a:cubicBezTo>
                  <a:cubicBezTo>
                    <a:pt x="4943" y="3990"/>
                    <a:pt x="5790" y="3852"/>
                    <a:pt x="5427" y="3057"/>
                  </a:cubicBezTo>
                  <a:cubicBezTo>
                    <a:pt x="5274" y="2713"/>
                    <a:pt x="5030" y="2616"/>
                    <a:pt x="4752" y="2616"/>
                  </a:cubicBezTo>
                  <a:cubicBezTo>
                    <a:pt x="4400" y="2616"/>
                    <a:pt x="3994" y="2771"/>
                    <a:pt x="3647" y="2780"/>
                  </a:cubicBezTo>
                  <a:cubicBezTo>
                    <a:pt x="3388" y="2815"/>
                    <a:pt x="3129" y="2850"/>
                    <a:pt x="2887" y="2919"/>
                  </a:cubicBezTo>
                  <a:cubicBezTo>
                    <a:pt x="2887" y="2746"/>
                    <a:pt x="2800" y="2487"/>
                    <a:pt x="2887" y="2435"/>
                  </a:cubicBezTo>
                  <a:cubicBezTo>
                    <a:pt x="3111" y="2262"/>
                    <a:pt x="3405" y="2037"/>
                    <a:pt x="3664" y="2037"/>
                  </a:cubicBezTo>
                  <a:cubicBezTo>
                    <a:pt x="4321" y="2055"/>
                    <a:pt x="4995" y="2262"/>
                    <a:pt x="5634" y="2262"/>
                  </a:cubicBezTo>
                  <a:cubicBezTo>
                    <a:pt x="6481" y="2262"/>
                    <a:pt x="6861" y="1553"/>
                    <a:pt x="7242" y="931"/>
                  </a:cubicBezTo>
                  <a:cubicBezTo>
                    <a:pt x="7414" y="689"/>
                    <a:pt x="7328" y="344"/>
                    <a:pt x="7086" y="188"/>
                  </a:cubicBezTo>
                  <a:cubicBezTo>
                    <a:pt x="6932" y="73"/>
                    <a:pt x="6746" y="0"/>
                    <a:pt x="6576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8" name="Google Shape;1458;p55"/>
            <p:cNvSpPr/>
            <p:nvPr/>
          </p:nvSpPr>
          <p:spPr>
            <a:xfrm>
              <a:off x="4320000" y="1079225"/>
              <a:ext cx="260125" cy="163000"/>
            </a:xfrm>
            <a:custGeom>
              <a:avLst/>
              <a:gdLst/>
              <a:ahLst/>
              <a:cxnLst/>
              <a:rect l="l" t="t" r="r" b="b"/>
              <a:pathLst>
                <a:path w="10405" h="6520" extrusionOk="0">
                  <a:moveTo>
                    <a:pt x="8970" y="1"/>
                  </a:moveTo>
                  <a:cubicBezTo>
                    <a:pt x="6620" y="778"/>
                    <a:pt x="3786" y="294"/>
                    <a:pt x="1764" y="2576"/>
                  </a:cubicBezTo>
                  <a:cubicBezTo>
                    <a:pt x="502" y="3993"/>
                    <a:pt x="1" y="5410"/>
                    <a:pt x="1038" y="5876"/>
                  </a:cubicBezTo>
                  <a:cubicBezTo>
                    <a:pt x="2057" y="6274"/>
                    <a:pt x="3146" y="6499"/>
                    <a:pt x="4252" y="6516"/>
                  </a:cubicBezTo>
                  <a:cubicBezTo>
                    <a:pt x="4303" y="6518"/>
                    <a:pt x="4355" y="6520"/>
                    <a:pt x="4406" y="6520"/>
                  </a:cubicBezTo>
                  <a:cubicBezTo>
                    <a:pt x="4717" y="6520"/>
                    <a:pt x="5012" y="6455"/>
                    <a:pt x="5116" y="6084"/>
                  </a:cubicBezTo>
                  <a:cubicBezTo>
                    <a:pt x="5237" y="5652"/>
                    <a:pt x="4892" y="5479"/>
                    <a:pt x="4563" y="5323"/>
                  </a:cubicBezTo>
                  <a:cubicBezTo>
                    <a:pt x="3094" y="4598"/>
                    <a:pt x="3630" y="3924"/>
                    <a:pt x="4598" y="3198"/>
                  </a:cubicBezTo>
                  <a:cubicBezTo>
                    <a:pt x="5980" y="2144"/>
                    <a:pt x="7726" y="2126"/>
                    <a:pt x="9264" y="1487"/>
                  </a:cubicBezTo>
                  <a:cubicBezTo>
                    <a:pt x="9696" y="1331"/>
                    <a:pt x="10404" y="1556"/>
                    <a:pt x="10352" y="796"/>
                  </a:cubicBezTo>
                  <a:cubicBezTo>
                    <a:pt x="10301" y="35"/>
                    <a:pt x="9627" y="70"/>
                    <a:pt x="8970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9" name="Google Shape;1459;p55"/>
            <p:cNvSpPr/>
            <p:nvPr/>
          </p:nvSpPr>
          <p:spPr>
            <a:xfrm>
              <a:off x="3605850" y="1017225"/>
              <a:ext cx="246275" cy="88775"/>
            </a:xfrm>
            <a:custGeom>
              <a:avLst/>
              <a:gdLst/>
              <a:ahLst/>
              <a:cxnLst/>
              <a:rect l="l" t="t" r="r" b="b"/>
              <a:pathLst>
                <a:path w="9851" h="3551" extrusionOk="0">
                  <a:moveTo>
                    <a:pt x="3896" y="1"/>
                  </a:moveTo>
                  <a:cubicBezTo>
                    <a:pt x="2951" y="1"/>
                    <a:pt x="1998" y="113"/>
                    <a:pt x="1055" y="130"/>
                  </a:cubicBezTo>
                  <a:cubicBezTo>
                    <a:pt x="674" y="130"/>
                    <a:pt x="260" y="217"/>
                    <a:pt x="121" y="649"/>
                  </a:cubicBezTo>
                  <a:cubicBezTo>
                    <a:pt x="0" y="1046"/>
                    <a:pt x="173" y="1461"/>
                    <a:pt x="536" y="1651"/>
                  </a:cubicBezTo>
                  <a:cubicBezTo>
                    <a:pt x="1487" y="2256"/>
                    <a:pt x="2489" y="2792"/>
                    <a:pt x="3474" y="3345"/>
                  </a:cubicBezTo>
                  <a:cubicBezTo>
                    <a:pt x="3715" y="3472"/>
                    <a:pt x="3939" y="3551"/>
                    <a:pt x="4149" y="3551"/>
                  </a:cubicBezTo>
                  <a:cubicBezTo>
                    <a:pt x="4450" y="3551"/>
                    <a:pt x="4723" y="3389"/>
                    <a:pt x="4978" y="2982"/>
                  </a:cubicBezTo>
                  <a:cubicBezTo>
                    <a:pt x="5203" y="2650"/>
                    <a:pt x="5511" y="2104"/>
                    <a:pt x="5931" y="2104"/>
                  </a:cubicBezTo>
                  <a:cubicBezTo>
                    <a:pt x="6058" y="2104"/>
                    <a:pt x="6195" y="2153"/>
                    <a:pt x="6343" y="2273"/>
                  </a:cubicBezTo>
                  <a:cubicBezTo>
                    <a:pt x="6982" y="2809"/>
                    <a:pt x="7673" y="2826"/>
                    <a:pt x="8365" y="2895"/>
                  </a:cubicBezTo>
                  <a:cubicBezTo>
                    <a:pt x="8588" y="2920"/>
                    <a:pt x="8869" y="3004"/>
                    <a:pt x="9118" y="3004"/>
                  </a:cubicBezTo>
                  <a:cubicBezTo>
                    <a:pt x="9390" y="3004"/>
                    <a:pt x="9623" y="2904"/>
                    <a:pt x="9695" y="2515"/>
                  </a:cubicBezTo>
                  <a:cubicBezTo>
                    <a:pt x="9851" y="1789"/>
                    <a:pt x="9142" y="1668"/>
                    <a:pt x="8641" y="1478"/>
                  </a:cubicBezTo>
                  <a:lnTo>
                    <a:pt x="6585" y="493"/>
                  </a:lnTo>
                  <a:cubicBezTo>
                    <a:pt x="5704" y="104"/>
                    <a:pt x="4803" y="1"/>
                    <a:pt x="3896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0" name="Google Shape;1460;p55"/>
            <p:cNvSpPr/>
            <p:nvPr/>
          </p:nvSpPr>
          <p:spPr>
            <a:xfrm>
              <a:off x="3161275" y="1612775"/>
              <a:ext cx="115825" cy="115825"/>
            </a:xfrm>
            <a:custGeom>
              <a:avLst/>
              <a:gdLst/>
              <a:ahLst/>
              <a:cxnLst/>
              <a:rect l="l" t="t" r="r" b="b"/>
              <a:pathLst>
                <a:path w="4633" h="4633" extrusionOk="0">
                  <a:moveTo>
                    <a:pt x="2966" y="1"/>
                  </a:moveTo>
                  <a:cubicBezTo>
                    <a:pt x="2951" y="1"/>
                    <a:pt x="2936" y="1"/>
                    <a:pt x="2921" y="1"/>
                  </a:cubicBezTo>
                  <a:cubicBezTo>
                    <a:pt x="1729" y="36"/>
                    <a:pt x="1" y="2421"/>
                    <a:pt x="139" y="3803"/>
                  </a:cubicBezTo>
                  <a:cubicBezTo>
                    <a:pt x="139" y="4252"/>
                    <a:pt x="502" y="4615"/>
                    <a:pt x="951" y="4633"/>
                  </a:cubicBezTo>
                  <a:cubicBezTo>
                    <a:pt x="2956" y="4581"/>
                    <a:pt x="4632" y="3026"/>
                    <a:pt x="4529" y="1297"/>
                  </a:cubicBezTo>
                  <a:cubicBezTo>
                    <a:pt x="4478" y="482"/>
                    <a:pt x="3809" y="1"/>
                    <a:pt x="2966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1" name="Google Shape;1461;p55"/>
            <p:cNvSpPr/>
            <p:nvPr/>
          </p:nvSpPr>
          <p:spPr>
            <a:xfrm>
              <a:off x="6082850" y="3458350"/>
              <a:ext cx="215350" cy="82375"/>
            </a:xfrm>
            <a:custGeom>
              <a:avLst/>
              <a:gdLst/>
              <a:ahLst/>
              <a:cxnLst/>
              <a:rect l="l" t="t" r="r" b="b"/>
              <a:pathLst>
                <a:path w="8614" h="3295" extrusionOk="0">
                  <a:moveTo>
                    <a:pt x="8412" y="834"/>
                  </a:moveTo>
                  <a:lnTo>
                    <a:pt x="8412" y="834"/>
                  </a:lnTo>
                  <a:cubicBezTo>
                    <a:pt x="8408" y="835"/>
                    <a:pt x="8404" y="836"/>
                    <a:pt x="8401" y="837"/>
                  </a:cubicBezTo>
                  <a:lnTo>
                    <a:pt x="8401" y="837"/>
                  </a:lnTo>
                  <a:cubicBezTo>
                    <a:pt x="8399" y="842"/>
                    <a:pt x="8396" y="846"/>
                    <a:pt x="8394" y="851"/>
                  </a:cubicBezTo>
                  <a:lnTo>
                    <a:pt x="8412" y="834"/>
                  </a:lnTo>
                  <a:close/>
                  <a:moveTo>
                    <a:pt x="6441" y="1"/>
                  </a:moveTo>
                  <a:cubicBezTo>
                    <a:pt x="5426" y="1"/>
                    <a:pt x="4424" y="103"/>
                    <a:pt x="3504" y="557"/>
                  </a:cubicBezTo>
                  <a:cubicBezTo>
                    <a:pt x="3268" y="683"/>
                    <a:pt x="3156" y="756"/>
                    <a:pt x="3064" y="756"/>
                  </a:cubicBezTo>
                  <a:cubicBezTo>
                    <a:pt x="2968" y="756"/>
                    <a:pt x="2895" y="675"/>
                    <a:pt x="2726" y="488"/>
                  </a:cubicBezTo>
                  <a:cubicBezTo>
                    <a:pt x="2440" y="160"/>
                    <a:pt x="2158" y="41"/>
                    <a:pt x="1882" y="41"/>
                  </a:cubicBezTo>
                  <a:cubicBezTo>
                    <a:pt x="1373" y="41"/>
                    <a:pt x="881" y="443"/>
                    <a:pt x="410" y="678"/>
                  </a:cubicBezTo>
                  <a:cubicBezTo>
                    <a:pt x="0" y="866"/>
                    <a:pt x="164" y="1612"/>
                    <a:pt x="452" y="1612"/>
                  </a:cubicBezTo>
                  <a:cubicBezTo>
                    <a:pt x="455" y="1612"/>
                    <a:pt x="459" y="1612"/>
                    <a:pt x="462" y="1612"/>
                  </a:cubicBezTo>
                  <a:cubicBezTo>
                    <a:pt x="518" y="1607"/>
                    <a:pt x="572" y="1605"/>
                    <a:pt x="625" y="1605"/>
                  </a:cubicBezTo>
                  <a:cubicBezTo>
                    <a:pt x="1895" y="1605"/>
                    <a:pt x="2508" y="2753"/>
                    <a:pt x="3504" y="3184"/>
                  </a:cubicBezTo>
                  <a:cubicBezTo>
                    <a:pt x="3665" y="3259"/>
                    <a:pt x="3818" y="3295"/>
                    <a:pt x="3955" y="3295"/>
                  </a:cubicBezTo>
                  <a:cubicBezTo>
                    <a:pt x="4389" y="3295"/>
                    <a:pt x="4667" y="2934"/>
                    <a:pt x="4575" y="2303"/>
                  </a:cubicBezTo>
                  <a:cubicBezTo>
                    <a:pt x="4523" y="1905"/>
                    <a:pt x="4541" y="1784"/>
                    <a:pt x="4973" y="1698"/>
                  </a:cubicBezTo>
                  <a:cubicBezTo>
                    <a:pt x="6127" y="1457"/>
                    <a:pt x="7264" y="1130"/>
                    <a:pt x="8401" y="837"/>
                  </a:cubicBezTo>
                  <a:lnTo>
                    <a:pt x="8401" y="837"/>
                  </a:lnTo>
                  <a:cubicBezTo>
                    <a:pt x="8535" y="525"/>
                    <a:pt x="8613" y="56"/>
                    <a:pt x="8256" y="56"/>
                  </a:cubicBezTo>
                  <a:cubicBezTo>
                    <a:pt x="7656" y="37"/>
                    <a:pt x="7046" y="1"/>
                    <a:pt x="6441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2" name="Google Shape;1462;p55"/>
            <p:cNvSpPr/>
            <p:nvPr/>
          </p:nvSpPr>
          <p:spPr>
            <a:xfrm>
              <a:off x="5726825" y="1103850"/>
              <a:ext cx="262175" cy="54825"/>
            </a:xfrm>
            <a:custGeom>
              <a:avLst/>
              <a:gdLst/>
              <a:ahLst/>
              <a:cxnLst/>
              <a:rect l="l" t="t" r="r" b="b"/>
              <a:pathLst>
                <a:path w="10487" h="2193" extrusionOk="0">
                  <a:moveTo>
                    <a:pt x="2675" y="1"/>
                  </a:moveTo>
                  <a:cubicBezTo>
                    <a:pt x="2260" y="122"/>
                    <a:pt x="1984" y="208"/>
                    <a:pt x="1707" y="260"/>
                  </a:cubicBezTo>
                  <a:cubicBezTo>
                    <a:pt x="1625" y="276"/>
                    <a:pt x="1533" y="281"/>
                    <a:pt x="1436" y="281"/>
                  </a:cubicBezTo>
                  <a:cubicBezTo>
                    <a:pt x="1238" y="281"/>
                    <a:pt x="1018" y="259"/>
                    <a:pt x="814" y="259"/>
                  </a:cubicBezTo>
                  <a:cubicBezTo>
                    <a:pt x="370" y="259"/>
                    <a:pt x="1" y="367"/>
                    <a:pt x="83" y="1055"/>
                  </a:cubicBezTo>
                  <a:cubicBezTo>
                    <a:pt x="160" y="1671"/>
                    <a:pt x="629" y="1783"/>
                    <a:pt x="1147" y="1783"/>
                  </a:cubicBezTo>
                  <a:cubicBezTo>
                    <a:pt x="1443" y="1783"/>
                    <a:pt x="1754" y="1746"/>
                    <a:pt x="2018" y="1746"/>
                  </a:cubicBezTo>
                  <a:cubicBezTo>
                    <a:pt x="3176" y="1729"/>
                    <a:pt x="4334" y="1625"/>
                    <a:pt x="5488" y="1625"/>
                  </a:cubicBezTo>
                  <a:cubicBezTo>
                    <a:pt x="6641" y="1625"/>
                    <a:pt x="7790" y="1729"/>
                    <a:pt x="8931" y="2126"/>
                  </a:cubicBezTo>
                  <a:cubicBezTo>
                    <a:pt x="9064" y="2171"/>
                    <a:pt x="9201" y="2192"/>
                    <a:pt x="9336" y="2192"/>
                  </a:cubicBezTo>
                  <a:cubicBezTo>
                    <a:pt x="9780" y="2192"/>
                    <a:pt x="10194" y="1955"/>
                    <a:pt x="10314" y="1504"/>
                  </a:cubicBezTo>
                  <a:cubicBezTo>
                    <a:pt x="10486" y="813"/>
                    <a:pt x="9761" y="744"/>
                    <a:pt x="9294" y="606"/>
                  </a:cubicBezTo>
                  <a:cubicBezTo>
                    <a:pt x="8746" y="426"/>
                    <a:pt x="8189" y="370"/>
                    <a:pt x="7630" y="370"/>
                  </a:cubicBezTo>
                  <a:cubicBezTo>
                    <a:pt x="6715" y="370"/>
                    <a:pt x="5795" y="519"/>
                    <a:pt x="4900" y="519"/>
                  </a:cubicBezTo>
                  <a:cubicBezTo>
                    <a:pt x="4133" y="519"/>
                    <a:pt x="3384" y="409"/>
                    <a:pt x="2675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3" name="Google Shape;1463;p55"/>
            <p:cNvSpPr/>
            <p:nvPr/>
          </p:nvSpPr>
          <p:spPr>
            <a:xfrm>
              <a:off x="6497925" y="4391525"/>
              <a:ext cx="125725" cy="97375"/>
            </a:xfrm>
            <a:custGeom>
              <a:avLst/>
              <a:gdLst/>
              <a:ahLst/>
              <a:cxnLst/>
              <a:rect l="l" t="t" r="r" b="b"/>
              <a:pathLst>
                <a:path w="5029" h="3895" extrusionOk="0">
                  <a:moveTo>
                    <a:pt x="4062" y="0"/>
                  </a:moveTo>
                  <a:cubicBezTo>
                    <a:pt x="3557" y="0"/>
                    <a:pt x="2937" y="491"/>
                    <a:pt x="2445" y="491"/>
                  </a:cubicBezTo>
                  <a:cubicBezTo>
                    <a:pt x="2234" y="491"/>
                    <a:pt x="2046" y="401"/>
                    <a:pt x="1901" y="144"/>
                  </a:cubicBezTo>
                  <a:cubicBezTo>
                    <a:pt x="0" y="403"/>
                    <a:pt x="570" y="1975"/>
                    <a:pt x="225" y="2960"/>
                  </a:cubicBezTo>
                  <a:cubicBezTo>
                    <a:pt x="38" y="3485"/>
                    <a:pt x="566" y="3894"/>
                    <a:pt x="1172" y="3894"/>
                  </a:cubicBezTo>
                  <a:cubicBezTo>
                    <a:pt x="1185" y="3894"/>
                    <a:pt x="1197" y="3894"/>
                    <a:pt x="1210" y="3894"/>
                  </a:cubicBezTo>
                  <a:cubicBezTo>
                    <a:pt x="2298" y="3876"/>
                    <a:pt x="5029" y="1630"/>
                    <a:pt x="4804" y="783"/>
                  </a:cubicBezTo>
                  <a:cubicBezTo>
                    <a:pt x="4638" y="185"/>
                    <a:pt x="4372" y="0"/>
                    <a:pt x="4062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4" name="Google Shape;1464;p55"/>
            <p:cNvSpPr/>
            <p:nvPr/>
          </p:nvSpPr>
          <p:spPr>
            <a:xfrm>
              <a:off x="5334875" y="2906300"/>
              <a:ext cx="82100" cy="128050"/>
            </a:xfrm>
            <a:custGeom>
              <a:avLst/>
              <a:gdLst/>
              <a:ahLst/>
              <a:cxnLst/>
              <a:rect l="l" t="t" r="r" b="b"/>
              <a:pathLst>
                <a:path w="3284" h="5122" extrusionOk="0">
                  <a:moveTo>
                    <a:pt x="519" y="1"/>
                  </a:moveTo>
                  <a:lnTo>
                    <a:pt x="380" y="139"/>
                  </a:lnTo>
                  <a:cubicBezTo>
                    <a:pt x="104" y="1452"/>
                    <a:pt x="0" y="2766"/>
                    <a:pt x="380" y="4062"/>
                  </a:cubicBezTo>
                  <a:cubicBezTo>
                    <a:pt x="534" y="4660"/>
                    <a:pt x="796" y="5122"/>
                    <a:pt x="1420" y="5122"/>
                  </a:cubicBezTo>
                  <a:cubicBezTo>
                    <a:pt x="1500" y="5122"/>
                    <a:pt x="1585" y="5114"/>
                    <a:pt x="1676" y="5099"/>
                  </a:cubicBezTo>
                  <a:cubicBezTo>
                    <a:pt x="2471" y="4978"/>
                    <a:pt x="3284" y="4408"/>
                    <a:pt x="3111" y="3734"/>
                  </a:cubicBezTo>
                  <a:cubicBezTo>
                    <a:pt x="2748" y="2213"/>
                    <a:pt x="2108" y="744"/>
                    <a:pt x="519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5" name="Google Shape;1465;p55"/>
            <p:cNvSpPr/>
            <p:nvPr/>
          </p:nvSpPr>
          <p:spPr>
            <a:xfrm>
              <a:off x="4869125" y="997550"/>
              <a:ext cx="160750" cy="66150"/>
            </a:xfrm>
            <a:custGeom>
              <a:avLst/>
              <a:gdLst/>
              <a:ahLst/>
              <a:cxnLst/>
              <a:rect l="l" t="t" r="r" b="b"/>
              <a:pathLst>
                <a:path w="6430" h="2646" extrusionOk="0">
                  <a:moveTo>
                    <a:pt x="1040" y="1"/>
                  </a:moveTo>
                  <a:cubicBezTo>
                    <a:pt x="589" y="1"/>
                    <a:pt x="239" y="358"/>
                    <a:pt x="104" y="814"/>
                  </a:cubicBezTo>
                  <a:cubicBezTo>
                    <a:pt x="1" y="1108"/>
                    <a:pt x="191" y="1419"/>
                    <a:pt x="502" y="1470"/>
                  </a:cubicBezTo>
                  <a:cubicBezTo>
                    <a:pt x="1971" y="1885"/>
                    <a:pt x="3440" y="2283"/>
                    <a:pt x="4736" y="2646"/>
                  </a:cubicBezTo>
                  <a:cubicBezTo>
                    <a:pt x="5427" y="2611"/>
                    <a:pt x="5928" y="2611"/>
                    <a:pt x="6239" y="2127"/>
                  </a:cubicBezTo>
                  <a:cubicBezTo>
                    <a:pt x="6429" y="1851"/>
                    <a:pt x="6308" y="1470"/>
                    <a:pt x="6066" y="1419"/>
                  </a:cubicBezTo>
                  <a:cubicBezTo>
                    <a:pt x="4373" y="1021"/>
                    <a:pt x="2852" y="36"/>
                    <a:pt x="1072" y="2"/>
                  </a:cubicBezTo>
                  <a:cubicBezTo>
                    <a:pt x="1061" y="1"/>
                    <a:pt x="1051" y="1"/>
                    <a:pt x="1040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6" name="Google Shape;1466;p55"/>
            <p:cNvSpPr/>
            <p:nvPr/>
          </p:nvSpPr>
          <p:spPr>
            <a:xfrm>
              <a:off x="3763550" y="998475"/>
              <a:ext cx="117975" cy="55725"/>
            </a:xfrm>
            <a:custGeom>
              <a:avLst/>
              <a:gdLst/>
              <a:ahLst/>
              <a:cxnLst/>
              <a:rect l="l" t="t" r="r" b="b"/>
              <a:pathLst>
                <a:path w="4719" h="2229" extrusionOk="0">
                  <a:moveTo>
                    <a:pt x="747" y="0"/>
                  </a:moveTo>
                  <a:cubicBezTo>
                    <a:pt x="407" y="0"/>
                    <a:pt x="65" y="161"/>
                    <a:pt x="18" y="690"/>
                  </a:cubicBezTo>
                  <a:cubicBezTo>
                    <a:pt x="0" y="863"/>
                    <a:pt x="190" y="1053"/>
                    <a:pt x="277" y="1243"/>
                  </a:cubicBezTo>
                  <a:lnTo>
                    <a:pt x="2333" y="2228"/>
                  </a:lnTo>
                  <a:cubicBezTo>
                    <a:pt x="2437" y="2220"/>
                    <a:pt x="2541" y="2220"/>
                    <a:pt x="2644" y="2220"/>
                  </a:cubicBezTo>
                  <a:cubicBezTo>
                    <a:pt x="2748" y="2220"/>
                    <a:pt x="2852" y="2220"/>
                    <a:pt x="2955" y="2211"/>
                  </a:cubicBezTo>
                  <a:cubicBezTo>
                    <a:pt x="3647" y="2142"/>
                    <a:pt x="4718" y="2090"/>
                    <a:pt x="4511" y="1261"/>
                  </a:cubicBezTo>
                  <a:cubicBezTo>
                    <a:pt x="4255" y="308"/>
                    <a:pt x="3582" y="187"/>
                    <a:pt x="2842" y="187"/>
                  </a:cubicBezTo>
                  <a:cubicBezTo>
                    <a:pt x="2589" y="187"/>
                    <a:pt x="2328" y="201"/>
                    <a:pt x="2074" y="201"/>
                  </a:cubicBezTo>
                  <a:cubicBezTo>
                    <a:pt x="1762" y="201"/>
                    <a:pt x="1460" y="180"/>
                    <a:pt x="1193" y="85"/>
                  </a:cubicBezTo>
                  <a:cubicBezTo>
                    <a:pt x="1066" y="36"/>
                    <a:pt x="907" y="0"/>
                    <a:pt x="747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7" name="Google Shape;1467;p55"/>
            <p:cNvSpPr/>
            <p:nvPr/>
          </p:nvSpPr>
          <p:spPr>
            <a:xfrm>
              <a:off x="6244750" y="3463175"/>
              <a:ext cx="127900" cy="76650"/>
            </a:xfrm>
            <a:custGeom>
              <a:avLst/>
              <a:gdLst/>
              <a:ahLst/>
              <a:cxnLst/>
              <a:rect l="l" t="t" r="r" b="b"/>
              <a:pathLst>
                <a:path w="5116" h="3066" extrusionOk="0">
                  <a:moveTo>
                    <a:pt x="4184" y="1"/>
                  </a:moveTo>
                  <a:cubicBezTo>
                    <a:pt x="4093" y="1"/>
                    <a:pt x="4000" y="13"/>
                    <a:pt x="3906" y="36"/>
                  </a:cubicBezTo>
                  <a:cubicBezTo>
                    <a:pt x="3232" y="209"/>
                    <a:pt x="2575" y="416"/>
                    <a:pt x="1918" y="641"/>
                  </a:cubicBezTo>
                  <a:lnTo>
                    <a:pt x="1936" y="641"/>
                  </a:lnTo>
                  <a:cubicBezTo>
                    <a:pt x="1659" y="848"/>
                    <a:pt x="1383" y="1038"/>
                    <a:pt x="1089" y="1194"/>
                  </a:cubicBezTo>
                  <a:cubicBezTo>
                    <a:pt x="432" y="1505"/>
                    <a:pt x="0" y="2093"/>
                    <a:pt x="311" y="2680"/>
                  </a:cubicBezTo>
                  <a:cubicBezTo>
                    <a:pt x="460" y="2964"/>
                    <a:pt x="650" y="3065"/>
                    <a:pt x="856" y="3065"/>
                  </a:cubicBezTo>
                  <a:cubicBezTo>
                    <a:pt x="1178" y="3065"/>
                    <a:pt x="1537" y="2818"/>
                    <a:pt x="1832" y="2628"/>
                  </a:cubicBezTo>
                  <a:cubicBezTo>
                    <a:pt x="2558" y="2093"/>
                    <a:pt x="3370" y="1695"/>
                    <a:pt x="4234" y="1436"/>
                  </a:cubicBezTo>
                  <a:cubicBezTo>
                    <a:pt x="4631" y="1332"/>
                    <a:pt x="5115" y="1108"/>
                    <a:pt x="4994" y="606"/>
                  </a:cubicBezTo>
                  <a:cubicBezTo>
                    <a:pt x="4883" y="203"/>
                    <a:pt x="4559" y="1"/>
                    <a:pt x="4184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8" name="Google Shape;1468;p55"/>
            <p:cNvSpPr/>
            <p:nvPr/>
          </p:nvSpPr>
          <p:spPr>
            <a:xfrm>
              <a:off x="6286725" y="2464325"/>
              <a:ext cx="67775" cy="93850"/>
            </a:xfrm>
            <a:custGeom>
              <a:avLst/>
              <a:gdLst/>
              <a:ahLst/>
              <a:cxnLst/>
              <a:rect l="l" t="t" r="r" b="b"/>
              <a:pathLst>
                <a:path w="2711" h="3754" extrusionOk="0">
                  <a:moveTo>
                    <a:pt x="1532" y="0"/>
                  </a:moveTo>
                  <a:cubicBezTo>
                    <a:pt x="1516" y="0"/>
                    <a:pt x="1500" y="0"/>
                    <a:pt x="1484" y="1"/>
                  </a:cubicBezTo>
                  <a:cubicBezTo>
                    <a:pt x="187" y="53"/>
                    <a:pt x="239" y="1332"/>
                    <a:pt x="101" y="2265"/>
                  </a:cubicBezTo>
                  <a:cubicBezTo>
                    <a:pt x="1" y="3066"/>
                    <a:pt x="465" y="3754"/>
                    <a:pt x="1243" y="3754"/>
                  </a:cubicBezTo>
                  <a:cubicBezTo>
                    <a:pt x="1271" y="3754"/>
                    <a:pt x="1299" y="3753"/>
                    <a:pt x="1328" y="3751"/>
                  </a:cubicBezTo>
                  <a:cubicBezTo>
                    <a:pt x="2711" y="3682"/>
                    <a:pt x="1967" y="2403"/>
                    <a:pt x="2313" y="1815"/>
                  </a:cubicBezTo>
                  <a:cubicBezTo>
                    <a:pt x="2228" y="1050"/>
                    <a:pt x="2528" y="0"/>
                    <a:pt x="1532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9" name="Google Shape;1469;p55"/>
            <p:cNvSpPr/>
            <p:nvPr/>
          </p:nvSpPr>
          <p:spPr>
            <a:xfrm>
              <a:off x="6279300" y="2861375"/>
              <a:ext cx="75625" cy="97275"/>
            </a:xfrm>
            <a:custGeom>
              <a:avLst/>
              <a:gdLst/>
              <a:ahLst/>
              <a:cxnLst/>
              <a:rect l="l" t="t" r="r" b="b"/>
              <a:pathLst>
                <a:path w="3025" h="3891" extrusionOk="0">
                  <a:moveTo>
                    <a:pt x="2403" y="1"/>
                  </a:moveTo>
                  <a:cubicBezTo>
                    <a:pt x="2178" y="1"/>
                    <a:pt x="1971" y="104"/>
                    <a:pt x="1850" y="277"/>
                  </a:cubicBezTo>
                  <a:cubicBezTo>
                    <a:pt x="1504" y="1193"/>
                    <a:pt x="882" y="1884"/>
                    <a:pt x="277" y="2610"/>
                  </a:cubicBezTo>
                  <a:cubicBezTo>
                    <a:pt x="35" y="2869"/>
                    <a:pt x="1" y="3284"/>
                    <a:pt x="208" y="3578"/>
                  </a:cubicBezTo>
                  <a:cubicBezTo>
                    <a:pt x="326" y="3766"/>
                    <a:pt x="507" y="3890"/>
                    <a:pt x="682" y="3890"/>
                  </a:cubicBezTo>
                  <a:cubicBezTo>
                    <a:pt x="764" y="3890"/>
                    <a:pt x="845" y="3863"/>
                    <a:pt x="916" y="3802"/>
                  </a:cubicBezTo>
                  <a:cubicBezTo>
                    <a:pt x="1815" y="3128"/>
                    <a:pt x="2731" y="2420"/>
                    <a:pt x="3025" y="1452"/>
                  </a:cubicBezTo>
                  <a:cubicBezTo>
                    <a:pt x="2973" y="744"/>
                    <a:pt x="2921" y="225"/>
                    <a:pt x="2403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0" name="Google Shape;1470;p55"/>
            <p:cNvSpPr/>
            <p:nvPr/>
          </p:nvSpPr>
          <p:spPr>
            <a:xfrm>
              <a:off x="4145025" y="994975"/>
              <a:ext cx="111500" cy="47325"/>
            </a:xfrm>
            <a:custGeom>
              <a:avLst/>
              <a:gdLst/>
              <a:ahLst/>
              <a:cxnLst/>
              <a:rect l="l" t="t" r="r" b="b"/>
              <a:pathLst>
                <a:path w="4460" h="1893" extrusionOk="0">
                  <a:moveTo>
                    <a:pt x="1539" y="105"/>
                  </a:moveTo>
                  <a:cubicBezTo>
                    <a:pt x="969" y="243"/>
                    <a:pt x="139" y="1"/>
                    <a:pt x="70" y="744"/>
                  </a:cubicBezTo>
                  <a:cubicBezTo>
                    <a:pt x="1" y="1418"/>
                    <a:pt x="813" y="1418"/>
                    <a:pt x="1332" y="1556"/>
                  </a:cubicBezTo>
                  <a:cubicBezTo>
                    <a:pt x="1764" y="1677"/>
                    <a:pt x="2213" y="1764"/>
                    <a:pt x="2645" y="1815"/>
                  </a:cubicBezTo>
                  <a:cubicBezTo>
                    <a:pt x="2898" y="1847"/>
                    <a:pt x="3179" y="1893"/>
                    <a:pt x="3440" y="1893"/>
                  </a:cubicBezTo>
                  <a:cubicBezTo>
                    <a:pt x="3890" y="1893"/>
                    <a:pt x="4279" y="1756"/>
                    <a:pt x="4356" y="1176"/>
                  </a:cubicBezTo>
                  <a:cubicBezTo>
                    <a:pt x="4459" y="346"/>
                    <a:pt x="3561" y="416"/>
                    <a:pt x="2956" y="329"/>
                  </a:cubicBezTo>
                  <a:lnTo>
                    <a:pt x="1539" y="105"/>
                  </a:lnTo>
                  <a:close/>
                </a:path>
              </a:pathLst>
            </a:cu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1" name="Google Shape;1471;p55"/>
            <p:cNvSpPr/>
            <p:nvPr/>
          </p:nvSpPr>
          <p:spPr>
            <a:xfrm>
              <a:off x="7213625" y="3803350"/>
              <a:ext cx="74075" cy="80050"/>
            </a:xfrm>
            <a:custGeom>
              <a:avLst/>
              <a:gdLst/>
              <a:ahLst/>
              <a:cxnLst/>
              <a:rect l="l" t="t" r="r" b="b"/>
              <a:pathLst>
                <a:path w="2963" h="3202" extrusionOk="0">
                  <a:moveTo>
                    <a:pt x="573" y="1"/>
                  </a:moveTo>
                  <a:cubicBezTo>
                    <a:pt x="233" y="1"/>
                    <a:pt x="0" y="333"/>
                    <a:pt x="59" y="704"/>
                  </a:cubicBezTo>
                  <a:cubicBezTo>
                    <a:pt x="284" y="1965"/>
                    <a:pt x="1096" y="2777"/>
                    <a:pt x="2289" y="3175"/>
                  </a:cubicBezTo>
                  <a:cubicBezTo>
                    <a:pt x="2343" y="3193"/>
                    <a:pt x="2395" y="3202"/>
                    <a:pt x="2445" y="3202"/>
                  </a:cubicBezTo>
                  <a:cubicBezTo>
                    <a:pt x="2729" y="3202"/>
                    <a:pt x="2933" y="2914"/>
                    <a:pt x="2963" y="2414"/>
                  </a:cubicBezTo>
                  <a:cubicBezTo>
                    <a:pt x="2341" y="1619"/>
                    <a:pt x="1960" y="427"/>
                    <a:pt x="751" y="30"/>
                  </a:cubicBezTo>
                  <a:cubicBezTo>
                    <a:pt x="689" y="10"/>
                    <a:pt x="630" y="1"/>
                    <a:pt x="573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2" name="Google Shape;1472;p55"/>
            <p:cNvSpPr/>
            <p:nvPr/>
          </p:nvSpPr>
          <p:spPr>
            <a:xfrm>
              <a:off x="6542025" y="3118350"/>
              <a:ext cx="66075" cy="79800"/>
            </a:xfrm>
            <a:custGeom>
              <a:avLst/>
              <a:gdLst/>
              <a:ahLst/>
              <a:cxnLst/>
              <a:rect l="l" t="t" r="r" b="b"/>
              <a:pathLst>
                <a:path w="2643" h="3192" extrusionOk="0">
                  <a:moveTo>
                    <a:pt x="1295" y="1"/>
                  </a:moveTo>
                  <a:cubicBezTo>
                    <a:pt x="1273" y="1"/>
                    <a:pt x="1250" y="2"/>
                    <a:pt x="1226" y="4"/>
                  </a:cubicBezTo>
                  <a:cubicBezTo>
                    <a:pt x="275" y="108"/>
                    <a:pt x="51" y="954"/>
                    <a:pt x="33" y="1732"/>
                  </a:cubicBezTo>
                  <a:cubicBezTo>
                    <a:pt x="1" y="2354"/>
                    <a:pt x="200" y="3192"/>
                    <a:pt x="910" y="3192"/>
                  </a:cubicBezTo>
                  <a:cubicBezTo>
                    <a:pt x="950" y="3192"/>
                    <a:pt x="992" y="3189"/>
                    <a:pt x="1036" y="3184"/>
                  </a:cubicBezTo>
                  <a:cubicBezTo>
                    <a:pt x="2643" y="2959"/>
                    <a:pt x="1640" y="1767"/>
                    <a:pt x="1640" y="1110"/>
                  </a:cubicBezTo>
                  <a:cubicBezTo>
                    <a:pt x="1740" y="547"/>
                    <a:pt x="1792" y="1"/>
                    <a:pt x="1295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3" name="Google Shape;1473;p55"/>
            <p:cNvSpPr/>
            <p:nvPr/>
          </p:nvSpPr>
          <p:spPr>
            <a:xfrm>
              <a:off x="4278100" y="987200"/>
              <a:ext cx="87225" cy="50150"/>
            </a:xfrm>
            <a:custGeom>
              <a:avLst/>
              <a:gdLst/>
              <a:ahLst/>
              <a:cxnLst/>
              <a:rect l="l" t="t" r="r" b="b"/>
              <a:pathLst>
                <a:path w="3489" h="2006" extrusionOk="0">
                  <a:moveTo>
                    <a:pt x="2519" y="46"/>
                  </a:moveTo>
                  <a:cubicBezTo>
                    <a:pt x="2407" y="46"/>
                    <a:pt x="2296" y="60"/>
                    <a:pt x="2195" y="87"/>
                  </a:cubicBezTo>
                  <a:cubicBezTo>
                    <a:pt x="1435" y="312"/>
                    <a:pt x="191" y="1"/>
                    <a:pt x="87" y="1107"/>
                  </a:cubicBezTo>
                  <a:cubicBezTo>
                    <a:pt x="1" y="1798"/>
                    <a:pt x="986" y="1746"/>
                    <a:pt x="1642" y="1781"/>
                  </a:cubicBezTo>
                  <a:cubicBezTo>
                    <a:pt x="2299" y="1556"/>
                    <a:pt x="3422" y="2005"/>
                    <a:pt x="3474" y="813"/>
                  </a:cubicBezTo>
                  <a:cubicBezTo>
                    <a:pt x="3488" y="284"/>
                    <a:pt x="2986" y="46"/>
                    <a:pt x="2519" y="46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4" name="Google Shape;1474;p55"/>
            <p:cNvSpPr/>
            <p:nvPr/>
          </p:nvSpPr>
          <p:spPr>
            <a:xfrm>
              <a:off x="6595650" y="1204100"/>
              <a:ext cx="81075" cy="41800"/>
            </a:xfrm>
            <a:custGeom>
              <a:avLst/>
              <a:gdLst/>
              <a:ahLst/>
              <a:cxnLst/>
              <a:rect l="l" t="t" r="r" b="b"/>
              <a:pathLst>
                <a:path w="3243" h="1672" extrusionOk="0">
                  <a:moveTo>
                    <a:pt x="1466" y="121"/>
                  </a:moveTo>
                  <a:cubicBezTo>
                    <a:pt x="1366" y="163"/>
                    <a:pt x="1241" y="173"/>
                    <a:pt x="1106" y="173"/>
                  </a:cubicBezTo>
                  <a:cubicBezTo>
                    <a:pt x="987" y="173"/>
                    <a:pt x="861" y="165"/>
                    <a:pt x="738" y="165"/>
                  </a:cubicBezTo>
                  <a:cubicBezTo>
                    <a:pt x="371" y="165"/>
                    <a:pt x="34" y="234"/>
                    <a:pt x="14" y="778"/>
                  </a:cubicBezTo>
                  <a:cubicBezTo>
                    <a:pt x="0" y="1593"/>
                    <a:pt x="628" y="1660"/>
                    <a:pt x="1232" y="1660"/>
                  </a:cubicBezTo>
                  <a:cubicBezTo>
                    <a:pt x="1352" y="1660"/>
                    <a:pt x="1472" y="1658"/>
                    <a:pt x="1585" y="1658"/>
                  </a:cubicBezTo>
                  <a:cubicBezTo>
                    <a:pt x="1627" y="1658"/>
                    <a:pt x="1668" y="1658"/>
                    <a:pt x="1708" y="1659"/>
                  </a:cubicBezTo>
                  <a:cubicBezTo>
                    <a:pt x="1826" y="1666"/>
                    <a:pt x="1954" y="1672"/>
                    <a:pt x="2085" y="1672"/>
                  </a:cubicBezTo>
                  <a:cubicBezTo>
                    <a:pt x="2644" y="1672"/>
                    <a:pt x="3242" y="1563"/>
                    <a:pt x="3228" y="933"/>
                  </a:cubicBezTo>
                  <a:cubicBezTo>
                    <a:pt x="3194" y="0"/>
                    <a:pt x="2209" y="207"/>
                    <a:pt x="1466" y="12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5" name="Google Shape;1475;p55"/>
            <p:cNvSpPr/>
            <p:nvPr/>
          </p:nvSpPr>
          <p:spPr>
            <a:xfrm>
              <a:off x="5040350" y="1034625"/>
              <a:ext cx="81550" cy="46975"/>
            </a:xfrm>
            <a:custGeom>
              <a:avLst/>
              <a:gdLst/>
              <a:ahLst/>
              <a:cxnLst/>
              <a:rect l="l" t="t" r="r" b="b"/>
              <a:pathLst>
                <a:path w="3262" h="1879" extrusionOk="0">
                  <a:moveTo>
                    <a:pt x="1625" y="1"/>
                  </a:moveTo>
                  <a:cubicBezTo>
                    <a:pt x="803" y="1"/>
                    <a:pt x="279" y="461"/>
                    <a:pt x="99" y="1249"/>
                  </a:cubicBezTo>
                  <a:cubicBezTo>
                    <a:pt x="0" y="1616"/>
                    <a:pt x="339" y="1879"/>
                    <a:pt x="645" y="1879"/>
                  </a:cubicBezTo>
                  <a:cubicBezTo>
                    <a:pt x="714" y="1879"/>
                    <a:pt x="781" y="1865"/>
                    <a:pt x="842" y="1837"/>
                  </a:cubicBezTo>
                  <a:cubicBezTo>
                    <a:pt x="1620" y="1474"/>
                    <a:pt x="2829" y="1750"/>
                    <a:pt x="3106" y="800"/>
                  </a:cubicBezTo>
                  <a:cubicBezTo>
                    <a:pt x="3261" y="229"/>
                    <a:pt x="2363" y="22"/>
                    <a:pt x="1758" y="5"/>
                  </a:cubicBezTo>
                  <a:cubicBezTo>
                    <a:pt x="1713" y="2"/>
                    <a:pt x="1668" y="1"/>
                    <a:pt x="1625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6" name="Google Shape;1476;p55"/>
            <p:cNvSpPr/>
            <p:nvPr/>
          </p:nvSpPr>
          <p:spPr>
            <a:xfrm>
              <a:off x="6380950" y="3302475"/>
              <a:ext cx="77800" cy="40225"/>
            </a:xfrm>
            <a:custGeom>
              <a:avLst/>
              <a:gdLst/>
              <a:ahLst/>
              <a:cxnLst/>
              <a:rect l="l" t="t" r="r" b="b"/>
              <a:pathLst>
                <a:path w="3112" h="1609" extrusionOk="0">
                  <a:moveTo>
                    <a:pt x="843" y="80"/>
                  </a:moveTo>
                  <a:cubicBezTo>
                    <a:pt x="352" y="80"/>
                    <a:pt x="1" y="466"/>
                    <a:pt x="65" y="882"/>
                  </a:cubicBezTo>
                  <a:cubicBezTo>
                    <a:pt x="161" y="1545"/>
                    <a:pt x="602" y="1578"/>
                    <a:pt x="1054" y="1578"/>
                  </a:cubicBezTo>
                  <a:cubicBezTo>
                    <a:pt x="1103" y="1578"/>
                    <a:pt x="1152" y="1577"/>
                    <a:pt x="1201" y="1577"/>
                  </a:cubicBezTo>
                  <a:cubicBezTo>
                    <a:pt x="1347" y="1577"/>
                    <a:pt x="1491" y="1581"/>
                    <a:pt x="1620" y="1608"/>
                  </a:cubicBezTo>
                  <a:cubicBezTo>
                    <a:pt x="1746" y="1549"/>
                    <a:pt x="1903" y="1535"/>
                    <a:pt x="2065" y="1535"/>
                  </a:cubicBezTo>
                  <a:cubicBezTo>
                    <a:pt x="2212" y="1535"/>
                    <a:pt x="2363" y="1547"/>
                    <a:pt x="2502" y="1547"/>
                  </a:cubicBezTo>
                  <a:cubicBezTo>
                    <a:pt x="2845" y="1547"/>
                    <a:pt x="3112" y="1478"/>
                    <a:pt x="3037" y="1003"/>
                  </a:cubicBezTo>
                  <a:cubicBezTo>
                    <a:pt x="2882" y="1"/>
                    <a:pt x="1741" y="191"/>
                    <a:pt x="963" y="87"/>
                  </a:cubicBezTo>
                  <a:cubicBezTo>
                    <a:pt x="923" y="82"/>
                    <a:pt x="882" y="80"/>
                    <a:pt x="843" y="8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7" name="Google Shape;1477;p55"/>
            <p:cNvSpPr/>
            <p:nvPr/>
          </p:nvSpPr>
          <p:spPr>
            <a:xfrm>
              <a:off x="4384825" y="996700"/>
              <a:ext cx="62025" cy="39775"/>
            </a:xfrm>
            <a:custGeom>
              <a:avLst/>
              <a:gdLst/>
              <a:ahLst/>
              <a:cxnLst/>
              <a:rect l="l" t="t" r="r" b="b"/>
              <a:pathLst>
                <a:path w="2481" h="1591" extrusionOk="0">
                  <a:moveTo>
                    <a:pt x="1811" y="155"/>
                  </a:moveTo>
                  <a:cubicBezTo>
                    <a:pt x="1713" y="155"/>
                    <a:pt x="1613" y="168"/>
                    <a:pt x="1521" y="191"/>
                  </a:cubicBezTo>
                  <a:cubicBezTo>
                    <a:pt x="985" y="312"/>
                    <a:pt x="121" y="1"/>
                    <a:pt x="52" y="917"/>
                  </a:cubicBezTo>
                  <a:cubicBezTo>
                    <a:pt x="0" y="1487"/>
                    <a:pt x="536" y="1574"/>
                    <a:pt x="1054" y="1591"/>
                  </a:cubicBezTo>
                  <a:cubicBezTo>
                    <a:pt x="1573" y="1418"/>
                    <a:pt x="2385" y="1556"/>
                    <a:pt x="2454" y="727"/>
                  </a:cubicBezTo>
                  <a:cubicBezTo>
                    <a:pt x="2481" y="311"/>
                    <a:pt x="2153" y="155"/>
                    <a:pt x="1811" y="155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8" name="Google Shape;1478;p55"/>
            <p:cNvSpPr/>
            <p:nvPr/>
          </p:nvSpPr>
          <p:spPr>
            <a:xfrm>
              <a:off x="2100625" y="1004500"/>
              <a:ext cx="520200" cy="95050"/>
            </a:xfrm>
            <a:custGeom>
              <a:avLst/>
              <a:gdLst/>
              <a:ahLst/>
              <a:cxnLst/>
              <a:rect l="l" t="t" r="r" b="b"/>
              <a:pathLst>
                <a:path w="20808" h="3802" extrusionOk="0">
                  <a:moveTo>
                    <a:pt x="20756" y="0"/>
                  </a:moveTo>
                  <a:lnTo>
                    <a:pt x="20738" y="17"/>
                  </a:lnTo>
                  <a:lnTo>
                    <a:pt x="20773" y="17"/>
                  </a:lnTo>
                  <a:lnTo>
                    <a:pt x="20808" y="0"/>
                  </a:lnTo>
                  <a:close/>
                  <a:moveTo>
                    <a:pt x="1" y="3785"/>
                  </a:moveTo>
                  <a:lnTo>
                    <a:pt x="1" y="3802"/>
                  </a:lnTo>
                  <a:lnTo>
                    <a:pt x="18" y="3802"/>
                  </a:lnTo>
                  <a:lnTo>
                    <a:pt x="18" y="3785"/>
                  </a:lnTo>
                  <a:close/>
                </a:path>
              </a:pathLst>
            </a:cu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9" name="Google Shape;1479;p55"/>
            <p:cNvSpPr/>
            <p:nvPr/>
          </p:nvSpPr>
          <p:spPr>
            <a:xfrm>
              <a:off x="233350" y="949250"/>
              <a:ext cx="3232550" cy="3802300"/>
            </a:xfrm>
            <a:custGeom>
              <a:avLst/>
              <a:gdLst/>
              <a:ahLst/>
              <a:cxnLst/>
              <a:rect l="l" t="t" r="r" b="b"/>
              <a:pathLst>
                <a:path w="129302" h="152092" extrusionOk="0">
                  <a:moveTo>
                    <a:pt x="97270" y="1644"/>
                  </a:moveTo>
                  <a:cubicBezTo>
                    <a:pt x="97347" y="1644"/>
                    <a:pt x="97424" y="1648"/>
                    <a:pt x="97503" y="1657"/>
                  </a:cubicBezTo>
                  <a:cubicBezTo>
                    <a:pt x="97555" y="1674"/>
                    <a:pt x="97607" y="1692"/>
                    <a:pt x="97642" y="1709"/>
                  </a:cubicBezTo>
                  <a:lnTo>
                    <a:pt x="95601" y="2170"/>
                  </a:lnTo>
                  <a:lnTo>
                    <a:pt x="95601" y="2170"/>
                  </a:lnTo>
                  <a:cubicBezTo>
                    <a:pt x="96129" y="1917"/>
                    <a:pt x="96661" y="1644"/>
                    <a:pt x="97270" y="1644"/>
                  </a:cubicBezTo>
                  <a:close/>
                  <a:moveTo>
                    <a:pt x="95473" y="2210"/>
                  </a:moveTo>
                  <a:lnTo>
                    <a:pt x="95447" y="2227"/>
                  </a:lnTo>
                  <a:lnTo>
                    <a:pt x="95429" y="2227"/>
                  </a:lnTo>
                  <a:lnTo>
                    <a:pt x="95464" y="2210"/>
                  </a:lnTo>
                  <a:close/>
                  <a:moveTo>
                    <a:pt x="68358" y="8951"/>
                  </a:moveTo>
                  <a:cubicBezTo>
                    <a:pt x="68553" y="8951"/>
                    <a:pt x="68761" y="9049"/>
                    <a:pt x="68989" y="9313"/>
                  </a:cubicBezTo>
                  <a:cubicBezTo>
                    <a:pt x="69208" y="9280"/>
                    <a:pt x="69420" y="9268"/>
                    <a:pt x="69634" y="9268"/>
                  </a:cubicBezTo>
                  <a:cubicBezTo>
                    <a:pt x="69758" y="9268"/>
                    <a:pt x="69882" y="9272"/>
                    <a:pt x="70008" y="9278"/>
                  </a:cubicBezTo>
                  <a:cubicBezTo>
                    <a:pt x="70061" y="9286"/>
                    <a:pt x="70117" y="9289"/>
                    <a:pt x="70177" y="9289"/>
                  </a:cubicBezTo>
                  <a:cubicBezTo>
                    <a:pt x="70522" y="9289"/>
                    <a:pt x="70965" y="9176"/>
                    <a:pt x="71318" y="9176"/>
                  </a:cubicBezTo>
                  <a:cubicBezTo>
                    <a:pt x="71841" y="9176"/>
                    <a:pt x="72167" y="9425"/>
                    <a:pt x="71685" y="10661"/>
                  </a:cubicBezTo>
                  <a:cubicBezTo>
                    <a:pt x="71581" y="10937"/>
                    <a:pt x="71823" y="11265"/>
                    <a:pt x="72151" y="11386"/>
                  </a:cubicBezTo>
                  <a:cubicBezTo>
                    <a:pt x="72428" y="11438"/>
                    <a:pt x="72722" y="11490"/>
                    <a:pt x="72998" y="11507"/>
                  </a:cubicBezTo>
                  <a:cubicBezTo>
                    <a:pt x="72652" y="11922"/>
                    <a:pt x="72359" y="12406"/>
                    <a:pt x="71927" y="12717"/>
                  </a:cubicBezTo>
                  <a:cubicBezTo>
                    <a:pt x="71831" y="12786"/>
                    <a:pt x="71741" y="12813"/>
                    <a:pt x="71654" y="12813"/>
                  </a:cubicBezTo>
                  <a:cubicBezTo>
                    <a:pt x="71349" y="12813"/>
                    <a:pt x="71090" y="12473"/>
                    <a:pt x="70821" y="12406"/>
                  </a:cubicBezTo>
                  <a:cubicBezTo>
                    <a:pt x="69127" y="11939"/>
                    <a:pt x="69334" y="10488"/>
                    <a:pt x="68989" y="9313"/>
                  </a:cubicBezTo>
                  <a:lnTo>
                    <a:pt x="67330" y="9520"/>
                  </a:lnTo>
                  <a:cubicBezTo>
                    <a:pt x="67668" y="9295"/>
                    <a:pt x="67992" y="8951"/>
                    <a:pt x="68358" y="8951"/>
                  </a:cubicBezTo>
                  <a:close/>
                  <a:moveTo>
                    <a:pt x="51546" y="12467"/>
                  </a:moveTo>
                  <a:cubicBezTo>
                    <a:pt x="51593" y="12467"/>
                    <a:pt x="51647" y="12470"/>
                    <a:pt x="51707" y="12475"/>
                  </a:cubicBezTo>
                  <a:cubicBezTo>
                    <a:pt x="51897" y="12648"/>
                    <a:pt x="52157" y="12890"/>
                    <a:pt x="52433" y="13115"/>
                  </a:cubicBezTo>
                  <a:cubicBezTo>
                    <a:pt x="52260" y="13270"/>
                    <a:pt x="52053" y="13374"/>
                    <a:pt x="51845" y="13460"/>
                  </a:cubicBezTo>
                  <a:cubicBezTo>
                    <a:pt x="51802" y="13467"/>
                    <a:pt x="51764" y="13470"/>
                    <a:pt x="51729" y="13470"/>
                  </a:cubicBezTo>
                  <a:cubicBezTo>
                    <a:pt x="51300" y="13470"/>
                    <a:pt x="51439" y="13007"/>
                    <a:pt x="51327" y="12752"/>
                  </a:cubicBezTo>
                  <a:cubicBezTo>
                    <a:pt x="51225" y="12548"/>
                    <a:pt x="51295" y="12467"/>
                    <a:pt x="51546" y="12467"/>
                  </a:cubicBezTo>
                  <a:close/>
                  <a:moveTo>
                    <a:pt x="55481" y="12549"/>
                  </a:moveTo>
                  <a:cubicBezTo>
                    <a:pt x="55526" y="12549"/>
                    <a:pt x="55570" y="12553"/>
                    <a:pt x="55613" y="12562"/>
                  </a:cubicBezTo>
                  <a:lnTo>
                    <a:pt x="54576" y="13789"/>
                  </a:lnTo>
                  <a:lnTo>
                    <a:pt x="53954" y="13184"/>
                  </a:lnTo>
                  <a:cubicBezTo>
                    <a:pt x="54420" y="12976"/>
                    <a:pt x="54870" y="12752"/>
                    <a:pt x="55336" y="12562"/>
                  </a:cubicBezTo>
                  <a:cubicBezTo>
                    <a:pt x="55388" y="12553"/>
                    <a:pt x="55436" y="12549"/>
                    <a:pt x="55481" y="12549"/>
                  </a:cubicBezTo>
                  <a:close/>
                  <a:moveTo>
                    <a:pt x="116966" y="0"/>
                  </a:moveTo>
                  <a:cubicBezTo>
                    <a:pt x="112339" y="0"/>
                    <a:pt x="107712" y="747"/>
                    <a:pt x="103085" y="1035"/>
                  </a:cubicBezTo>
                  <a:cubicBezTo>
                    <a:pt x="101910" y="1104"/>
                    <a:pt x="100735" y="983"/>
                    <a:pt x="99542" y="1260"/>
                  </a:cubicBezTo>
                  <a:cubicBezTo>
                    <a:pt x="99533" y="1262"/>
                    <a:pt x="99523" y="1263"/>
                    <a:pt x="99512" y="1263"/>
                  </a:cubicBezTo>
                  <a:cubicBezTo>
                    <a:pt x="99194" y="1263"/>
                    <a:pt x="98389" y="307"/>
                    <a:pt x="97503" y="240"/>
                  </a:cubicBezTo>
                  <a:cubicBezTo>
                    <a:pt x="96554" y="172"/>
                    <a:pt x="95607" y="143"/>
                    <a:pt x="94661" y="143"/>
                  </a:cubicBezTo>
                  <a:cubicBezTo>
                    <a:pt x="91541" y="143"/>
                    <a:pt x="88432" y="459"/>
                    <a:pt x="85303" y="724"/>
                  </a:cubicBezTo>
                  <a:cubicBezTo>
                    <a:pt x="83379" y="875"/>
                    <a:pt x="81549" y="1637"/>
                    <a:pt x="79578" y="1637"/>
                  </a:cubicBezTo>
                  <a:cubicBezTo>
                    <a:pt x="79300" y="1637"/>
                    <a:pt x="79020" y="1622"/>
                    <a:pt x="78736" y="1588"/>
                  </a:cubicBezTo>
                  <a:cubicBezTo>
                    <a:pt x="78573" y="1568"/>
                    <a:pt x="78403" y="1557"/>
                    <a:pt x="78229" y="1557"/>
                  </a:cubicBezTo>
                  <a:cubicBezTo>
                    <a:pt x="77349" y="1557"/>
                    <a:pt x="76386" y="1840"/>
                    <a:pt x="75953" y="2677"/>
                  </a:cubicBezTo>
                  <a:cubicBezTo>
                    <a:pt x="75538" y="3489"/>
                    <a:pt x="76333" y="4163"/>
                    <a:pt x="76956" y="4750"/>
                  </a:cubicBezTo>
                  <a:cubicBezTo>
                    <a:pt x="77215" y="4992"/>
                    <a:pt x="77232" y="5511"/>
                    <a:pt x="77370" y="5891"/>
                  </a:cubicBezTo>
                  <a:cubicBezTo>
                    <a:pt x="77348" y="5890"/>
                    <a:pt x="77325" y="5889"/>
                    <a:pt x="77301" y="5889"/>
                  </a:cubicBezTo>
                  <a:cubicBezTo>
                    <a:pt x="77154" y="5889"/>
                    <a:pt x="76988" y="5912"/>
                    <a:pt x="76844" y="5912"/>
                  </a:cubicBezTo>
                  <a:cubicBezTo>
                    <a:pt x="76726" y="5912"/>
                    <a:pt x="76623" y="5896"/>
                    <a:pt x="76558" y="5839"/>
                  </a:cubicBezTo>
                  <a:cubicBezTo>
                    <a:pt x="76285" y="5586"/>
                    <a:pt x="76034" y="5489"/>
                    <a:pt x="75796" y="5489"/>
                  </a:cubicBezTo>
                  <a:cubicBezTo>
                    <a:pt x="75417" y="5489"/>
                    <a:pt x="75070" y="5733"/>
                    <a:pt x="74709" y="5977"/>
                  </a:cubicBezTo>
                  <a:lnTo>
                    <a:pt x="74709" y="5995"/>
                  </a:lnTo>
                  <a:lnTo>
                    <a:pt x="74692" y="5995"/>
                  </a:lnTo>
                  <a:cubicBezTo>
                    <a:pt x="74415" y="6358"/>
                    <a:pt x="73707" y="6479"/>
                    <a:pt x="73897" y="7066"/>
                  </a:cubicBezTo>
                  <a:cubicBezTo>
                    <a:pt x="74104" y="7654"/>
                    <a:pt x="74761" y="7671"/>
                    <a:pt x="75331" y="7723"/>
                  </a:cubicBezTo>
                  <a:lnTo>
                    <a:pt x="75625" y="7723"/>
                  </a:lnTo>
                  <a:lnTo>
                    <a:pt x="77146" y="7982"/>
                  </a:lnTo>
                  <a:cubicBezTo>
                    <a:pt x="76904" y="8068"/>
                    <a:pt x="76662" y="8120"/>
                    <a:pt x="76403" y="8120"/>
                  </a:cubicBezTo>
                  <a:cubicBezTo>
                    <a:pt x="76178" y="8103"/>
                    <a:pt x="75970" y="7930"/>
                    <a:pt x="75729" y="7861"/>
                  </a:cubicBezTo>
                  <a:cubicBezTo>
                    <a:pt x="75594" y="7823"/>
                    <a:pt x="75464" y="7807"/>
                    <a:pt x="75337" y="7807"/>
                  </a:cubicBezTo>
                  <a:cubicBezTo>
                    <a:pt x="74777" y="7807"/>
                    <a:pt x="74273" y="8116"/>
                    <a:pt x="73724" y="8172"/>
                  </a:cubicBezTo>
                  <a:cubicBezTo>
                    <a:pt x="73717" y="8173"/>
                    <a:pt x="73710" y="8174"/>
                    <a:pt x="73702" y="8174"/>
                  </a:cubicBezTo>
                  <a:cubicBezTo>
                    <a:pt x="73450" y="8174"/>
                    <a:pt x="72913" y="7613"/>
                    <a:pt x="72946" y="7394"/>
                  </a:cubicBezTo>
                  <a:cubicBezTo>
                    <a:pt x="73102" y="6479"/>
                    <a:pt x="73810" y="6098"/>
                    <a:pt x="74674" y="5995"/>
                  </a:cubicBezTo>
                  <a:lnTo>
                    <a:pt x="74674" y="5977"/>
                  </a:lnTo>
                  <a:cubicBezTo>
                    <a:pt x="74726" y="5545"/>
                    <a:pt x="74830" y="5113"/>
                    <a:pt x="74951" y="4681"/>
                  </a:cubicBezTo>
                  <a:cubicBezTo>
                    <a:pt x="75072" y="4370"/>
                    <a:pt x="75435" y="4076"/>
                    <a:pt x="75124" y="3748"/>
                  </a:cubicBezTo>
                  <a:cubicBezTo>
                    <a:pt x="74832" y="3467"/>
                    <a:pt x="74483" y="3396"/>
                    <a:pt x="74119" y="3396"/>
                  </a:cubicBezTo>
                  <a:cubicBezTo>
                    <a:pt x="73856" y="3396"/>
                    <a:pt x="73587" y="3433"/>
                    <a:pt x="73326" y="3454"/>
                  </a:cubicBezTo>
                  <a:cubicBezTo>
                    <a:pt x="72946" y="3506"/>
                    <a:pt x="72756" y="3748"/>
                    <a:pt x="72704" y="4180"/>
                  </a:cubicBezTo>
                  <a:cubicBezTo>
                    <a:pt x="72601" y="5252"/>
                    <a:pt x="72134" y="6098"/>
                    <a:pt x="70959" y="6340"/>
                  </a:cubicBezTo>
                  <a:cubicBezTo>
                    <a:pt x="70855" y="6427"/>
                    <a:pt x="70769" y="6513"/>
                    <a:pt x="70665" y="6617"/>
                  </a:cubicBezTo>
                  <a:cubicBezTo>
                    <a:pt x="70786" y="6859"/>
                    <a:pt x="70924" y="7083"/>
                    <a:pt x="71097" y="7291"/>
                  </a:cubicBezTo>
                  <a:cubicBezTo>
                    <a:pt x="71304" y="7412"/>
                    <a:pt x="71546" y="7515"/>
                    <a:pt x="71788" y="7567"/>
                  </a:cubicBezTo>
                  <a:cubicBezTo>
                    <a:pt x="71650" y="7550"/>
                    <a:pt x="71512" y="7541"/>
                    <a:pt x="71374" y="7541"/>
                  </a:cubicBezTo>
                  <a:cubicBezTo>
                    <a:pt x="71235" y="7541"/>
                    <a:pt x="71097" y="7550"/>
                    <a:pt x="70959" y="7567"/>
                  </a:cubicBezTo>
                  <a:cubicBezTo>
                    <a:pt x="70569" y="7671"/>
                    <a:pt x="70173" y="7708"/>
                    <a:pt x="69775" y="7708"/>
                  </a:cubicBezTo>
                  <a:cubicBezTo>
                    <a:pt x="68812" y="7708"/>
                    <a:pt x="67832" y="7494"/>
                    <a:pt x="66868" y="7494"/>
                  </a:cubicBezTo>
                  <a:cubicBezTo>
                    <a:pt x="66108" y="7494"/>
                    <a:pt x="65357" y="7627"/>
                    <a:pt x="64634" y="8103"/>
                  </a:cubicBezTo>
                  <a:cubicBezTo>
                    <a:pt x="64271" y="8345"/>
                    <a:pt x="63580" y="8379"/>
                    <a:pt x="63666" y="8863"/>
                  </a:cubicBezTo>
                  <a:cubicBezTo>
                    <a:pt x="63752" y="9382"/>
                    <a:pt x="64167" y="9900"/>
                    <a:pt x="64547" y="10315"/>
                  </a:cubicBezTo>
                  <a:cubicBezTo>
                    <a:pt x="64666" y="10447"/>
                    <a:pt x="64798" y="10498"/>
                    <a:pt x="64939" y="10498"/>
                  </a:cubicBezTo>
                  <a:cubicBezTo>
                    <a:pt x="65148" y="10498"/>
                    <a:pt x="65375" y="10387"/>
                    <a:pt x="65602" y="10263"/>
                  </a:cubicBezTo>
                  <a:cubicBezTo>
                    <a:pt x="66124" y="9977"/>
                    <a:pt x="66711" y="9789"/>
                    <a:pt x="67269" y="9556"/>
                  </a:cubicBezTo>
                  <a:lnTo>
                    <a:pt x="67269" y="9556"/>
                  </a:lnTo>
                  <a:cubicBezTo>
                    <a:pt x="66173" y="11022"/>
                    <a:pt x="64072" y="10911"/>
                    <a:pt x="62975" y="11974"/>
                  </a:cubicBezTo>
                  <a:cubicBezTo>
                    <a:pt x="62086" y="12850"/>
                    <a:pt x="61268" y="13162"/>
                    <a:pt x="60357" y="13162"/>
                  </a:cubicBezTo>
                  <a:cubicBezTo>
                    <a:pt x="59993" y="13162"/>
                    <a:pt x="59613" y="13112"/>
                    <a:pt x="59207" y="13028"/>
                  </a:cubicBezTo>
                  <a:cubicBezTo>
                    <a:pt x="58430" y="12873"/>
                    <a:pt x="57687" y="12510"/>
                    <a:pt x="56926" y="12233"/>
                  </a:cubicBezTo>
                  <a:cubicBezTo>
                    <a:pt x="57173" y="12050"/>
                    <a:pt x="57402" y="11981"/>
                    <a:pt x="57619" y="11981"/>
                  </a:cubicBezTo>
                  <a:cubicBezTo>
                    <a:pt x="58162" y="11981"/>
                    <a:pt x="58632" y="12416"/>
                    <a:pt x="59138" y="12613"/>
                  </a:cubicBezTo>
                  <a:cubicBezTo>
                    <a:pt x="59332" y="12687"/>
                    <a:pt x="59512" y="12718"/>
                    <a:pt x="59680" y="12718"/>
                  </a:cubicBezTo>
                  <a:cubicBezTo>
                    <a:pt x="60502" y="12718"/>
                    <a:pt x="61062" y="11967"/>
                    <a:pt x="61765" y="11680"/>
                  </a:cubicBezTo>
                  <a:cubicBezTo>
                    <a:pt x="62404" y="11421"/>
                    <a:pt x="61903" y="10851"/>
                    <a:pt x="61661" y="10384"/>
                  </a:cubicBezTo>
                  <a:cubicBezTo>
                    <a:pt x="61454" y="9987"/>
                    <a:pt x="61921" y="9745"/>
                    <a:pt x="62249" y="9537"/>
                  </a:cubicBezTo>
                  <a:cubicBezTo>
                    <a:pt x="62664" y="9295"/>
                    <a:pt x="63441" y="9226"/>
                    <a:pt x="63182" y="8518"/>
                  </a:cubicBezTo>
                  <a:cubicBezTo>
                    <a:pt x="63018" y="8098"/>
                    <a:pt x="62703" y="8030"/>
                    <a:pt x="62354" y="8030"/>
                  </a:cubicBezTo>
                  <a:cubicBezTo>
                    <a:pt x="62187" y="8030"/>
                    <a:pt x="62013" y="8045"/>
                    <a:pt x="61845" y="8045"/>
                  </a:cubicBezTo>
                  <a:cubicBezTo>
                    <a:pt x="61771" y="8045"/>
                    <a:pt x="61698" y="8042"/>
                    <a:pt x="61627" y="8034"/>
                  </a:cubicBezTo>
                  <a:cubicBezTo>
                    <a:pt x="61564" y="8027"/>
                    <a:pt x="61502" y="8024"/>
                    <a:pt x="61440" y="8024"/>
                  </a:cubicBezTo>
                  <a:cubicBezTo>
                    <a:pt x="60620" y="8024"/>
                    <a:pt x="59973" y="8583"/>
                    <a:pt x="59080" y="8583"/>
                  </a:cubicBezTo>
                  <a:cubicBezTo>
                    <a:pt x="59004" y="8583"/>
                    <a:pt x="58925" y="8579"/>
                    <a:pt x="58844" y="8570"/>
                  </a:cubicBezTo>
                  <a:cubicBezTo>
                    <a:pt x="57410" y="8414"/>
                    <a:pt x="56391" y="7671"/>
                    <a:pt x="55181" y="7187"/>
                  </a:cubicBezTo>
                  <a:cubicBezTo>
                    <a:pt x="54440" y="6892"/>
                    <a:pt x="53723" y="6767"/>
                    <a:pt x="53025" y="6767"/>
                  </a:cubicBezTo>
                  <a:cubicBezTo>
                    <a:pt x="51022" y="6767"/>
                    <a:pt x="49177" y="7799"/>
                    <a:pt x="47370" y="8812"/>
                  </a:cubicBezTo>
                  <a:cubicBezTo>
                    <a:pt x="46903" y="9071"/>
                    <a:pt x="46765" y="9434"/>
                    <a:pt x="46972" y="9969"/>
                  </a:cubicBezTo>
                  <a:cubicBezTo>
                    <a:pt x="47155" y="10426"/>
                    <a:pt x="47351" y="10748"/>
                    <a:pt x="47819" y="10748"/>
                  </a:cubicBezTo>
                  <a:cubicBezTo>
                    <a:pt x="47883" y="10748"/>
                    <a:pt x="47952" y="10742"/>
                    <a:pt x="48026" y="10730"/>
                  </a:cubicBezTo>
                  <a:lnTo>
                    <a:pt x="50498" y="10280"/>
                  </a:lnTo>
                  <a:cubicBezTo>
                    <a:pt x="50618" y="10263"/>
                    <a:pt x="50739" y="10229"/>
                    <a:pt x="50878" y="10194"/>
                  </a:cubicBezTo>
                  <a:lnTo>
                    <a:pt x="50878" y="10194"/>
                  </a:lnTo>
                  <a:cubicBezTo>
                    <a:pt x="50878" y="10298"/>
                    <a:pt x="50860" y="10401"/>
                    <a:pt x="50860" y="10505"/>
                  </a:cubicBezTo>
                  <a:cubicBezTo>
                    <a:pt x="50614" y="11663"/>
                    <a:pt x="50148" y="12321"/>
                    <a:pt x="49280" y="12321"/>
                  </a:cubicBezTo>
                  <a:cubicBezTo>
                    <a:pt x="48931" y="12321"/>
                    <a:pt x="48517" y="12214"/>
                    <a:pt x="48026" y="11991"/>
                  </a:cubicBezTo>
                  <a:cubicBezTo>
                    <a:pt x="46374" y="11254"/>
                    <a:pt x="44693" y="10979"/>
                    <a:pt x="42955" y="10979"/>
                  </a:cubicBezTo>
                  <a:cubicBezTo>
                    <a:pt x="42002" y="10979"/>
                    <a:pt x="41033" y="11062"/>
                    <a:pt x="40042" y="11196"/>
                  </a:cubicBezTo>
                  <a:cubicBezTo>
                    <a:pt x="38536" y="11404"/>
                    <a:pt x="37062" y="12285"/>
                    <a:pt x="35569" y="12285"/>
                  </a:cubicBezTo>
                  <a:cubicBezTo>
                    <a:pt x="35195" y="12285"/>
                    <a:pt x="34820" y="12230"/>
                    <a:pt x="34443" y="12095"/>
                  </a:cubicBezTo>
                  <a:cubicBezTo>
                    <a:pt x="32698" y="11490"/>
                    <a:pt x="30900" y="11110"/>
                    <a:pt x="29068" y="10920"/>
                  </a:cubicBezTo>
                  <a:cubicBezTo>
                    <a:pt x="27080" y="10698"/>
                    <a:pt x="25171" y="10202"/>
                    <a:pt x="23146" y="10202"/>
                  </a:cubicBezTo>
                  <a:cubicBezTo>
                    <a:pt x="22337" y="10202"/>
                    <a:pt x="21510" y="10281"/>
                    <a:pt x="20652" y="10488"/>
                  </a:cubicBezTo>
                  <a:cubicBezTo>
                    <a:pt x="18383" y="11055"/>
                    <a:pt x="16215" y="12269"/>
                    <a:pt x="13793" y="12269"/>
                  </a:cubicBezTo>
                  <a:cubicBezTo>
                    <a:pt x="13559" y="12269"/>
                    <a:pt x="13322" y="12258"/>
                    <a:pt x="13083" y="12233"/>
                  </a:cubicBezTo>
                  <a:cubicBezTo>
                    <a:pt x="13049" y="12230"/>
                    <a:pt x="13015" y="12229"/>
                    <a:pt x="12982" y="12229"/>
                  </a:cubicBezTo>
                  <a:cubicBezTo>
                    <a:pt x="12473" y="12229"/>
                    <a:pt x="12176" y="12605"/>
                    <a:pt x="12323" y="13287"/>
                  </a:cubicBezTo>
                  <a:cubicBezTo>
                    <a:pt x="12498" y="14071"/>
                    <a:pt x="12325" y="14707"/>
                    <a:pt x="11687" y="14707"/>
                  </a:cubicBezTo>
                  <a:cubicBezTo>
                    <a:pt x="11510" y="14707"/>
                    <a:pt x="11296" y="14658"/>
                    <a:pt x="11044" y="14549"/>
                  </a:cubicBezTo>
                  <a:cubicBezTo>
                    <a:pt x="10655" y="14378"/>
                    <a:pt x="10292" y="14308"/>
                    <a:pt x="9947" y="14308"/>
                  </a:cubicBezTo>
                  <a:cubicBezTo>
                    <a:pt x="9034" y="14308"/>
                    <a:pt x="8242" y="14801"/>
                    <a:pt x="7415" y="15240"/>
                  </a:cubicBezTo>
                  <a:cubicBezTo>
                    <a:pt x="6965" y="15482"/>
                    <a:pt x="6672" y="15914"/>
                    <a:pt x="6879" y="16467"/>
                  </a:cubicBezTo>
                  <a:cubicBezTo>
                    <a:pt x="7027" y="16886"/>
                    <a:pt x="7334" y="16988"/>
                    <a:pt x="7700" y="16988"/>
                  </a:cubicBezTo>
                  <a:cubicBezTo>
                    <a:pt x="7802" y="16988"/>
                    <a:pt x="7910" y="16980"/>
                    <a:pt x="8020" y="16968"/>
                  </a:cubicBezTo>
                  <a:cubicBezTo>
                    <a:pt x="8305" y="16929"/>
                    <a:pt x="8590" y="16910"/>
                    <a:pt x="8875" y="16910"/>
                  </a:cubicBezTo>
                  <a:cubicBezTo>
                    <a:pt x="8970" y="16910"/>
                    <a:pt x="9065" y="16912"/>
                    <a:pt x="9160" y="16917"/>
                  </a:cubicBezTo>
                  <a:cubicBezTo>
                    <a:pt x="9186" y="16919"/>
                    <a:pt x="9214" y="16920"/>
                    <a:pt x="9242" y="16920"/>
                  </a:cubicBezTo>
                  <a:cubicBezTo>
                    <a:pt x="9458" y="16920"/>
                    <a:pt x="9735" y="16862"/>
                    <a:pt x="9947" y="16862"/>
                  </a:cubicBezTo>
                  <a:cubicBezTo>
                    <a:pt x="10131" y="16862"/>
                    <a:pt x="10266" y="16906"/>
                    <a:pt x="10266" y="17072"/>
                  </a:cubicBezTo>
                  <a:cubicBezTo>
                    <a:pt x="10266" y="17498"/>
                    <a:pt x="9728" y="17637"/>
                    <a:pt x="9291" y="17637"/>
                  </a:cubicBezTo>
                  <a:cubicBezTo>
                    <a:pt x="9214" y="17637"/>
                    <a:pt x="9141" y="17633"/>
                    <a:pt x="9074" y="17625"/>
                  </a:cubicBezTo>
                  <a:cubicBezTo>
                    <a:pt x="8873" y="17604"/>
                    <a:pt x="8677" y="17594"/>
                    <a:pt x="8484" y="17594"/>
                  </a:cubicBezTo>
                  <a:cubicBezTo>
                    <a:pt x="6314" y="17594"/>
                    <a:pt x="4587" y="18859"/>
                    <a:pt x="2714" y="19716"/>
                  </a:cubicBezTo>
                  <a:cubicBezTo>
                    <a:pt x="1193" y="20407"/>
                    <a:pt x="2351" y="21548"/>
                    <a:pt x="2282" y="22429"/>
                  </a:cubicBezTo>
                  <a:cubicBezTo>
                    <a:pt x="2264" y="22814"/>
                    <a:pt x="2455" y="22907"/>
                    <a:pt x="2706" y="22907"/>
                  </a:cubicBezTo>
                  <a:cubicBezTo>
                    <a:pt x="2939" y="22907"/>
                    <a:pt x="3223" y="22827"/>
                    <a:pt x="3440" y="22827"/>
                  </a:cubicBezTo>
                  <a:cubicBezTo>
                    <a:pt x="3665" y="22827"/>
                    <a:pt x="3872" y="22982"/>
                    <a:pt x="4079" y="23069"/>
                  </a:cubicBezTo>
                  <a:cubicBezTo>
                    <a:pt x="3924" y="23242"/>
                    <a:pt x="3751" y="23380"/>
                    <a:pt x="3544" y="23501"/>
                  </a:cubicBezTo>
                  <a:cubicBezTo>
                    <a:pt x="2610" y="23881"/>
                    <a:pt x="1643" y="24192"/>
                    <a:pt x="709" y="24589"/>
                  </a:cubicBezTo>
                  <a:cubicBezTo>
                    <a:pt x="329" y="24745"/>
                    <a:pt x="1" y="25142"/>
                    <a:pt x="226" y="25609"/>
                  </a:cubicBezTo>
                  <a:cubicBezTo>
                    <a:pt x="325" y="25816"/>
                    <a:pt x="462" y="25880"/>
                    <a:pt x="615" y="25880"/>
                  </a:cubicBezTo>
                  <a:cubicBezTo>
                    <a:pt x="807" y="25880"/>
                    <a:pt x="1026" y="25778"/>
                    <a:pt x="1228" y="25730"/>
                  </a:cubicBezTo>
                  <a:cubicBezTo>
                    <a:pt x="2248" y="25454"/>
                    <a:pt x="3354" y="25350"/>
                    <a:pt x="4252" y="24866"/>
                  </a:cubicBezTo>
                  <a:cubicBezTo>
                    <a:pt x="4601" y="24679"/>
                    <a:pt x="4965" y="24620"/>
                    <a:pt x="5336" y="24620"/>
                  </a:cubicBezTo>
                  <a:cubicBezTo>
                    <a:pt x="5952" y="24620"/>
                    <a:pt x="6585" y="24782"/>
                    <a:pt x="7191" y="24782"/>
                  </a:cubicBezTo>
                  <a:cubicBezTo>
                    <a:pt x="7702" y="24782"/>
                    <a:pt x="8195" y="24667"/>
                    <a:pt x="8642" y="24244"/>
                  </a:cubicBezTo>
                  <a:cubicBezTo>
                    <a:pt x="9143" y="23760"/>
                    <a:pt x="9627" y="23276"/>
                    <a:pt x="10128" y="22809"/>
                  </a:cubicBezTo>
                  <a:cubicBezTo>
                    <a:pt x="10518" y="22438"/>
                    <a:pt x="10935" y="22335"/>
                    <a:pt x="11366" y="22335"/>
                  </a:cubicBezTo>
                  <a:cubicBezTo>
                    <a:pt x="11904" y="22335"/>
                    <a:pt x="12465" y="22495"/>
                    <a:pt x="13026" y="22495"/>
                  </a:cubicBezTo>
                  <a:cubicBezTo>
                    <a:pt x="13270" y="22495"/>
                    <a:pt x="13515" y="22465"/>
                    <a:pt x="13757" y="22377"/>
                  </a:cubicBezTo>
                  <a:cubicBezTo>
                    <a:pt x="14876" y="21972"/>
                    <a:pt x="15968" y="21278"/>
                    <a:pt x="17215" y="21278"/>
                  </a:cubicBezTo>
                  <a:cubicBezTo>
                    <a:pt x="17721" y="21278"/>
                    <a:pt x="18252" y="21392"/>
                    <a:pt x="18820" y="21686"/>
                  </a:cubicBezTo>
                  <a:cubicBezTo>
                    <a:pt x="20272" y="22429"/>
                    <a:pt x="22242" y="22343"/>
                    <a:pt x="21966" y="24780"/>
                  </a:cubicBezTo>
                  <a:cubicBezTo>
                    <a:pt x="21914" y="25212"/>
                    <a:pt x="22104" y="25868"/>
                    <a:pt x="22415" y="26127"/>
                  </a:cubicBezTo>
                  <a:cubicBezTo>
                    <a:pt x="23746" y="27251"/>
                    <a:pt x="23659" y="29411"/>
                    <a:pt x="23210" y="29981"/>
                  </a:cubicBezTo>
                  <a:cubicBezTo>
                    <a:pt x="22052" y="31485"/>
                    <a:pt x="22484" y="32573"/>
                    <a:pt x="22985" y="33973"/>
                  </a:cubicBezTo>
                  <a:cubicBezTo>
                    <a:pt x="23124" y="34405"/>
                    <a:pt x="22795" y="35045"/>
                    <a:pt x="22553" y="35529"/>
                  </a:cubicBezTo>
                  <a:cubicBezTo>
                    <a:pt x="21447" y="37844"/>
                    <a:pt x="19356" y="39469"/>
                    <a:pt x="18233" y="41802"/>
                  </a:cubicBezTo>
                  <a:cubicBezTo>
                    <a:pt x="17455" y="43409"/>
                    <a:pt x="17058" y="48783"/>
                    <a:pt x="18354" y="49734"/>
                  </a:cubicBezTo>
                  <a:cubicBezTo>
                    <a:pt x="20220" y="51116"/>
                    <a:pt x="19927" y="52862"/>
                    <a:pt x="20238" y="54659"/>
                  </a:cubicBezTo>
                  <a:cubicBezTo>
                    <a:pt x="20428" y="55748"/>
                    <a:pt x="20410" y="57528"/>
                    <a:pt x="20687" y="57752"/>
                  </a:cubicBezTo>
                  <a:cubicBezTo>
                    <a:pt x="22380" y="59083"/>
                    <a:pt x="22242" y="61364"/>
                    <a:pt x="23625" y="62764"/>
                  </a:cubicBezTo>
                  <a:cubicBezTo>
                    <a:pt x="23915" y="63066"/>
                    <a:pt x="24197" y="63258"/>
                    <a:pt x="24508" y="63258"/>
                  </a:cubicBezTo>
                  <a:cubicBezTo>
                    <a:pt x="24660" y="63258"/>
                    <a:pt x="24820" y="63212"/>
                    <a:pt x="24990" y="63110"/>
                  </a:cubicBezTo>
                  <a:cubicBezTo>
                    <a:pt x="25508" y="62816"/>
                    <a:pt x="25526" y="62246"/>
                    <a:pt x="25197" y="61831"/>
                  </a:cubicBezTo>
                  <a:cubicBezTo>
                    <a:pt x="23607" y="59671"/>
                    <a:pt x="23746" y="56888"/>
                    <a:pt x="22536" y="54590"/>
                  </a:cubicBezTo>
                  <a:cubicBezTo>
                    <a:pt x="22415" y="54348"/>
                    <a:pt x="22605" y="53933"/>
                    <a:pt x="22692" y="53605"/>
                  </a:cubicBezTo>
                  <a:cubicBezTo>
                    <a:pt x="22704" y="53568"/>
                    <a:pt x="22878" y="53539"/>
                    <a:pt x="22981" y="53539"/>
                  </a:cubicBezTo>
                  <a:cubicBezTo>
                    <a:pt x="23021" y="53539"/>
                    <a:pt x="23050" y="53543"/>
                    <a:pt x="23054" y="53553"/>
                  </a:cubicBezTo>
                  <a:cubicBezTo>
                    <a:pt x="23175" y="53812"/>
                    <a:pt x="23366" y="54106"/>
                    <a:pt x="23366" y="54400"/>
                  </a:cubicBezTo>
                  <a:cubicBezTo>
                    <a:pt x="23383" y="56819"/>
                    <a:pt x="24973" y="58617"/>
                    <a:pt x="26027" y="60569"/>
                  </a:cubicBezTo>
                  <a:cubicBezTo>
                    <a:pt x="26977" y="62297"/>
                    <a:pt x="28654" y="63663"/>
                    <a:pt x="27720" y="65978"/>
                  </a:cubicBezTo>
                  <a:cubicBezTo>
                    <a:pt x="27530" y="66445"/>
                    <a:pt x="27928" y="66791"/>
                    <a:pt x="28273" y="67136"/>
                  </a:cubicBezTo>
                  <a:cubicBezTo>
                    <a:pt x="29138" y="68000"/>
                    <a:pt x="30226" y="68536"/>
                    <a:pt x="31246" y="69193"/>
                  </a:cubicBezTo>
                  <a:cubicBezTo>
                    <a:pt x="32910" y="70222"/>
                    <a:pt x="34447" y="71516"/>
                    <a:pt x="36422" y="71516"/>
                  </a:cubicBezTo>
                  <a:cubicBezTo>
                    <a:pt x="36867" y="71516"/>
                    <a:pt x="37334" y="71451"/>
                    <a:pt x="37830" y="71301"/>
                  </a:cubicBezTo>
                  <a:cubicBezTo>
                    <a:pt x="37930" y="71272"/>
                    <a:pt x="38022" y="71258"/>
                    <a:pt x="38107" y="71258"/>
                  </a:cubicBezTo>
                  <a:cubicBezTo>
                    <a:pt x="38527" y="71258"/>
                    <a:pt x="38793" y="71582"/>
                    <a:pt x="39023" y="71941"/>
                  </a:cubicBezTo>
                  <a:cubicBezTo>
                    <a:pt x="39748" y="73098"/>
                    <a:pt x="40768" y="73721"/>
                    <a:pt x="42116" y="74032"/>
                  </a:cubicBezTo>
                  <a:cubicBezTo>
                    <a:pt x="43585" y="74360"/>
                    <a:pt x="45296" y="74775"/>
                    <a:pt x="45745" y="76399"/>
                  </a:cubicBezTo>
                  <a:cubicBezTo>
                    <a:pt x="46194" y="78110"/>
                    <a:pt x="47439" y="79112"/>
                    <a:pt x="48648" y="79907"/>
                  </a:cubicBezTo>
                  <a:cubicBezTo>
                    <a:pt x="49237" y="80296"/>
                    <a:pt x="50039" y="81326"/>
                    <a:pt x="50895" y="81326"/>
                  </a:cubicBezTo>
                  <a:cubicBezTo>
                    <a:pt x="51372" y="81326"/>
                    <a:pt x="51865" y="81007"/>
                    <a:pt x="52347" y="80080"/>
                  </a:cubicBezTo>
                  <a:cubicBezTo>
                    <a:pt x="52462" y="79850"/>
                    <a:pt x="52631" y="79714"/>
                    <a:pt x="52813" y="79714"/>
                  </a:cubicBezTo>
                  <a:cubicBezTo>
                    <a:pt x="53013" y="79714"/>
                    <a:pt x="53228" y="79880"/>
                    <a:pt x="53401" y="80270"/>
                  </a:cubicBezTo>
                  <a:cubicBezTo>
                    <a:pt x="54593" y="83156"/>
                    <a:pt x="53919" y="85697"/>
                    <a:pt x="51621" y="87943"/>
                  </a:cubicBezTo>
                  <a:cubicBezTo>
                    <a:pt x="50498" y="89049"/>
                    <a:pt x="49806" y="90604"/>
                    <a:pt x="50774" y="92194"/>
                  </a:cubicBezTo>
                  <a:cubicBezTo>
                    <a:pt x="51085" y="92730"/>
                    <a:pt x="51068" y="92886"/>
                    <a:pt x="50688" y="93283"/>
                  </a:cubicBezTo>
                  <a:cubicBezTo>
                    <a:pt x="49685" y="94337"/>
                    <a:pt x="49703" y="95875"/>
                    <a:pt x="50567" y="96636"/>
                  </a:cubicBezTo>
                  <a:cubicBezTo>
                    <a:pt x="52208" y="98087"/>
                    <a:pt x="52986" y="99971"/>
                    <a:pt x="53971" y="101803"/>
                  </a:cubicBezTo>
                  <a:cubicBezTo>
                    <a:pt x="55440" y="104516"/>
                    <a:pt x="56771" y="107281"/>
                    <a:pt x="59933" y="108629"/>
                  </a:cubicBezTo>
                  <a:cubicBezTo>
                    <a:pt x="61661" y="109372"/>
                    <a:pt x="62629" y="111014"/>
                    <a:pt x="62664" y="113122"/>
                  </a:cubicBezTo>
                  <a:cubicBezTo>
                    <a:pt x="62716" y="116319"/>
                    <a:pt x="62871" y="119516"/>
                    <a:pt x="63096" y="122713"/>
                  </a:cubicBezTo>
                  <a:cubicBezTo>
                    <a:pt x="63251" y="125115"/>
                    <a:pt x="64426" y="127431"/>
                    <a:pt x="63631" y="129920"/>
                  </a:cubicBezTo>
                  <a:cubicBezTo>
                    <a:pt x="63303" y="130922"/>
                    <a:pt x="63459" y="131907"/>
                    <a:pt x="63839" y="132875"/>
                  </a:cubicBezTo>
                  <a:cubicBezTo>
                    <a:pt x="64323" y="134067"/>
                    <a:pt x="64461" y="135363"/>
                    <a:pt x="64288" y="136642"/>
                  </a:cubicBezTo>
                  <a:cubicBezTo>
                    <a:pt x="64184" y="137593"/>
                    <a:pt x="64582" y="138664"/>
                    <a:pt x="65653" y="139148"/>
                  </a:cubicBezTo>
                  <a:cubicBezTo>
                    <a:pt x="65680" y="139159"/>
                    <a:pt x="65711" y="139163"/>
                    <a:pt x="65743" y="139163"/>
                  </a:cubicBezTo>
                  <a:cubicBezTo>
                    <a:pt x="65886" y="139163"/>
                    <a:pt x="66069" y="139076"/>
                    <a:pt x="66205" y="139076"/>
                  </a:cubicBezTo>
                  <a:cubicBezTo>
                    <a:pt x="66332" y="139076"/>
                    <a:pt x="66419" y="139151"/>
                    <a:pt x="66397" y="139442"/>
                  </a:cubicBezTo>
                  <a:cubicBezTo>
                    <a:pt x="66362" y="139995"/>
                    <a:pt x="67071" y="140565"/>
                    <a:pt x="66293" y="141135"/>
                  </a:cubicBezTo>
                  <a:cubicBezTo>
                    <a:pt x="65895" y="141412"/>
                    <a:pt x="65360" y="142259"/>
                    <a:pt x="65774" y="142414"/>
                  </a:cubicBezTo>
                  <a:cubicBezTo>
                    <a:pt x="66898" y="142846"/>
                    <a:pt x="66500" y="143797"/>
                    <a:pt x="66777" y="144488"/>
                  </a:cubicBezTo>
                  <a:cubicBezTo>
                    <a:pt x="67468" y="146164"/>
                    <a:pt x="68505" y="147668"/>
                    <a:pt x="69801" y="148929"/>
                  </a:cubicBezTo>
                  <a:cubicBezTo>
                    <a:pt x="71823" y="150906"/>
                    <a:pt x="74091" y="152091"/>
                    <a:pt x="76808" y="152091"/>
                  </a:cubicBezTo>
                  <a:cubicBezTo>
                    <a:pt x="77226" y="152091"/>
                    <a:pt x="77656" y="152063"/>
                    <a:pt x="78096" y="152005"/>
                  </a:cubicBezTo>
                  <a:cubicBezTo>
                    <a:pt x="78355" y="151953"/>
                    <a:pt x="78580" y="151781"/>
                    <a:pt x="78718" y="151556"/>
                  </a:cubicBezTo>
                  <a:cubicBezTo>
                    <a:pt x="78874" y="151262"/>
                    <a:pt x="78615" y="151038"/>
                    <a:pt x="78355" y="150882"/>
                  </a:cubicBezTo>
                  <a:cubicBezTo>
                    <a:pt x="77595" y="150415"/>
                    <a:pt x="76835" y="149914"/>
                    <a:pt x="76040" y="149482"/>
                  </a:cubicBezTo>
                  <a:cubicBezTo>
                    <a:pt x="73914" y="148342"/>
                    <a:pt x="73551" y="146648"/>
                    <a:pt x="74899" y="144695"/>
                  </a:cubicBezTo>
                  <a:cubicBezTo>
                    <a:pt x="75608" y="143658"/>
                    <a:pt x="75694" y="142570"/>
                    <a:pt x="74173" y="142017"/>
                  </a:cubicBezTo>
                  <a:cubicBezTo>
                    <a:pt x="73707" y="141861"/>
                    <a:pt x="72929" y="141550"/>
                    <a:pt x="73551" y="140997"/>
                  </a:cubicBezTo>
                  <a:cubicBezTo>
                    <a:pt x="74260" y="140340"/>
                    <a:pt x="74260" y="139597"/>
                    <a:pt x="74415" y="138837"/>
                  </a:cubicBezTo>
                  <a:cubicBezTo>
                    <a:pt x="74605" y="137783"/>
                    <a:pt x="73534" y="136193"/>
                    <a:pt x="75677" y="135985"/>
                  </a:cubicBezTo>
                  <a:cubicBezTo>
                    <a:pt x="75746" y="135985"/>
                    <a:pt x="75850" y="135588"/>
                    <a:pt x="75798" y="135432"/>
                  </a:cubicBezTo>
                  <a:cubicBezTo>
                    <a:pt x="75444" y="134260"/>
                    <a:pt x="75867" y="133923"/>
                    <a:pt x="76900" y="133923"/>
                  </a:cubicBezTo>
                  <a:cubicBezTo>
                    <a:pt x="76978" y="133923"/>
                    <a:pt x="77060" y="133925"/>
                    <a:pt x="77146" y="133929"/>
                  </a:cubicBezTo>
                  <a:cubicBezTo>
                    <a:pt x="77188" y="133931"/>
                    <a:pt x="77231" y="133932"/>
                    <a:pt x="77272" y="133932"/>
                  </a:cubicBezTo>
                  <a:cubicBezTo>
                    <a:pt x="78202" y="133932"/>
                    <a:pt x="78980" y="133388"/>
                    <a:pt x="79427" y="132512"/>
                  </a:cubicBezTo>
                  <a:cubicBezTo>
                    <a:pt x="79859" y="131648"/>
                    <a:pt x="79738" y="130836"/>
                    <a:pt x="79047" y="130110"/>
                  </a:cubicBezTo>
                  <a:cubicBezTo>
                    <a:pt x="78857" y="129902"/>
                    <a:pt x="78822" y="129557"/>
                    <a:pt x="78701" y="129280"/>
                  </a:cubicBezTo>
                  <a:lnTo>
                    <a:pt x="78701" y="129280"/>
                  </a:lnTo>
                  <a:cubicBezTo>
                    <a:pt x="78977" y="129298"/>
                    <a:pt x="79237" y="129332"/>
                    <a:pt x="79513" y="129384"/>
                  </a:cubicBezTo>
                  <a:cubicBezTo>
                    <a:pt x="79669" y="129427"/>
                    <a:pt x="79830" y="129448"/>
                    <a:pt x="79991" y="129448"/>
                  </a:cubicBezTo>
                  <a:cubicBezTo>
                    <a:pt x="80347" y="129448"/>
                    <a:pt x="80702" y="129344"/>
                    <a:pt x="80999" y="129142"/>
                  </a:cubicBezTo>
                  <a:cubicBezTo>
                    <a:pt x="82900" y="128001"/>
                    <a:pt x="83350" y="125841"/>
                    <a:pt x="84473" y="124148"/>
                  </a:cubicBezTo>
                  <a:cubicBezTo>
                    <a:pt x="85216" y="123024"/>
                    <a:pt x="86149" y="121815"/>
                    <a:pt x="85544" y="120225"/>
                  </a:cubicBezTo>
                  <a:cubicBezTo>
                    <a:pt x="85026" y="118808"/>
                    <a:pt x="85959" y="118186"/>
                    <a:pt x="86927" y="117356"/>
                  </a:cubicBezTo>
                  <a:cubicBezTo>
                    <a:pt x="88258" y="116233"/>
                    <a:pt x="90314" y="116371"/>
                    <a:pt x="91230" y="115213"/>
                  </a:cubicBezTo>
                  <a:cubicBezTo>
                    <a:pt x="93096" y="112846"/>
                    <a:pt x="93788" y="109908"/>
                    <a:pt x="93874" y="106866"/>
                  </a:cubicBezTo>
                  <a:cubicBezTo>
                    <a:pt x="93909" y="105743"/>
                    <a:pt x="93563" y="104637"/>
                    <a:pt x="94635" y="103635"/>
                  </a:cubicBezTo>
                  <a:cubicBezTo>
                    <a:pt x="95637" y="102650"/>
                    <a:pt x="96432" y="101492"/>
                    <a:pt x="97002" y="100213"/>
                  </a:cubicBezTo>
                  <a:cubicBezTo>
                    <a:pt x="98350" y="97189"/>
                    <a:pt x="97555" y="95668"/>
                    <a:pt x="93770" y="93404"/>
                  </a:cubicBezTo>
                  <a:cubicBezTo>
                    <a:pt x="92864" y="92866"/>
                    <a:pt x="92012" y="92178"/>
                    <a:pt x="90923" y="92178"/>
                  </a:cubicBezTo>
                  <a:cubicBezTo>
                    <a:pt x="90787" y="92178"/>
                    <a:pt x="90648" y="92189"/>
                    <a:pt x="90504" y="92212"/>
                  </a:cubicBezTo>
                  <a:cubicBezTo>
                    <a:pt x="90375" y="92232"/>
                    <a:pt x="90250" y="92241"/>
                    <a:pt x="90128" y="92241"/>
                  </a:cubicBezTo>
                  <a:cubicBezTo>
                    <a:pt x="89316" y="92241"/>
                    <a:pt x="88640" y="91827"/>
                    <a:pt x="87964" y="91451"/>
                  </a:cubicBezTo>
                  <a:cubicBezTo>
                    <a:pt x="86720" y="90760"/>
                    <a:pt x="85423" y="90190"/>
                    <a:pt x="84076" y="89740"/>
                  </a:cubicBezTo>
                  <a:cubicBezTo>
                    <a:pt x="83419" y="89533"/>
                    <a:pt x="82365" y="89412"/>
                    <a:pt x="82226" y="88306"/>
                  </a:cubicBezTo>
                  <a:cubicBezTo>
                    <a:pt x="81898" y="85511"/>
                    <a:pt x="80349" y="82231"/>
                    <a:pt x="77208" y="82231"/>
                  </a:cubicBezTo>
                  <a:cubicBezTo>
                    <a:pt x="77047" y="82231"/>
                    <a:pt x="76883" y="82240"/>
                    <a:pt x="76714" y="82258"/>
                  </a:cubicBezTo>
                  <a:cubicBezTo>
                    <a:pt x="76610" y="82274"/>
                    <a:pt x="76507" y="82282"/>
                    <a:pt x="76405" y="82282"/>
                  </a:cubicBezTo>
                  <a:cubicBezTo>
                    <a:pt x="75873" y="82282"/>
                    <a:pt x="75365" y="82061"/>
                    <a:pt x="75003" y="81670"/>
                  </a:cubicBezTo>
                  <a:cubicBezTo>
                    <a:pt x="73810" y="80478"/>
                    <a:pt x="72722" y="79147"/>
                    <a:pt x="71356" y="78179"/>
                  </a:cubicBezTo>
                  <a:cubicBezTo>
                    <a:pt x="70652" y="77672"/>
                    <a:pt x="69937" y="76844"/>
                    <a:pt x="68958" y="76844"/>
                  </a:cubicBezTo>
                  <a:cubicBezTo>
                    <a:pt x="68735" y="76844"/>
                    <a:pt x="68499" y="76887"/>
                    <a:pt x="68246" y="76987"/>
                  </a:cubicBezTo>
                  <a:cubicBezTo>
                    <a:pt x="68013" y="77081"/>
                    <a:pt x="67785" y="77113"/>
                    <a:pt x="67562" y="77113"/>
                  </a:cubicBezTo>
                  <a:cubicBezTo>
                    <a:pt x="67089" y="77113"/>
                    <a:pt x="66635" y="76969"/>
                    <a:pt x="66189" y="76969"/>
                  </a:cubicBezTo>
                  <a:cubicBezTo>
                    <a:pt x="64783" y="76969"/>
                    <a:pt x="63941" y="75706"/>
                    <a:pt x="62605" y="75706"/>
                  </a:cubicBezTo>
                  <a:cubicBezTo>
                    <a:pt x="62579" y="75706"/>
                    <a:pt x="62552" y="75707"/>
                    <a:pt x="62525" y="75708"/>
                  </a:cubicBezTo>
                  <a:cubicBezTo>
                    <a:pt x="62280" y="75708"/>
                    <a:pt x="61828" y="76012"/>
                    <a:pt x="61511" y="76012"/>
                  </a:cubicBezTo>
                  <a:cubicBezTo>
                    <a:pt x="61248" y="76012"/>
                    <a:pt x="61077" y="75802"/>
                    <a:pt x="61195" y="75034"/>
                  </a:cubicBezTo>
                  <a:cubicBezTo>
                    <a:pt x="61232" y="74788"/>
                    <a:pt x="60883" y="74612"/>
                    <a:pt x="60617" y="74612"/>
                  </a:cubicBezTo>
                  <a:cubicBezTo>
                    <a:pt x="60509" y="74612"/>
                    <a:pt x="60415" y="74641"/>
                    <a:pt x="60365" y="74706"/>
                  </a:cubicBezTo>
                  <a:cubicBezTo>
                    <a:pt x="59225" y="76088"/>
                    <a:pt x="57099" y="76071"/>
                    <a:pt x="56166" y="77747"/>
                  </a:cubicBezTo>
                  <a:cubicBezTo>
                    <a:pt x="55842" y="78325"/>
                    <a:pt x="55457" y="78771"/>
                    <a:pt x="54917" y="78771"/>
                  </a:cubicBezTo>
                  <a:cubicBezTo>
                    <a:pt x="54649" y="78771"/>
                    <a:pt x="54343" y="78661"/>
                    <a:pt x="53988" y="78404"/>
                  </a:cubicBezTo>
                  <a:cubicBezTo>
                    <a:pt x="53637" y="78125"/>
                    <a:pt x="53206" y="77982"/>
                    <a:pt x="52772" y="77982"/>
                  </a:cubicBezTo>
                  <a:cubicBezTo>
                    <a:pt x="52480" y="77982"/>
                    <a:pt x="52186" y="78047"/>
                    <a:pt x="51915" y="78179"/>
                  </a:cubicBezTo>
                  <a:cubicBezTo>
                    <a:pt x="51373" y="78410"/>
                    <a:pt x="50918" y="78527"/>
                    <a:pt x="50541" y="78527"/>
                  </a:cubicBezTo>
                  <a:cubicBezTo>
                    <a:pt x="49618" y="78527"/>
                    <a:pt x="49166" y="77825"/>
                    <a:pt x="49080" y="76365"/>
                  </a:cubicBezTo>
                  <a:cubicBezTo>
                    <a:pt x="49046" y="75397"/>
                    <a:pt x="49184" y="74446"/>
                    <a:pt x="49478" y="73530"/>
                  </a:cubicBezTo>
                  <a:cubicBezTo>
                    <a:pt x="50012" y="71861"/>
                    <a:pt x="49095" y="70692"/>
                    <a:pt x="47366" y="70692"/>
                  </a:cubicBezTo>
                  <a:cubicBezTo>
                    <a:pt x="47305" y="70692"/>
                    <a:pt x="47243" y="70693"/>
                    <a:pt x="47179" y="70696"/>
                  </a:cubicBezTo>
                  <a:cubicBezTo>
                    <a:pt x="46730" y="70714"/>
                    <a:pt x="46281" y="70765"/>
                    <a:pt x="45814" y="70783"/>
                  </a:cubicBezTo>
                  <a:cubicBezTo>
                    <a:pt x="45755" y="70784"/>
                    <a:pt x="45699" y="70786"/>
                    <a:pt x="45645" y="70786"/>
                  </a:cubicBezTo>
                  <a:cubicBezTo>
                    <a:pt x="45148" y="70786"/>
                    <a:pt x="44886" y="70683"/>
                    <a:pt x="45088" y="69919"/>
                  </a:cubicBezTo>
                  <a:cubicBezTo>
                    <a:pt x="45469" y="68484"/>
                    <a:pt x="46143" y="67240"/>
                    <a:pt x="46886" y="65996"/>
                  </a:cubicBezTo>
                  <a:cubicBezTo>
                    <a:pt x="47214" y="65443"/>
                    <a:pt x="47231" y="64993"/>
                    <a:pt x="46747" y="64613"/>
                  </a:cubicBezTo>
                  <a:cubicBezTo>
                    <a:pt x="46406" y="64334"/>
                    <a:pt x="45929" y="64209"/>
                    <a:pt x="45417" y="64209"/>
                  </a:cubicBezTo>
                  <a:cubicBezTo>
                    <a:pt x="44221" y="64209"/>
                    <a:pt x="42833" y="64889"/>
                    <a:pt x="42531" y="65857"/>
                  </a:cubicBezTo>
                  <a:cubicBezTo>
                    <a:pt x="42161" y="67044"/>
                    <a:pt x="40793" y="67929"/>
                    <a:pt x="39553" y="67929"/>
                  </a:cubicBezTo>
                  <a:cubicBezTo>
                    <a:pt x="39113" y="67929"/>
                    <a:pt x="38689" y="67817"/>
                    <a:pt x="38331" y="67568"/>
                  </a:cubicBezTo>
                  <a:cubicBezTo>
                    <a:pt x="36966" y="66601"/>
                    <a:pt x="35998" y="64872"/>
                    <a:pt x="36517" y="63455"/>
                  </a:cubicBezTo>
                  <a:cubicBezTo>
                    <a:pt x="37571" y="60569"/>
                    <a:pt x="37986" y="56802"/>
                    <a:pt x="41822" y="56093"/>
                  </a:cubicBezTo>
                  <a:cubicBezTo>
                    <a:pt x="44259" y="55627"/>
                    <a:pt x="46696" y="55299"/>
                    <a:pt x="49167" y="55126"/>
                  </a:cubicBezTo>
                  <a:cubicBezTo>
                    <a:pt x="49252" y="55120"/>
                    <a:pt x="49338" y="55117"/>
                    <a:pt x="49425" y="55117"/>
                  </a:cubicBezTo>
                  <a:cubicBezTo>
                    <a:pt x="50819" y="55117"/>
                    <a:pt x="52364" y="55920"/>
                    <a:pt x="51811" y="58133"/>
                  </a:cubicBezTo>
                  <a:cubicBezTo>
                    <a:pt x="51707" y="58582"/>
                    <a:pt x="52087" y="59204"/>
                    <a:pt x="52329" y="59688"/>
                  </a:cubicBezTo>
                  <a:cubicBezTo>
                    <a:pt x="52602" y="60250"/>
                    <a:pt x="52992" y="60846"/>
                    <a:pt x="53666" y="60846"/>
                  </a:cubicBezTo>
                  <a:cubicBezTo>
                    <a:pt x="53675" y="60846"/>
                    <a:pt x="53685" y="60846"/>
                    <a:pt x="53695" y="60846"/>
                  </a:cubicBezTo>
                  <a:cubicBezTo>
                    <a:pt x="54455" y="60811"/>
                    <a:pt x="54628" y="60085"/>
                    <a:pt x="54852" y="59498"/>
                  </a:cubicBezTo>
                  <a:cubicBezTo>
                    <a:pt x="55146" y="58703"/>
                    <a:pt x="55146" y="57822"/>
                    <a:pt x="54887" y="57027"/>
                  </a:cubicBezTo>
                  <a:cubicBezTo>
                    <a:pt x="54127" y="54642"/>
                    <a:pt x="54922" y="53017"/>
                    <a:pt x="57116" y="51894"/>
                  </a:cubicBezTo>
                  <a:cubicBezTo>
                    <a:pt x="58291" y="51307"/>
                    <a:pt x="59328" y="50442"/>
                    <a:pt x="60469" y="49786"/>
                  </a:cubicBezTo>
                  <a:cubicBezTo>
                    <a:pt x="62128" y="48818"/>
                    <a:pt x="61575" y="46641"/>
                    <a:pt x="63096" y="45448"/>
                  </a:cubicBezTo>
                  <a:cubicBezTo>
                    <a:pt x="64720" y="44169"/>
                    <a:pt x="65757" y="42113"/>
                    <a:pt x="68194" y="42061"/>
                  </a:cubicBezTo>
                  <a:cubicBezTo>
                    <a:pt x="68574" y="42044"/>
                    <a:pt x="69006" y="41888"/>
                    <a:pt x="69075" y="41456"/>
                  </a:cubicBezTo>
                  <a:cubicBezTo>
                    <a:pt x="69369" y="39711"/>
                    <a:pt x="70924" y="39417"/>
                    <a:pt x="72151" y="38760"/>
                  </a:cubicBezTo>
                  <a:cubicBezTo>
                    <a:pt x="72321" y="38667"/>
                    <a:pt x="72565" y="38512"/>
                    <a:pt x="72753" y="38512"/>
                  </a:cubicBezTo>
                  <a:cubicBezTo>
                    <a:pt x="72950" y="38512"/>
                    <a:pt x="73086" y="38680"/>
                    <a:pt x="73015" y="39261"/>
                  </a:cubicBezTo>
                  <a:cubicBezTo>
                    <a:pt x="72956" y="39796"/>
                    <a:pt x="73330" y="40078"/>
                    <a:pt x="73743" y="40078"/>
                  </a:cubicBezTo>
                  <a:cubicBezTo>
                    <a:pt x="73931" y="40078"/>
                    <a:pt x="74127" y="40020"/>
                    <a:pt x="74294" y="39901"/>
                  </a:cubicBezTo>
                  <a:cubicBezTo>
                    <a:pt x="75746" y="38898"/>
                    <a:pt x="77457" y="38501"/>
                    <a:pt x="78995" y="37723"/>
                  </a:cubicBezTo>
                  <a:cubicBezTo>
                    <a:pt x="79738" y="37326"/>
                    <a:pt x="80291" y="36773"/>
                    <a:pt x="79790" y="35995"/>
                  </a:cubicBezTo>
                  <a:cubicBezTo>
                    <a:pt x="79597" y="35708"/>
                    <a:pt x="79414" y="35603"/>
                    <a:pt x="79239" y="35603"/>
                  </a:cubicBezTo>
                  <a:cubicBezTo>
                    <a:pt x="78865" y="35603"/>
                    <a:pt x="78524" y="36083"/>
                    <a:pt x="78183" y="36306"/>
                  </a:cubicBezTo>
                  <a:cubicBezTo>
                    <a:pt x="77820" y="36545"/>
                    <a:pt x="77447" y="36741"/>
                    <a:pt x="77083" y="36741"/>
                  </a:cubicBezTo>
                  <a:cubicBezTo>
                    <a:pt x="76789" y="36741"/>
                    <a:pt x="76501" y="36612"/>
                    <a:pt x="76230" y="36272"/>
                  </a:cubicBezTo>
                  <a:cubicBezTo>
                    <a:pt x="75677" y="35563"/>
                    <a:pt x="76126" y="35148"/>
                    <a:pt x="76731" y="34751"/>
                  </a:cubicBezTo>
                  <a:cubicBezTo>
                    <a:pt x="77318" y="34371"/>
                    <a:pt x="77284" y="33818"/>
                    <a:pt x="77025" y="33196"/>
                  </a:cubicBezTo>
                  <a:cubicBezTo>
                    <a:pt x="76921" y="32919"/>
                    <a:pt x="76161" y="33023"/>
                    <a:pt x="76593" y="32643"/>
                  </a:cubicBezTo>
                  <a:cubicBezTo>
                    <a:pt x="76708" y="32536"/>
                    <a:pt x="76805" y="32492"/>
                    <a:pt x="76888" y="32492"/>
                  </a:cubicBezTo>
                  <a:cubicBezTo>
                    <a:pt x="77143" y="32492"/>
                    <a:pt x="77279" y="32892"/>
                    <a:pt x="77474" y="33126"/>
                  </a:cubicBezTo>
                  <a:cubicBezTo>
                    <a:pt x="77830" y="33563"/>
                    <a:pt x="78559" y="33892"/>
                    <a:pt x="79019" y="33892"/>
                  </a:cubicBezTo>
                  <a:cubicBezTo>
                    <a:pt x="79251" y="33892"/>
                    <a:pt x="79415" y="33808"/>
                    <a:pt x="79427" y="33610"/>
                  </a:cubicBezTo>
                  <a:cubicBezTo>
                    <a:pt x="79485" y="32639"/>
                    <a:pt x="79866" y="32465"/>
                    <a:pt x="80317" y="32465"/>
                  </a:cubicBezTo>
                  <a:cubicBezTo>
                    <a:pt x="80569" y="32465"/>
                    <a:pt x="80843" y="32519"/>
                    <a:pt x="81095" y="32519"/>
                  </a:cubicBezTo>
                  <a:cubicBezTo>
                    <a:pt x="81194" y="32519"/>
                    <a:pt x="81290" y="32511"/>
                    <a:pt x="81380" y="32487"/>
                  </a:cubicBezTo>
                  <a:cubicBezTo>
                    <a:pt x="81894" y="32340"/>
                    <a:pt x="82271" y="31830"/>
                    <a:pt x="82830" y="31830"/>
                  </a:cubicBezTo>
                  <a:cubicBezTo>
                    <a:pt x="82928" y="31830"/>
                    <a:pt x="83031" y="31846"/>
                    <a:pt x="83142" y="31882"/>
                  </a:cubicBezTo>
                  <a:cubicBezTo>
                    <a:pt x="82658" y="32470"/>
                    <a:pt x="82192" y="33075"/>
                    <a:pt x="81708" y="33679"/>
                  </a:cubicBezTo>
                  <a:cubicBezTo>
                    <a:pt x="81604" y="33766"/>
                    <a:pt x="81483" y="33835"/>
                    <a:pt x="81362" y="33904"/>
                  </a:cubicBezTo>
                  <a:cubicBezTo>
                    <a:pt x="81034" y="34129"/>
                    <a:pt x="80775" y="34423"/>
                    <a:pt x="80878" y="34872"/>
                  </a:cubicBezTo>
                  <a:cubicBezTo>
                    <a:pt x="80999" y="35304"/>
                    <a:pt x="81380" y="35252"/>
                    <a:pt x="81673" y="35425"/>
                  </a:cubicBezTo>
                  <a:cubicBezTo>
                    <a:pt x="81973" y="35596"/>
                    <a:pt x="82292" y="35648"/>
                    <a:pt x="82615" y="35648"/>
                  </a:cubicBezTo>
                  <a:cubicBezTo>
                    <a:pt x="83130" y="35648"/>
                    <a:pt x="83658" y="35514"/>
                    <a:pt x="84141" y="35514"/>
                  </a:cubicBezTo>
                  <a:cubicBezTo>
                    <a:pt x="84489" y="35514"/>
                    <a:pt x="84814" y="35584"/>
                    <a:pt x="85095" y="35822"/>
                  </a:cubicBezTo>
                  <a:cubicBezTo>
                    <a:pt x="85535" y="36187"/>
                    <a:pt x="85875" y="36332"/>
                    <a:pt x="86134" y="36332"/>
                  </a:cubicBezTo>
                  <a:cubicBezTo>
                    <a:pt x="86710" y="36332"/>
                    <a:pt x="86887" y="35618"/>
                    <a:pt x="86875" y="35010"/>
                  </a:cubicBezTo>
                  <a:cubicBezTo>
                    <a:pt x="86858" y="34215"/>
                    <a:pt x="87601" y="32729"/>
                    <a:pt x="85665" y="32625"/>
                  </a:cubicBezTo>
                  <a:cubicBezTo>
                    <a:pt x="84991" y="32591"/>
                    <a:pt x="85130" y="31986"/>
                    <a:pt x="85596" y="31485"/>
                  </a:cubicBezTo>
                  <a:cubicBezTo>
                    <a:pt x="87186" y="29791"/>
                    <a:pt x="86650" y="27527"/>
                    <a:pt x="84508" y="26767"/>
                  </a:cubicBezTo>
                  <a:cubicBezTo>
                    <a:pt x="84006" y="26594"/>
                    <a:pt x="83557" y="26214"/>
                    <a:pt x="83661" y="25834"/>
                  </a:cubicBezTo>
                  <a:cubicBezTo>
                    <a:pt x="83972" y="24503"/>
                    <a:pt x="83039" y="23432"/>
                    <a:pt x="83090" y="22170"/>
                  </a:cubicBezTo>
                  <a:cubicBezTo>
                    <a:pt x="83108" y="21773"/>
                    <a:pt x="83073" y="21375"/>
                    <a:pt x="82624" y="21220"/>
                  </a:cubicBezTo>
                  <a:cubicBezTo>
                    <a:pt x="82529" y="21188"/>
                    <a:pt x="82437" y="21174"/>
                    <a:pt x="82348" y="21174"/>
                  </a:cubicBezTo>
                  <a:cubicBezTo>
                    <a:pt x="82049" y="21174"/>
                    <a:pt x="81787" y="21339"/>
                    <a:pt x="81587" y="21565"/>
                  </a:cubicBezTo>
                  <a:cubicBezTo>
                    <a:pt x="81086" y="22135"/>
                    <a:pt x="80464" y="22602"/>
                    <a:pt x="79755" y="22913"/>
                  </a:cubicBezTo>
                  <a:cubicBezTo>
                    <a:pt x="79583" y="22995"/>
                    <a:pt x="79411" y="23071"/>
                    <a:pt x="79247" y="23071"/>
                  </a:cubicBezTo>
                  <a:cubicBezTo>
                    <a:pt x="79097" y="23071"/>
                    <a:pt x="78954" y="23008"/>
                    <a:pt x="78822" y="22827"/>
                  </a:cubicBezTo>
                  <a:cubicBezTo>
                    <a:pt x="78563" y="22498"/>
                    <a:pt x="78753" y="22274"/>
                    <a:pt x="78960" y="22015"/>
                  </a:cubicBezTo>
                  <a:cubicBezTo>
                    <a:pt x="79496" y="21254"/>
                    <a:pt x="79254" y="20736"/>
                    <a:pt x="78459" y="20338"/>
                  </a:cubicBezTo>
                  <a:cubicBezTo>
                    <a:pt x="78131" y="20165"/>
                    <a:pt x="77837" y="19941"/>
                    <a:pt x="77578" y="19664"/>
                  </a:cubicBezTo>
                  <a:cubicBezTo>
                    <a:pt x="77168" y="19146"/>
                    <a:pt x="76356" y="18913"/>
                    <a:pt x="75491" y="18913"/>
                  </a:cubicBezTo>
                  <a:cubicBezTo>
                    <a:pt x="74278" y="18913"/>
                    <a:pt x="72961" y="19371"/>
                    <a:pt x="72497" y="20148"/>
                  </a:cubicBezTo>
                  <a:cubicBezTo>
                    <a:pt x="72065" y="20874"/>
                    <a:pt x="71788" y="21824"/>
                    <a:pt x="70803" y="22170"/>
                  </a:cubicBezTo>
                  <a:cubicBezTo>
                    <a:pt x="70354" y="22326"/>
                    <a:pt x="70043" y="22792"/>
                    <a:pt x="70337" y="23276"/>
                  </a:cubicBezTo>
                  <a:cubicBezTo>
                    <a:pt x="71356" y="25004"/>
                    <a:pt x="70043" y="25488"/>
                    <a:pt x="68902" y="26024"/>
                  </a:cubicBezTo>
                  <a:cubicBezTo>
                    <a:pt x="67693" y="26577"/>
                    <a:pt x="66241" y="26801"/>
                    <a:pt x="66345" y="28685"/>
                  </a:cubicBezTo>
                  <a:cubicBezTo>
                    <a:pt x="66379" y="29117"/>
                    <a:pt x="65895" y="29601"/>
                    <a:pt x="65584" y="30016"/>
                  </a:cubicBezTo>
                  <a:cubicBezTo>
                    <a:pt x="65442" y="30197"/>
                    <a:pt x="65232" y="30465"/>
                    <a:pt x="64983" y="30465"/>
                  </a:cubicBezTo>
                  <a:cubicBezTo>
                    <a:pt x="64899" y="30465"/>
                    <a:pt x="64811" y="30435"/>
                    <a:pt x="64720" y="30361"/>
                  </a:cubicBezTo>
                  <a:cubicBezTo>
                    <a:pt x="64409" y="30120"/>
                    <a:pt x="64288" y="29705"/>
                    <a:pt x="64409" y="29342"/>
                  </a:cubicBezTo>
                  <a:cubicBezTo>
                    <a:pt x="64893" y="27596"/>
                    <a:pt x="65083" y="25989"/>
                    <a:pt x="62508" y="25903"/>
                  </a:cubicBezTo>
                  <a:cubicBezTo>
                    <a:pt x="62249" y="25903"/>
                    <a:pt x="61938" y="25644"/>
                    <a:pt x="61748" y="25436"/>
                  </a:cubicBezTo>
                  <a:cubicBezTo>
                    <a:pt x="61084" y="24759"/>
                    <a:pt x="60400" y="24243"/>
                    <a:pt x="59552" y="24243"/>
                  </a:cubicBezTo>
                  <a:cubicBezTo>
                    <a:pt x="59252" y="24243"/>
                    <a:pt x="58932" y="24307"/>
                    <a:pt x="58585" y="24451"/>
                  </a:cubicBezTo>
                  <a:cubicBezTo>
                    <a:pt x="58566" y="24457"/>
                    <a:pt x="58545" y="24459"/>
                    <a:pt x="58523" y="24459"/>
                  </a:cubicBezTo>
                  <a:cubicBezTo>
                    <a:pt x="58409" y="24459"/>
                    <a:pt x="58269" y="24394"/>
                    <a:pt x="58153" y="24365"/>
                  </a:cubicBezTo>
                  <a:cubicBezTo>
                    <a:pt x="58758" y="23501"/>
                    <a:pt x="57687" y="22429"/>
                    <a:pt x="58827" y="21462"/>
                  </a:cubicBezTo>
                  <a:cubicBezTo>
                    <a:pt x="61800" y="18990"/>
                    <a:pt x="65757" y="18558"/>
                    <a:pt x="68781" y="16294"/>
                  </a:cubicBezTo>
                  <a:lnTo>
                    <a:pt x="69455" y="15828"/>
                  </a:lnTo>
                  <a:cubicBezTo>
                    <a:pt x="70337" y="15586"/>
                    <a:pt x="71218" y="15206"/>
                    <a:pt x="72117" y="15119"/>
                  </a:cubicBezTo>
                  <a:cubicBezTo>
                    <a:pt x="74346" y="14912"/>
                    <a:pt x="75331" y="13910"/>
                    <a:pt x="75262" y="11767"/>
                  </a:cubicBezTo>
                  <a:cubicBezTo>
                    <a:pt x="75262" y="11596"/>
                    <a:pt x="75299" y="11543"/>
                    <a:pt x="75353" y="11543"/>
                  </a:cubicBezTo>
                  <a:cubicBezTo>
                    <a:pt x="75441" y="11543"/>
                    <a:pt x="75574" y="11687"/>
                    <a:pt x="75659" y="11698"/>
                  </a:cubicBezTo>
                  <a:cubicBezTo>
                    <a:pt x="76835" y="11749"/>
                    <a:pt x="77733" y="12683"/>
                    <a:pt x="78943" y="12752"/>
                  </a:cubicBezTo>
                  <a:cubicBezTo>
                    <a:pt x="79461" y="12769"/>
                    <a:pt x="79945" y="13391"/>
                    <a:pt x="80412" y="13789"/>
                  </a:cubicBezTo>
                  <a:cubicBezTo>
                    <a:pt x="80395" y="13944"/>
                    <a:pt x="80325" y="14082"/>
                    <a:pt x="80204" y="14203"/>
                  </a:cubicBezTo>
                  <a:cubicBezTo>
                    <a:pt x="79099" y="14649"/>
                    <a:pt x="78211" y="15599"/>
                    <a:pt x="76924" y="15599"/>
                  </a:cubicBezTo>
                  <a:cubicBezTo>
                    <a:pt x="76763" y="15599"/>
                    <a:pt x="76595" y="15584"/>
                    <a:pt x="76420" y="15551"/>
                  </a:cubicBezTo>
                  <a:cubicBezTo>
                    <a:pt x="76325" y="15534"/>
                    <a:pt x="76229" y="15525"/>
                    <a:pt x="76135" y="15525"/>
                  </a:cubicBezTo>
                  <a:cubicBezTo>
                    <a:pt x="75478" y="15525"/>
                    <a:pt x="74895" y="15947"/>
                    <a:pt x="74985" y="16778"/>
                  </a:cubicBezTo>
                  <a:cubicBezTo>
                    <a:pt x="75041" y="17437"/>
                    <a:pt x="75422" y="17620"/>
                    <a:pt x="75866" y="17620"/>
                  </a:cubicBezTo>
                  <a:cubicBezTo>
                    <a:pt x="76109" y="17620"/>
                    <a:pt x="76372" y="17565"/>
                    <a:pt x="76610" y="17504"/>
                  </a:cubicBezTo>
                  <a:cubicBezTo>
                    <a:pt x="76822" y="17451"/>
                    <a:pt x="77015" y="17425"/>
                    <a:pt x="77193" y="17425"/>
                  </a:cubicBezTo>
                  <a:cubicBezTo>
                    <a:pt x="77828" y="17425"/>
                    <a:pt x="78286" y="17750"/>
                    <a:pt x="78839" y="18316"/>
                  </a:cubicBezTo>
                  <a:cubicBezTo>
                    <a:pt x="79617" y="19094"/>
                    <a:pt x="80723" y="19612"/>
                    <a:pt x="81794" y="19993"/>
                  </a:cubicBezTo>
                  <a:cubicBezTo>
                    <a:pt x="81906" y="20034"/>
                    <a:pt x="82005" y="20053"/>
                    <a:pt x="82094" y="20053"/>
                  </a:cubicBezTo>
                  <a:cubicBezTo>
                    <a:pt x="82595" y="20053"/>
                    <a:pt x="82747" y="19445"/>
                    <a:pt x="82762" y="18887"/>
                  </a:cubicBezTo>
                  <a:cubicBezTo>
                    <a:pt x="82805" y="18878"/>
                    <a:pt x="82849" y="18874"/>
                    <a:pt x="82892" y="18874"/>
                  </a:cubicBezTo>
                  <a:cubicBezTo>
                    <a:pt x="82935" y="18874"/>
                    <a:pt x="82978" y="18878"/>
                    <a:pt x="83021" y="18887"/>
                  </a:cubicBezTo>
                  <a:cubicBezTo>
                    <a:pt x="83375" y="18985"/>
                    <a:pt x="83662" y="19030"/>
                    <a:pt x="83892" y="19030"/>
                  </a:cubicBezTo>
                  <a:cubicBezTo>
                    <a:pt x="85038" y="19030"/>
                    <a:pt x="84816" y="17932"/>
                    <a:pt x="84629" y="16882"/>
                  </a:cubicBezTo>
                  <a:cubicBezTo>
                    <a:pt x="84577" y="16588"/>
                    <a:pt x="84404" y="16122"/>
                    <a:pt x="84525" y="16018"/>
                  </a:cubicBezTo>
                  <a:cubicBezTo>
                    <a:pt x="84606" y="15948"/>
                    <a:pt x="84680" y="15920"/>
                    <a:pt x="84749" y="15920"/>
                  </a:cubicBezTo>
                  <a:cubicBezTo>
                    <a:pt x="84985" y="15920"/>
                    <a:pt x="85161" y="16252"/>
                    <a:pt x="85389" y="16346"/>
                  </a:cubicBezTo>
                  <a:cubicBezTo>
                    <a:pt x="85637" y="16436"/>
                    <a:pt x="85876" y="16474"/>
                    <a:pt x="86110" y="16474"/>
                  </a:cubicBezTo>
                  <a:cubicBezTo>
                    <a:pt x="86771" y="16474"/>
                    <a:pt x="87381" y="16174"/>
                    <a:pt x="87981" y="15931"/>
                  </a:cubicBezTo>
                  <a:cubicBezTo>
                    <a:pt x="88344" y="15793"/>
                    <a:pt x="88500" y="15275"/>
                    <a:pt x="88258" y="15033"/>
                  </a:cubicBezTo>
                  <a:cubicBezTo>
                    <a:pt x="87065" y="13754"/>
                    <a:pt x="85976" y="12406"/>
                    <a:pt x="84819" y="11110"/>
                  </a:cubicBezTo>
                  <a:cubicBezTo>
                    <a:pt x="84162" y="10350"/>
                    <a:pt x="83160" y="9779"/>
                    <a:pt x="82537" y="8915"/>
                  </a:cubicBezTo>
                  <a:cubicBezTo>
                    <a:pt x="82209" y="8379"/>
                    <a:pt x="81639" y="8034"/>
                    <a:pt x="81017" y="7999"/>
                  </a:cubicBezTo>
                  <a:cubicBezTo>
                    <a:pt x="80983" y="7995"/>
                    <a:pt x="80950" y="7994"/>
                    <a:pt x="80916" y="7994"/>
                  </a:cubicBezTo>
                  <a:cubicBezTo>
                    <a:pt x="80688" y="7994"/>
                    <a:pt x="80453" y="8074"/>
                    <a:pt x="80228" y="8074"/>
                  </a:cubicBezTo>
                  <a:cubicBezTo>
                    <a:pt x="80056" y="8074"/>
                    <a:pt x="79890" y="8027"/>
                    <a:pt x="79738" y="7861"/>
                  </a:cubicBezTo>
                  <a:cubicBezTo>
                    <a:pt x="80170" y="7757"/>
                    <a:pt x="80602" y="7654"/>
                    <a:pt x="81017" y="7585"/>
                  </a:cubicBezTo>
                  <a:cubicBezTo>
                    <a:pt x="81518" y="7481"/>
                    <a:pt x="82192" y="7567"/>
                    <a:pt x="82226" y="6859"/>
                  </a:cubicBezTo>
                  <a:cubicBezTo>
                    <a:pt x="82278" y="6202"/>
                    <a:pt x="81673" y="6167"/>
                    <a:pt x="81207" y="6046"/>
                  </a:cubicBezTo>
                  <a:cubicBezTo>
                    <a:pt x="81086" y="6012"/>
                    <a:pt x="80948" y="5960"/>
                    <a:pt x="80844" y="5891"/>
                  </a:cubicBezTo>
                  <a:cubicBezTo>
                    <a:pt x="80958" y="5878"/>
                    <a:pt x="81101" y="5837"/>
                    <a:pt x="81223" y="5837"/>
                  </a:cubicBezTo>
                  <a:cubicBezTo>
                    <a:pt x="81267" y="5837"/>
                    <a:pt x="81309" y="5843"/>
                    <a:pt x="81345" y="5856"/>
                  </a:cubicBezTo>
                  <a:cubicBezTo>
                    <a:pt x="81816" y="6065"/>
                    <a:pt x="82272" y="6151"/>
                    <a:pt x="82714" y="6151"/>
                  </a:cubicBezTo>
                  <a:cubicBezTo>
                    <a:pt x="83993" y="6151"/>
                    <a:pt x="85157" y="5437"/>
                    <a:pt x="86236" y="4923"/>
                  </a:cubicBezTo>
                  <a:cubicBezTo>
                    <a:pt x="89182" y="3528"/>
                    <a:pt x="92334" y="3094"/>
                    <a:pt x="95401" y="2235"/>
                  </a:cubicBezTo>
                  <a:lnTo>
                    <a:pt x="95401" y="2235"/>
                  </a:lnTo>
                  <a:cubicBezTo>
                    <a:pt x="93986" y="3267"/>
                    <a:pt x="92263" y="3834"/>
                    <a:pt x="90504" y="3834"/>
                  </a:cubicBezTo>
                  <a:cubicBezTo>
                    <a:pt x="90401" y="3834"/>
                    <a:pt x="90295" y="3831"/>
                    <a:pt x="90191" y="3831"/>
                  </a:cubicBezTo>
                  <a:cubicBezTo>
                    <a:pt x="89827" y="3831"/>
                    <a:pt x="89479" y="3873"/>
                    <a:pt x="89277" y="4249"/>
                  </a:cubicBezTo>
                  <a:cubicBezTo>
                    <a:pt x="89018" y="4802"/>
                    <a:pt x="89467" y="5113"/>
                    <a:pt x="89744" y="5528"/>
                  </a:cubicBezTo>
                  <a:cubicBezTo>
                    <a:pt x="90251" y="6307"/>
                    <a:pt x="90887" y="6586"/>
                    <a:pt x="91608" y="6586"/>
                  </a:cubicBezTo>
                  <a:cubicBezTo>
                    <a:pt x="91943" y="6586"/>
                    <a:pt x="92297" y="6525"/>
                    <a:pt x="92664" y="6427"/>
                  </a:cubicBezTo>
                  <a:cubicBezTo>
                    <a:pt x="93037" y="6322"/>
                    <a:pt x="93404" y="6272"/>
                    <a:pt x="93755" y="6272"/>
                  </a:cubicBezTo>
                  <a:cubicBezTo>
                    <a:pt x="95314" y="6272"/>
                    <a:pt x="96561" y="7243"/>
                    <a:pt x="96518" y="8639"/>
                  </a:cubicBezTo>
                  <a:cubicBezTo>
                    <a:pt x="96501" y="9123"/>
                    <a:pt x="96000" y="9710"/>
                    <a:pt x="96155" y="10073"/>
                  </a:cubicBezTo>
                  <a:cubicBezTo>
                    <a:pt x="96656" y="11300"/>
                    <a:pt x="95758" y="12302"/>
                    <a:pt x="95378" y="13045"/>
                  </a:cubicBezTo>
                  <a:cubicBezTo>
                    <a:pt x="94393" y="15016"/>
                    <a:pt x="93649" y="16709"/>
                    <a:pt x="95412" y="18541"/>
                  </a:cubicBezTo>
                  <a:cubicBezTo>
                    <a:pt x="95602" y="18714"/>
                    <a:pt x="95723" y="18938"/>
                    <a:pt x="95758" y="19180"/>
                  </a:cubicBezTo>
                  <a:cubicBezTo>
                    <a:pt x="95810" y="21358"/>
                    <a:pt x="97901" y="20788"/>
                    <a:pt x="99007" y="21479"/>
                  </a:cubicBezTo>
                  <a:cubicBezTo>
                    <a:pt x="99192" y="21597"/>
                    <a:pt x="99367" y="21648"/>
                    <a:pt x="99531" y="21648"/>
                  </a:cubicBezTo>
                  <a:cubicBezTo>
                    <a:pt x="100207" y="21648"/>
                    <a:pt x="100708" y="20784"/>
                    <a:pt x="101098" y="20200"/>
                  </a:cubicBezTo>
                  <a:cubicBezTo>
                    <a:pt x="102256" y="18472"/>
                    <a:pt x="104088" y="17055"/>
                    <a:pt x="105729" y="16536"/>
                  </a:cubicBezTo>
                  <a:cubicBezTo>
                    <a:pt x="109220" y="15396"/>
                    <a:pt x="112486" y="13547"/>
                    <a:pt x="116254" y="13115"/>
                  </a:cubicBezTo>
                  <a:cubicBezTo>
                    <a:pt x="117965" y="12907"/>
                    <a:pt x="119935" y="12320"/>
                    <a:pt x="120021" y="9883"/>
                  </a:cubicBezTo>
                  <a:cubicBezTo>
                    <a:pt x="120021" y="9693"/>
                    <a:pt x="120349" y="9485"/>
                    <a:pt x="120557" y="9330"/>
                  </a:cubicBezTo>
                  <a:cubicBezTo>
                    <a:pt x="121663" y="8552"/>
                    <a:pt x="123132" y="8034"/>
                    <a:pt x="122631" y="6202"/>
                  </a:cubicBezTo>
                  <a:cubicBezTo>
                    <a:pt x="122594" y="6055"/>
                    <a:pt x="122626" y="6020"/>
                    <a:pt x="122682" y="6020"/>
                  </a:cubicBezTo>
                  <a:cubicBezTo>
                    <a:pt x="122731" y="6020"/>
                    <a:pt x="122799" y="6046"/>
                    <a:pt x="122855" y="6046"/>
                  </a:cubicBezTo>
                  <a:cubicBezTo>
                    <a:pt x="122928" y="6051"/>
                    <a:pt x="122998" y="6053"/>
                    <a:pt x="123064" y="6053"/>
                  </a:cubicBezTo>
                  <a:cubicBezTo>
                    <a:pt x="124269" y="6053"/>
                    <a:pt x="124381" y="5321"/>
                    <a:pt x="123840" y="4387"/>
                  </a:cubicBezTo>
                  <a:cubicBezTo>
                    <a:pt x="123581" y="3921"/>
                    <a:pt x="123875" y="3955"/>
                    <a:pt x="124048" y="3817"/>
                  </a:cubicBezTo>
                  <a:cubicBezTo>
                    <a:pt x="125240" y="2867"/>
                    <a:pt x="126640" y="2728"/>
                    <a:pt x="128092" y="2659"/>
                  </a:cubicBezTo>
                  <a:cubicBezTo>
                    <a:pt x="128575" y="2625"/>
                    <a:pt x="129180" y="2521"/>
                    <a:pt x="129249" y="1934"/>
                  </a:cubicBezTo>
                  <a:cubicBezTo>
                    <a:pt x="129301" y="1363"/>
                    <a:pt x="128714" y="1242"/>
                    <a:pt x="128299" y="1190"/>
                  </a:cubicBezTo>
                  <a:cubicBezTo>
                    <a:pt x="125707" y="948"/>
                    <a:pt x="123132" y="430"/>
                    <a:pt x="120557" y="171"/>
                  </a:cubicBezTo>
                  <a:cubicBezTo>
                    <a:pt x="119360" y="50"/>
                    <a:pt x="118163" y="0"/>
                    <a:pt x="116966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0" name="Google Shape;1480;p55"/>
            <p:cNvSpPr/>
            <p:nvPr/>
          </p:nvSpPr>
          <p:spPr>
            <a:xfrm>
              <a:off x="1581325" y="1051125"/>
              <a:ext cx="283000" cy="91675"/>
            </a:xfrm>
            <a:custGeom>
              <a:avLst/>
              <a:gdLst/>
              <a:ahLst/>
              <a:cxnLst/>
              <a:rect l="l" t="t" r="r" b="b"/>
              <a:pathLst>
                <a:path w="11320" h="3667" extrusionOk="0">
                  <a:moveTo>
                    <a:pt x="6214" y="0"/>
                  </a:moveTo>
                  <a:cubicBezTo>
                    <a:pt x="5926" y="0"/>
                    <a:pt x="5584" y="48"/>
                    <a:pt x="5219" y="71"/>
                  </a:cubicBezTo>
                  <a:cubicBezTo>
                    <a:pt x="5082" y="56"/>
                    <a:pt x="4943" y="49"/>
                    <a:pt x="4804" y="49"/>
                  </a:cubicBezTo>
                  <a:cubicBezTo>
                    <a:pt x="3493" y="49"/>
                    <a:pt x="2115" y="667"/>
                    <a:pt x="709" y="1073"/>
                  </a:cubicBezTo>
                  <a:cubicBezTo>
                    <a:pt x="432" y="1177"/>
                    <a:pt x="208" y="1401"/>
                    <a:pt x="69" y="1678"/>
                  </a:cubicBezTo>
                  <a:cubicBezTo>
                    <a:pt x="0" y="1781"/>
                    <a:pt x="242" y="2213"/>
                    <a:pt x="363" y="2231"/>
                  </a:cubicBezTo>
                  <a:cubicBezTo>
                    <a:pt x="2163" y="2438"/>
                    <a:pt x="3786" y="3667"/>
                    <a:pt x="5640" y="3667"/>
                  </a:cubicBezTo>
                  <a:cubicBezTo>
                    <a:pt x="6100" y="3667"/>
                    <a:pt x="6574" y="3591"/>
                    <a:pt x="7068" y="3406"/>
                  </a:cubicBezTo>
                  <a:cubicBezTo>
                    <a:pt x="7396" y="3281"/>
                    <a:pt x="7767" y="3236"/>
                    <a:pt x="8142" y="3236"/>
                  </a:cubicBezTo>
                  <a:cubicBezTo>
                    <a:pt x="8439" y="3236"/>
                    <a:pt x="8738" y="3264"/>
                    <a:pt x="9021" y="3302"/>
                  </a:cubicBezTo>
                  <a:cubicBezTo>
                    <a:pt x="9277" y="3340"/>
                    <a:pt x="9523" y="3370"/>
                    <a:pt x="9759" y="3370"/>
                  </a:cubicBezTo>
                  <a:cubicBezTo>
                    <a:pt x="10271" y="3370"/>
                    <a:pt x="10728" y="3229"/>
                    <a:pt x="11095" y="2732"/>
                  </a:cubicBezTo>
                  <a:cubicBezTo>
                    <a:pt x="11320" y="2473"/>
                    <a:pt x="11268" y="2075"/>
                    <a:pt x="10991" y="1885"/>
                  </a:cubicBezTo>
                  <a:cubicBezTo>
                    <a:pt x="10479" y="1524"/>
                    <a:pt x="10006" y="1077"/>
                    <a:pt x="9430" y="1077"/>
                  </a:cubicBezTo>
                  <a:cubicBezTo>
                    <a:pt x="9151" y="1077"/>
                    <a:pt x="8847" y="1182"/>
                    <a:pt x="8503" y="1453"/>
                  </a:cubicBezTo>
                  <a:cubicBezTo>
                    <a:pt x="8280" y="1626"/>
                    <a:pt x="7919" y="1737"/>
                    <a:pt x="7612" y="1737"/>
                  </a:cubicBezTo>
                  <a:cubicBezTo>
                    <a:pt x="7277" y="1737"/>
                    <a:pt x="7006" y="1605"/>
                    <a:pt x="7051" y="1280"/>
                  </a:cubicBezTo>
                  <a:cubicBezTo>
                    <a:pt x="7179" y="207"/>
                    <a:pt x="6812" y="0"/>
                    <a:pt x="6214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1" name="Google Shape;1481;p55"/>
            <p:cNvSpPr/>
            <p:nvPr/>
          </p:nvSpPr>
          <p:spPr>
            <a:xfrm>
              <a:off x="3144425" y="1319375"/>
              <a:ext cx="213450" cy="95575"/>
            </a:xfrm>
            <a:custGeom>
              <a:avLst/>
              <a:gdLst/>
              <a:ahLst/>
              <a:cxnLst/>
              <a:rect l="l" t="t" r="r" b="b"/>
              <a:pathLst>
                <a:path w="8538" h="3823" extrusionOk="0">
                  <a:moveTo>
                    <a:pt x="6155" y="1"/>
                  </a:moveTo>
                  <a:cubicBezTo>
                    <a:pt x="6054" y="1"/>
                    <a:pt x="5950" y="7"/>
                    <a:pt x="5842" y="20"/>
                  </a:cubicBezTo>
                  <a:cubicBezTo>
                    <a:pt x="4846" y="139"/>
                    <a:pt x="3874" y="469"/>
                    <a:pt x="2859" y="469"/>
                  </a:cubicBezTo>
                  <a:cubicBezTo>
                    <a:pt x="2396" y="469"/>
                    <a:pt x="1923" y="400"/>
                    <a:pt x="1435" y="211"/>
                  </a:cubicBezTo>
                  <a:cubicBezTo>
                    <a:pt x="1292" y="150"/>
                    <a:pt x="1133" y="113"/>
                    <a:pt x="974" y="113"/>
                  </a:cubicBezTo>
                  <a:cubicBezTo>
                    <a:pt x="501" y="113"/>
                    <a:pt x="35" y="441"/>
                    <a:pt x="35" y="1438"/>
                  </a:cubicBezTo>
                  <a:cubicBezTo>
                    <a:pt x="1" y="3771"/>
                    <a:pt x="1573" y="3580"/>
                    <a:pt x="3025" y="3822"/>
                  </a:cubicBezTo>
                  <a:cubicBezTo>
                    <a:pt x="4338" y="3753"/>
                    <a:pt x="5617" y="3408"/>
                    <a:pt x="6792" y="2837"/>
                  </a:cubicBezTo>
                  <a:cubicBezTo>
                    <a:pt x="7415" y="2526"/>
                    <a:pt x="8538" y="2474"/>
                    <a:pt x="8192" y="1541"/>
                  </a:cubicBezTo>
                  <a:cubicBezTo>
                    <a:pt x="7892" y="720"/>
                    <a:pt x="7218" y="1"/>
                    <a:pt x="6155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2" name="Google Shape;1482;p55"/>
            <p:cNvSpPr/>
            <p:nvPr/>
          </p:nvSpPr>
          <p:spPr>
            <a:xfrm>
              <a:off x="1453000" y="2509000"/>
              <a:ext cx="263575" cy="113100"/>
            </a:xfrm>
            <a:custGeom>
              <a:avLst/>
              <a:gdLst/>
              <a:ahLst/>
              <a:cxnLst/>
              <a:rect l="l" t="t" r="r" b="b"/>
              <a:pathLst>
                <a:path w="10543" h="4524" extrusionOk="0">
                  <a:moveTo>
                    <a:pt x="3451" y="1"/>
                  </a:moveTo>
                  <a:cubicBezTo>
                    <a:pt x="2445" y="1"/>
                    <a:pt x="1486" y="228"/>
                    <a:pt x="761" y="702"/>
                  </a:cubicBezTo>
                  <a:cubicBezTo>
                    <a:pt x="398" y="927"/>
                    <a:pt x="1" y="1186"/>
                    <a:pt x="243" y="1687"/>
                  </a:cubicBezTo>
                  <a:cubicBezTo>
                    <a:pt x="390" y="1972"/>
                    <a:pt x="609" y="2083"/>
                    <a:pt x="855" y="2083"/>
                  </a:cubicBezTo>
                  <a:cubicBezTo>
                    <a:pt x="1012" y="2083"/>
                    <a:pt x="1180" y="2038"/>
                    <a:pt x="1349" y="1964"/>
                  </a:cubicBezTo>
                  <a:cubicBezTo>
                    <a:pt x="1677" y="1828"/>
                    <a:pt x="1990" y="1776"/>
                    <a:pt x="2298" y="1776"/>
                  </a:cubicBezTo>
                  <a:cubicBezTo>
                    <a:pt x="2932" y="1776"/>
                    <a:pt x="3543" y="1997"/>
                    <a:pt x="4217" y="2171"/>
                  </a:cubicBezTo>
                  <a:cubicBezTo>
                    <a:pt x="5708" y="2540"/>
                    <a:pt x="6405" y="4523"/>
                    <a:pt x="7868" y="4523"/>
                  </a:cubicBezTo>
                  <a:cubicBezTo>
                    <a:pt x="8118" y="4523"/>
                    <a:pt x="8391" y="4465"/>
                    <a:pt x="8693" y="4332"/>
                  </a:cubicBezTo>
                  <a:cubicBezTo>
                    <a:pt x="8824" y="4337"/>
                    <a:pt x="8947" y="4340"/>
                    <a:pt x="9062" y="4340"/>
                  </a:cubicBezTo>
                  <a:cubicBezTo>
                    <a:pt x="10032" y="4340"/>
                    <a:pt x="10475" y="4144"/>
                    <a:pt x="10491" y="3727"/>
                  </a:cubicBezTo>
                  <a:cubicBezTo>
                    <a:pt x="10542" y="2897"/>
                    <a:pt x="9817" y="2724"/>
                    <a:pt x="9264" y="2517"/>
                  </a:cubicBezTo>
                  <a:cubicBezTo>
                    <a:pt x="8711" y="2292"/>
                    <a:pt x="8209" y="1964"/>
                    <a:pt x="7777" y="1567"/>
                  </a:cubicBezTo>
                  <a:cubicBezTo>
                    <a:pt x="6685" y="547"/>
                    <a:pt x="5011" y="1"/>
                    <a:pt x="3451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3" name="Google Shape;1483;p55"/>
            <p:cNvSpPr/>
            <p:nvPr/>
          </p:nvSpPr>
          <p:spPr>
            <a:xfrm>
              <a:off x="1880725" y="1020350"/>
              <a:ext cx="162025" cy="112025"/>
            </a:xfrm>
            <a:custGeom>
              <a:avLst/>
              <a:gdLst/>
              <a:ahLst/>
              <a:cxnLst/>
              <a:rect l="l" t="t" r="r" b="b"/>
              <a:pathLst>
                <a:path w="6481" h="4481" extrusionOk="0">
                  <a:moveTo>
                    <a:pt x="4294" y="0"/>
                  </a:moveTo>
                  <a:cubicBezTo>
                    <a:pt x="4062" y="0"/>
                    <a:pt x="3818" y="44"/>
                    <a:pt x="3560" y="144"/>
                  </a:cubicBezTo>
                  <a:cubicBezTo>
                    <a:pt x="3094" y="317"/>
                    <a:pt x="2593" y="541"/>
                    <a:pt x="2886" y="1198"/>
                  </a:cubicBezTo>
                  <a:cubicBezTo>
                    <a:pt x="3042" y="1509"/>
                    <a:pt x="3232" y="1820"/>
                    <a:pt x="3457" y="2114"/>
                  </a:cubicBezTo>
                  <a:cubicBezTo>
                    <a:pt x="3147" y="2260"/>
                    <a:pt x="2851" y="2348"/>
                    <a:pt x="2545" y="2348"/>
                  </a:cubicBezTo>
                  <a:cubicBezTo>
                    <a:pt x="2270" y="2348"/>
                    <a:pt x="1987" y="2277"/>
                    <a:pt x="1677" y="2114"/>
                  </a:cubicBezTo>
                  <a:cubicBezTo>
                    <a:pt x="1531" y="2037"/>
                    <a:pt x="1393" y="2002"/>
                    <a:pt x="1262" y="2002"/>
                  </a:cubicBezTo>
                  <a:cubicBezTo>
                    <a:pt x="867" y="2002"/>
                    <a:pt x="545" y="2320"/>
                    <a:pt x="311" y="2736"/>
                  </a:cubicBezTo>
                  <a:cubicBezTo>
                    <a:pt x="0" y="3289"/>
                    <a:pt x="467" y="3479"/>
                    <a:pt x="813" y="3807"/>
                  </a:cubicBezTo>
                  <a:cubicBezTo>
                    <a:pt x="1327" y="4309"/>
                    <a:pt x="1837" y="4480"/>
                    <a:pt x="2344" y="4480"/>
                  </a:cubicBezTo>
                  <a:cubicBezTo>
                    <a:pt x="3164" y="4480"/>
                    <a:pt x="3976" y="4032"/>
                    <a:pt x="4787" y="3807"/>
                  </a:cubicBezTo>
                  <a:lnTo>
                    <a:pt x="5081" y="3514"/>
                  </a:lnTo>
                  <a:cubicBezTo>
                    <a:pt x="5237" y="2788"/>
                    <a:pt x="5098" y="1924"/>
                    <a:pt x="6204" y="1734"/>
                  </a:cubicBezTo>
                  <a:cubicBezTo>
                    <a:pt x="6464" y="1699"/>
                    <a:pt x="6481" y="1129"/>
                    <a:pt x="6222" y="921"/>
                  </a:cubicBezTo>
                  <a:cubicBezTo>
                    <a:pt x="5644" y="436"/>
                    <a:pt x="5027" y="0"/>
                    <a:pt x="4294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4" name="Google Shape;1484;p55"/>
            <p:cNvSpPr/>
            <p:nvPr/>
          </p:nvSpPr>
          <p:spPr>
            <a:xfrm>
              <a:off x="1688900" y="2603450"/>
              <a:ext cx="165050" cy="73950"/>
            </a:xfrm>
            <a:custGeom>
              <a:avLst/>
              <a:gdLst/>
              <a:ahLst/>
              <a:cxnLst/>
              <a:rect l="l" t="t" r="r" b="b"/>
              <a:pathLst>
                <a:path w="6602" h="2958" extrusionOk="0">
                  <a:moveTo>
                    <a:pt x="2842" y="0"/>
                  </a:moveTo>
                  <a:cubicBezTo>
                    <a:pt x="2588" y="0"/>
                    <a:pt x="2332" y="28"/>
                    <a:pt x="2074" y="87"/>
                  </a:cubicBezTo>
                  <a:cubicBezTo>
                    <a:pt x="1452" y="225"/>
                    <a:pt x="1055" y="1331"/>
                    <a:pt x="225" y="1694"/>
                  </a:cubicBezTo>
                  <a:cubicBezTo>
                    <a:pt x="0" y="1798"/>
                    <a:pt x="277" y="2247"/>
                    <a:pt x="536" y="2454"/>
                  </a:cubicBezTo>
                  <a:cubicBezTo>
                    <a:pt x="957" y="2789"/>
                    <a:pt x="2162" y="2958"/>
                    <a:pt x="3373" y="2958"/>
                  </a:cubicBezTo>
                  <a:cubicBezTo>
                    <a:pt x="4599" y="2958"/>
                    <a:pt x="5830" y="2785"/>
                    <a:pt x="6256" y="2437"/>
                  </a:cubicBezTo>
                  <a:cubicBezTo>
                    <a:pt x="6395" y="2282"/>
                    <a:pt x="6515" y="2109"/>
                    <a:pt x="6602" y="1919"/>
                  </a:cubicBezTo>
                  <a:cubicBezTo>
                    <a:pt x="6481" y="1711"/>
                    <a:pt x="6429" y="1469"/>
                    <a:pt x="6291" y="1366"/>
                  </a:cubicBezTo>
                  <a:cubicBezTo>
                    <a:pt x="5231" y="636"/>
                    <a:pt x="4065" y="0"/>
                    <a:pt x="2842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5" name="Google Shape;1485;p55"/>
            <p:cNvSpPr/>
            <p:nvPr/>
          </p:nvSpPr>
          <p:spPr>
            <a:xfrm>
              <a:off x="1922200" y="1344925"/>
              <a:ext cx="129625" cy="64525"/>
            </a:xfrm>
            <a:custGeom>
              <a:avLst/>
              <a:gdLst/>
              <a:ahLst/>
              <a:cxnLst/>
              <a:rect l="l" t="t" r="r" b="b"/>
              <a:pathLst>
                <a:path w="5185" h="2581" extrusionOk="0">
                  <a:moveTo>
                    <a:pt x="1901" y="1"/>
                  </a:moveTo>
                  <a:lnTo>
                    <a:pt x="1227" y="467"/>
                  </a:lnTo>
                  <a:cubicBezTo>
                    <a:pt x="934" y="1020"/>
                    <a:pt x="0" y="1383"/>
                    <a:pt x="415" y="2144"/>
                  </a:cubicBezTo>
                  <a:cubicBezTo>
                    <a:pt x="602" y="2475"/>
                    <a:pt x="838" y="2581"/>
                    <a:pt x="1096" y="2581"/>
                  </a:cubicBezTo>
                  <a:cubicBezTo>
                    <a:pt x="1482" y="2581"/>
                    <a:pt x="1915" y="2344"/>
                    <a:pt x="2299" y="2282"/>
                  </a:cubicBezTo>
                  <a:cubicBezTo>
                    <a:pt x="2552" y="2236"/>
                    <a:pt x="2806" y="2213"/>
                    <a:pt x="3064" y="2213"/>
                  </a:cubicBezTo>
                  <a:cubicBezTo>
                    <a:pt x="3194" y="2213"/>
                    <a:pt x="3324" y="2219"/>
                    <a:pt x="3457" y="2230"/>
                  </a:cubicBezTo>
                  <a:cubicBezTo>
                    <a:pt x="3730" y="2245"/>
                    <a:pt x="4039" y="2324"/>
                    <a:pt x="4314" y="2324"/>
                  </a:cubicBezTo>
                  <a:cubicBezTo>
                    <a:pt x="4665" y="2324"/>
                    <a:pt x="4959" y="2195"/>
                    <a:pt x="5047" y="1643"/>
                  </a:cubicBezTo>
                  <a:cubicBezTo>
                    <a:pt x="5185" y="744"/>
                    <a:pt x="4563" y="277"/>
                    <a:pt x="3768" y="122"/>
                  </a:cubicBezTo>
                  <a:cubicBezTo>
                    <a:pt x="3146" y="35"/>
                    <a:pt x="2523" y="1"/>
                    <a:pt x="1901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6" name="Google Shape;1486;p55"/>
            <p:cNvSpPr/>
            <p:nvPr/>
          </p:nvSpPr>
          <p:spPr>
            <a:xfrm>
              <a:off x="1787825" y="1030550"/>
              <a:ext cx="94250" cy="44825"/>
            </a:xfrm>
            <a:custGeom>
              <a:avLst/>
              <a:gdLst/>
              <a:ahLst/>
              <a:cxnLst/>
              <a:rect l="l" t="t" r="r" b="b"/>
              <a:pathLst>
                <a:path w="3770" h="1793" extrusionOk="0">
                  <a:moveTo>
                    <a:pt x="2929" y="0"/>
                  </a:moveTo>
                  <a:cubicBezTo>
                    <a:pt x="2800" y="0"/>
                    <a:pt x="2676" y="17"/>
                    <a:pt x="2576" y="47"/>
                  </a:cubicBezTo>
                  <a:cubicBezTo>
                    <a:pt x="2412" y="93"/>
                    <a:pt x="2229" y="105"/>
                    <a:pt x="2039" y="105"/>
                  </a:cubicBezTo>
                  <a:cubicBezTo>
                    <a:pt x="1817" y="105"/>
                    <a:pt x="1584" y="88"/>
                    <a:pt x="1360" y="88"/>
                  </a:cubicBezTo>
                  <a:cubicBezTo>
                    <a:pt x="763" y="88"/>
                    <a:pt x="227" y="208"/>
                    <a:pt x="105" y="1084"/>
                  </a:cubicBezTo>
                  <a:cubicBezTo>
                    <a:pt x="1" y="1792"/>
                    <a:pt x="865" y="1688"/>
                    <a:pt x="1504" y="1740"/>
                  </a:cubicBezTo>
                  <a:cubicBezTo>
                    <a:pt x="2265" y="1568"/>
                    <a:pt x="3405" y="1792"/>
                    <a:pt x="3665" y="652"/>
                  </a:cubicBezTo>
                  <a:cubicBezTo>
                    <a:pt x="3769" y="167"/>
                    <a:pt x="3329" y="0"/>
                    <a:pt x="2929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7" name="Google Shape;1487;p55"/>
            <p:cNvSpPr/>
            <p:nvPr/>
          </p:nvSpPr>
          <p:spPr>
            <a:xfrm>
              <a:off x="1870350" y="2639275"/>
              <a:ext cx="59225" cy="44325"/>
            </a:xfrm>
            <a:custGeom>
              <a:avLst/>
              <a:gdLst/>
              <a:ahLst/>
              <a:cxnLst/>
              <a:rect l="l" t="t" r="r" b="b"/>
              <a:pathLst>
                <a:path w="2369" h="1773" extrusionOk="0">
                  <a:moveTo>
                    <a:pt x="922" y="1"/>
                  </a:moveTo>
                  <a:cubicBezTo>
                    <a:pt x="435" y="1"/>
                    <a:pt x="1" y="156"/>
                    <a:pt x="1" y="762"/>
                  </a:cubicBezTo>
                  <a:cubicBezTo>
                    <a:pt x="1" y="1414"/>
                    <a:pt x="337" y="1773"/>
                    <a:pt x="982" y="1773"/>
                  </a:cubicBezTo>
                  <a:cubicBezTo>
                    <a:pt x="1038" y="1773"/>
                    <a:pt x="1097" y="1770"/>
                    <a:pt x="1158" y="1765"/>
                  </a:cubicBezTo>
                  <a:cubicBezTo>
                    <a:pt x="1711" y="1730"/>
                    <a:pt x="2368" y="1678"/>
                    <a:pt x="2299" y="901"/>
                  </a:cubicBezTo>
                  <a:cubicBezTo>
                    <a:pt x="2264" y="175"/>
                    <a:pt x="1642" y="2"/>
                    <a:pt x="1003" y="2"/>
                  </a:cubicBezTo>
                  <a:cubicBezTo>
                    <a:pt x="976" y="1"/>
                    <a:pt x="949" y="1"/>
                    <a:pt x="922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8" name="Google Shape;1488;p55"/>
            <p:cNvSpPr/>
            <p:nvPr/>
          </p:nvSpPr>
          <p:spPr>
            <a:xfrm>
              <a:off x="2264800" y="4630125"/>
              <a:ext cx="62675" cy="39225"/>
            </a:xfrm>
            <a:custGeom>
              <a:avLst/>
              <a:gdLst/>
              <a:ahLst/>
              <a:cxnLst/>
              <a:rect l="l" t="t" r="r" b="b"/>
              <a:pathLst>
                <a:path w="2507" h="1569" extrusionOk="0">
                  <a:moveTo>
                    <a:pt x="1176" y="52"/>
                  </a:moveTo>
                  <a:cubicBezTo>
                    <a:pt x="675" y="87"/>
                    <a:pt x="1" y="1"/>
                    <a:pt x="1" y="813"/>
                  </a:cubicBezTo>
                  <a:cubicBezTo>
                    <a:pt x="1" y="1241"/>
                    <a:pt x="341" y="1568"/>
                    <a:pt x="742" y="1568"/>
                  </a:cubicBezTo>
                  <a:cubicBezTo>
                    <a:pt x="811" y="1568"/>
                    <a:pt x="881" y="1559"/>
                    <a:pt x="951" y="1539"/>
                  </a:cubicBezTo>
                  <a:cubicBezTo>
                    <a:pt x="1077" y="1515"/>
                    <a:pt x="1221" y="1513"/>
                    <a:pt x="1369" y="1513"/>
                  </a:cubicBezTo>
                  <a:cubicBezTo>
                    <a:pt x="1403" y="1513"/>
                    <a:pt x="1437" y="1513"/>
                    <a:pt x="1471" y="1513"/>
                  </a:cubicBezTo>
                  <a:cubicBezTo>
                    <a:pt x="1947" y="1513"/>
                    <a:pt x="2434" y="1491"/>
                    <a:pt x="2472" y="830"/>
                  </a:cubicBezTo>
                  <a:cubicBezTo>
                    <a:pt x="2506" y="52"/>
                    <a:pt x="1781" y="87"/>
                    <a:pt x="1176" y="52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9" name="Google Shape;1489;p55"/>
            <p:cNvSpPr/>
            <p:nvPr/>
          </p:nvSpPr>
          <p:spPr>
            <a:xfrm>
              <a:off x="1604225" y="2645350"/>
              <a:ext cx="56175" cy="38275"/>
            </a:xfrm>
            <a:custGeom>
              <a:avLst/>
              <a:gdLst/>
              <a:ahLst/>
              <a:cxnLst/>
              <a:rect l="l" t="t" r="r" b="b"/>
              <a:pathLst>
                <a:path w="2247" h="1531" extrusionOk="0">
                  <a:moveTo>
                    <a:pt x="1003" y="1"/>
                  </a:moveTo>
                  <a:cubicBezTo>
                    <a:pt x="536" y="35"/>
                    <a:pt x="0" y="1"/>
                    <a:pt x="17" y="554"/>
                  </a:cubicBezTo>
                  <a:cubicBezTo>
                    <a:pt x="17" y="1297"/>
                    <a:pt x="640" y="1452"/>
                    <a:pt x="1262" y="1522"/>
                  </a:cubicBezTo>
                  <a:cubicBezTo>
                    <a:pt x="1319" y="1528"/>
                    <a:pt x="1377" y="1531"/>
                    <a:pt x="1434" y="1531"/>
                  </a:cubicBezTo>
                  <a:cubicBezTo>
                    <a:pt x="1857" y="1531"/>
                    <a:pt x="2247" y="1352"/>
                    <a:pt x="2247" y="865"/>
                  </a:cubicBezTo>
                  <a:cubicBezTo>
                    <a:pt x="2247" y="18"/>
                    <a:pt x="1504" y="139"/>
                    <a:pt x="1003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0" name="Google Shape;1490;p55"/>
            <p:cNvSpPr/>
            <p:nvPr/>
          </p:nvSpPr>
          <p:spPr>
            <a:xfrm>
              <a:off x="7045475" y="3384250"/>
              <a:ext cx="47375" cy="53550"/>
            </a:xfrm>
            <a:custGeom>
              <a:avLst/>
              <a:gdLst/>
              <a:ahLst/>
              <a:cxnLst/>
              <a:rect l="l" t="t" r="r" b="b"/>
              <a:pathLst>
                <a:path w="1895" h="2142" extrusionOk="0">
                  <a:moveTo>
                    <a:pt x="416" y="1"/>
                  </a:moveTo>
                  <a:cubicBezTo>
                    <a:pt x="93" y="1"/>
                    <a:pt x="0" y="338"/>
                    <a:pt x="63" y="618"/>
                  </a:cubicBezTo>
                  <a:cubicBezTo>
                    <a:pt x="201" y="1292"/>
                    <a:pt x="339" y="2035"/>
                    <a:pt x="1203" y="2139"/>
                  </a:cubicBezTo>
                  <a:cubicBezTo>
                    <a:pt x="1224" y="2141"/>
                    <a:pt x="1245" y="2142"/>
                    <a:pt x="1265" y="2142"/>
                  </a:cubicBezTo>
                  <a:cubicBezTo>
                    <a:pt x="1645" y="2142"/>
                    <a:pt x="1895" y="1835"/>
                    <a:pt x="1895" y="1327"/>
                  </a:cubicBezTo>
                  <a:cubicBezTo>
                    <a:pt x="1670" y="705"/>
                    <a:pt x="1273" y="169"/>
                    <a:pt x="529" y="13"/>
                  </a:cubicBezTo>
                  <a:cubicBezTo>
                    <a:pt x="489" y="5"/>
                    <a:pt x="451" y="1"/>
                    <a:pt x="416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1" name="Google Shape;1491;p55"/>
            <p:cNvSpPr/>
            <p:nvPr/>
          </p:nvSpPr>
          <p:spPr>
            <a:xfrm>
              <a:off x="4291500" y="1250400"/>
              <a:ext cx="54900" cy="37900"/>
            </a:xfrm>
            <a:custGeom>
              <a:avLst/>
              <a:gdLst/>
              <a:ahLst/>
              <a:cxnLst/>
              <a:rect l="l" t="t" r="r" b="b"/>
              <a:pathLst>
                <a:path w="2196" h="1516" extrusionOk="0">
                  <a:moveTo>
                    <a:pt x="1013" y="0"/>
                  </a:moveTo>
                  <a:cubicBezTo>
                    <a:pt x="676" y="0"/>
                    <a:pt x="369" y="181"/>
                    <a:pt x="190" y="464"/>
                  </a:cubicBezTo>
                  <a:cubicBezTo>
                    <a:pt x="0" y="706"/>
                    <a:pt x="35" y="1034"/>
                    <a:pt x="259" y="1224"/>
                  </a:cubicBezTo>
                  <a:cubicBezTo>
                    <a:pt x="466" y="1444"/>
                    <a:pt x="678" y="1515"/>
                    <a:pt x="892" y="1515"/>
                  </a:cubicBezTo>
                  <a:cubicBezTo>
                    <a:pt x="1233" y="1515"/>
                    <a:pt x="1579" y="1336"/>
                    <a:pt x="1919" y="1293"/>
                  </a:cubicBezTo>
                  <a:cubicBezTo>
                    <a:pt x="2195" y="567"/>
                    <a:pt x="1901" y="153"/>
                    <a:pt x="1175" y="14"/>
                  </a:cubicBezTo>
                  <a:cubicBezTo>
                    <a:pt x="1121" y="5"/>
                    <a:pt x="1066" y="0"/>
                    <a:pt x="1013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2" name="Google Shape;1492;p55"/>
            <p:cNvSpPr/>
            <p:nvPr/>
          </p:nvSpPr>
          <p:spPr>
            <a:xfrm>
              <a:off x="6323375" y="3314875"/>
              <a:ext cx="50125" cy="37325"/>
            </a:xfrm>
            <a:custGeom>
              <a:avLst/>
              <a:gdLst/>
              <a:ahLst/>
              <a:cxnLst/>
              <a:rect l="l" t="t" r="r" b="b"/>
              <a:pathLst>
                <a:path w="2005" h="1493" extrusionOk="0">
                  <a:moveTo>
                    <a:pt x="754" y="1"/>
                  </a:moveTo>
                  <a:cubicBezTo>
                    <a:pt x="409" y="1"/>
                    <a:pt x="93" y="129"/>
                    <a:pt x="52" y="542"/>
                  </a:cubicBezTo>
                  <a:cubicBezTo>
                    <a:pt x="0" y="1198"/>
                    <a:pt x="536" y="1371"/>
                    <a:pt x="1106" y="1492"/>
                  </a:cubicBezTo>
                  <a:cubicBezTo>
                    <a:pt x="1504" y="1475"/>
                    <a:pt x="1988" y="1440"/>
                    <a:pt x="1988" y="905"/>
                  </a:cubicBezTo>
                  <a:cubicBezTo>
                    <a:pt x="2005" y="317"/>
                    <a:pt x="1504" y="110"/>
                    <a:pt x="1020" y="23"/>
                  </a:cubicBezTo>
                  <a:cubicBezTo>
                    <a:pt x="932" y="9"/>
                    <a:pt x="842" y="1"/>
                    <a:pt x="754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3" name="Google Shape;1493;p55"/>
            <p:cNvSpPr/>
            <p:nvPr/>
          </p:nvSpPr>
          <p:spPr>
            <a:xfrm>
              <a:off x="6680225" y="1890750"/>
              <a:ext cx="46075" cy="42200"/>
            </a:xfrm>
            <a:custGeom>
              <a:avLst/>
              <a:gdLst/>
              <a:ahLst/>
              <a:cxnLst/>
              <a:rect l="l" t="t" r="r" b="b"/>
              <a:pathLst>
                <a:path w="1843" h="1688" extrusionOk="0">
                  <a:moveTo>
                    <a:pt x="1376" y="1"/>
                  </a:moveTo>
                  <a:cubicBezTo>
                    <a:pt x="1345" y="1"/>
                    <a:pt x="1312" y="4"/>
                    <a:pt x="1280" y="11"/>
                  </a:cubicBezTo>
                  <a:cubicBezTo>
                    <a:pt x="675" y="29"/>
                    <a:pt x="156" y="478"/>
                    <a:pt x="70" y="1083"/>
                  </a:cubicBezTo>
                  <a:cubicBezTo>
                    <a:pt x="1" y="1446"/>
                    <a:pt x="208" y="1670"/>
                    <a:pt x="675" y="1688"/>
                  </a:cubicBezTo>
                  <a:cubicBezTo>
                    <a:pt x="1193" y="1480"/>
                    <a:pt x="1643" y="1135"/>
                    <a:pt x="1781" y="513"/>
                  </a:cubicBezTo>
                  <a:cubicBezTo>
                    <a:pt x="1843" y="250"/>
                    <a:pt x="1642" y="1"/>
                    <a:pt x="1376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4" name="Google Shape;1494;p55"/>
            <p:cNvSpPr/>
            <p:nvPr/>
          </p:nvSpPr>
          <p:spPr>
            <a:xfrm>
              <a:off x="3550975" y="1955400"/>
              <a:ext cx="53600" cy="126175"/>
            </a:xfrm>
            <a:custGeom>
              <a:avLst/>
              <a:gdLst/>
              <a:ahLst/>
              <a:cxnLst/>
              <a:rect l="l" t="t" r="r" b="b"/>
              <a:pathLst>
                <a:path w="2144" h="5047" extrusionOk="0">
                  <a:moveTo>
                    <a:pt x="1297" y="0"/>
                  </a:moveTo>
                  <a:cubicBezTo>
                    <a:pt x="778" y="0"/>
                    <a:pt x="260" y="363"/>
                    <a:pt x="364" y="795"/>
                  </a:cubicBezTo>
                  <a:cubicBezTo>
                    <a:pt x="640" y="1850"/>
                    <a:pt x="122" y="2731"/>
                    <a:pt x="1" y="3491"/>
                  </a:cubicBezTo>
                  <a:cubicBezTo>
                    <a:pt x="70" y="4338"/>
                    <a:pt x="1" y="5047"/>
                    <a:pt x="951" y="5047"/>
                  </a:cubicBezTo>
                  <a:cubicBezTo>
                    <a:pt x="1781" y="5047"/>
                    <a:pt x="1971" y="4476"/>
                    <a:pt x="2040" y="3785"/>
                  </a:cubicBezTo>
                  <a:cubicBezTo>
                    <a:pt x="2144" y="2748"/>
                    <a:pt x="1642" y="1746"/>
                    <a:pt x="1936" y="692"/>
                  </a:cubicBezTo>
                  <a:cubicBezTo>
                    <a:pt x="2023" y="381"/>
                    <a:pt x="1712" y="0"/>
                    <a:pt x="1297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5" name="Google Shape;1495;p55"/>
            <p:cNvSpPr/>
            <p:nvPr/>
          </p:nvSpPr>
          <p:spPr>
            <a:xfrm>
              <a:off x="3910000" y="2161475"/>
              <a:ext cx="93775" cy="45400"/>
            </a:xfrm>
            <a:custGeom>
              <a:avLst/>
              <a:gdLst/>
              <a:ahLst/>
              <a:cxnLst/>
              <a:rect l="l" t="t" r="r" b="b"/>
              <a:pathLst>
                <a:path w="3751" h="1816" extrusionOk="0">
                  <a:moveTo>
                    <a:pt x="1383" y="1"/>
                  </a:moveTo>
                  <a:cubicBezTo>
                    <a:pt x="778" y="87"/>
                    <a:pt x="1" y="18"/>
                    <a:pt x="122" y="640"/>
                  </a:cubicBezTo>
                  <a:cubicBezTo>
                    <a:pt x="329" y="1625"/>
                    <a:pt x="1297" y="1815"/>
                    <a:pt x="2195" y="1815"/>
                  </a:cubicBezTo>
                  <a:cubicBezTo>
                    <a:pt x="2835" y="1815"/>
                    <a:pt x="3751" y="1712"/>
                    <a:pt x="3613" y="951"/>
                  </a:cubicBezTo>
                  <a:cubicBezTo>
                    <a:pt x="3466" y="240"/>
                    <a:pt x="2970" y="188"/>
                    <a:pt x="2455" y="188"/>
                  </a:cubicBezTo>
                  <a:cubicBezTo>
                    <a:pt x="2366" y="188"/>
                    <a:pt x="2276" y="189"/>
                    <a:pt x="2187" y="189"/>
                  </a:cubicBezTo>
                  <a:cubicBezTo>
                    <a:pt x="1880" y="189"/>
                    <a:pt x="1588" y="170"/>
                    <a:pt x="1383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6" name="Google Shape;1496;p55"/>
            <p:cNvSpPr/>
            <p:nvPr/>
          </p:nvSpPr>
          <p:spPr>
            <a:xfrm>
              <a:off x="4125600" y="2173875"/>
              <a:ext cx="50575" cy="37600"/>
            </a:xfrm>
            <a:custGeom>
              <a:avLst/>
              <a:gdLst/>
              <a:ahLst/>
              <a:cxnLst/>
              <a:rect l="l" t="t" r="r" b="b"/>
              <a:pathLst>
                <a:path w="2023" h="1504" extrusionOk="0">
                  <a:moveTo>
                    <a:pt x="1294" y="1"/>
                  </a:moveTo>
                  <a:cubicBezTo>
                    <a:pt x="1249" y="1"/>
                    <a:pt x="1204" y="3"/>
                    <a:pt x="1158" y="6"/>
                  </a:cubicBezTo>
                  <a:cubicBezTo>
                    <a:pt x="691" y="144"/>
                    <a:pt x="0" y="109"/>
                    <a:pt x="17" y="904"/>
                  </a:cubicBezTo>
                  <a:cubicBezTo>
                    <a:pt x="17" y="1352"/>
                    <a:pt x="364" y="1503"/>
                    <a:pt x="748" y="1503"/>
                  </a:cubicBezTo>
                  <a:cubicBezTo>
                    <a:pt x="809" y="1503"/>
                    <a:pt x="872" y="1499"/>
                    <a:pt x="933" y="1492"/>
                  </a:cubicBezTo>
                  <a:cubicBezTo>
                    <a:pt x="1486" y="1440"/>
                    <a:pt x="2022" y="1233"/>
                    <a:pt x="2022" y="593"/>
                  </a:cubicBezTo>
                  <a:cubicBezTo>
                    <a:pt x="2022" y="156"/>
                    <a:pt x="1711" y="1"/>
                    <a:pt x="1294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7" name="Google Shape;1497;p55"/>
            <p:cNvSpPr/>
            <p:nvPr/>
          </p:nvSpPr>
          <p:spPr>
            <a:xfrm>
              <a:off x="3415775" y="2038325"/>
              <a:ext cx="44925" cy="38175"/>
            </a:xfrm>
            <a:custGeom>
              <a:avLst/>
              <a:gdLst/>
              <a:ahLst/>
              <a:cxnLst/>
              <a:rect l="l" t="t" r="r" b="b"/>
              <a:pathLst>
                <a:path w="1797" h="1527" extrusionOk="0">
                  <a:moveTo>
                    <a:pt x="812" y="0"/>
                  </a:moveTo>
                  <a:cubicBezTo>
                    <a:pt x="383" y="0"/>
                    <a:pt x="1" y="211"/>
                    <a:pt x="34" y="710"/>
                  </a:cubicBezTo>
                  <a:cubicBezTo>
                    <a:pt x="34" y="1164"/>
                    <a:pt x="400" y="1527"/>
                    <a:pt x="845" y="1527"/>
                  </a:cubicBezTo>
                  <a:cubicBezTo>
                    <a:pt x="874" y="1527"/>
                    <a:pt x="903" y="1525"/>
                    <a:pt x="933" y="1522"/>
                  </a:cubicBezTo>
                  <a:cubicBezTo>
                    <a:pt x="1382" y="1522"/>
                    <a:pt x="1745" y="1315"/>
                    <a:pt x="1797" y="796"/>
                  </a:cubicBezTo>
                  <a:cubicBezTo>
                    <a:pt x="1745" y="226"/>
                    <a:pt x="1330" y="19"/>
                    <a:pt x="864" y="1"/>
                  </a:cubicBezTo>
                  <a:cubicBezTo>
                    <a:pt x="847" y="1"/>
                    <a:pt x="829" y="0"/>
                    <a:pt x="812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98" name="Google Shape;1498;p55"/>
          <p:cNvSpPr txBox="1">
            <a:spLocks noGrp="1"/>
          </p:cNvSpPr>
          <p:nvPr>
            <p:ph type="title"/>
          </p:nvPr>
        </p:nvSpPr>
        <p:spPr>
          <a:xfrm>
            <a:off x="0" y="745411"/>
            <a:ext cx="9144000" cy="63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 dirty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СТАТИСТИКА</a:t>
            </a:r>
            <a:endParaRPr sz="4000" dirty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499" name="Google Shape;1499;p55"/>
          <p:cNvSpPr txBox="1"/>
          <p:nvPr/>
        </p:nvSpPr>
        <p:spPr>
          <a:xfrm>
            <a:off x="5721330" y="1903432"/>
            <a:ext cx="3256335" cy="7912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>
              <a:lnSpc>
                <a:spcPct val="70000"/>
              </a:lnSpc>
            </a:pPr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ИНТЕРНЕТОМ ПОЛЬЗУЮТСЯ ПОЧТИ 60% ЛЮДЕЙ В МИРЕ.</a:t>
            </a: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anose="02070309020205020404" pitchFamily="49" charset="0"/>
              <a:ea typeface="Oxanium"/>
              <a:cs typeface="Courier New" panose="02070309020205020404" pitchFamily="49" charset="0"/>
              <a:sym typeface="Oxanium"/>
            </a:endParaRPr>
          </a:p>
        </p:txBody>
      </p:sp>
      <p:sp>
        <p:nvSpPr>
          <p:cNvPr id="1501" name="Google Shape;1501;p55"/>
          <p:cNvSpPr/>
          <p:nvPr/>
        </p:nvSpPr>
        <p:spPr>
          <a:xfrm>
            <a:off x="4904730" y="1878114"/>
            <a:ext cx="816600" cy="816600"/>
          </a:xfrm>
          <a:prstGeom prst="ellipse">
            <a:avLst/>
          </a:prstGeom>
          <a:noFill/>
          <a:ln w="952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04" name="Google Shape;1504;p55"/>
          <p:cNvSpPr txBox="1"/>
          <p:nvPr/>
        </p:nvSpPr>
        <p:spPr>
          <a:xfrm>
            <a:off x="5721330" y="2962910"/>
            <a:ext cx="3128333" cy="9795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>
              <a:lnSpc>
                <a:spcPct val="70000"/>
              </a:lnSpc>
            </a:pPr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В РОССИИ ДОСТУП </a:t>
            </a:r>
          </a:p>
          <a:p>
            <a:pPr lvl="0">
              <a:lnSpc>
                <a:spcPct val="70000"/>
              </a:lnSpc>
            </a:pPr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К ИНТЕРНЕТУ ИМЕЕТ 79% ВСЕГО НАСЕЛЕНИЯ.</a:t>
            </a: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anose="02070309020205020404" pitchFamily="49" charset="0"/>
              <a:ea typeface="Oxanium"/>
              <a:cs typeface="Courier New" panose="02070309020205020404" pitchFamily="49" charset="0"/>
              <a:sym typeface="Oxanium"/>
            </a:endParaRPr>
          </a:p>
        </p:txBody>
      </p:sp>
      <p:sp>
        <p:nvSpPr>
          <p:cNvPr id="1506" name="Google Shape;1506;p55"/>
          <p:cNvSpPr/>
          <p:nvPr/>
        </p:nvSpPr>
        <p:spPr>
          <a:xfrm>
            <a:off x="4904730" y="3053901"/>
            <a:ext cx="816600" cy="816600"/>
          </a:xfrm>
          <a:prstGeom prst="ellipse">
            <a:avLst/>
          </a:prstGeom>
          <a:noFill/>
          <a:ln w="952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24" name="Google Shape;1524;p55"/>
          <p:cNvSpPr/>
          <p:nvPr/>
        </p:nvSpPr>
        <p:spPr>
          <a:xfrm>
            <a:off x="3338514" y="1997474"/>
            <a:ext cx="371390" cy="37139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36" name="Google Shape;1536;p55"/>
          <p:cNvSpPr/>
          <p:nvPr/>
        </p:nvSpPr>
        <p:spPr>
          <a:xfrm>
            <a:off x="1736570" y="2065891"/>
            <a:ext cx="371390" cy="37139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/>
          <p:cNvSpPr txBox="1"/>
          <p:nvPr/>
        </p:nvSpPr>
        <p:spPr>
          <a:xfrm>
            <a:off x="5105281" y="2022074"/>
            <a:ext cx="41549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105926" y="3206824"/>
            <a:ext cx="415498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59531" y="2065891"/>
            <a:ext cx="33855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362056" y="1990662"/>
            <a:ext cx="33855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65" name="Google Shape;1765;p65"/>
          <p:cNvPicPr preferRelativeResize="0"/>
          <p:nvPr/>
        </p:nvPicPr>
        <p:blipFill rotWithShape="1">
          <a:blip r:embed="rId3">
            <a:alphaModFix/>
          </a:blip>
          <a:srcRect l="10261" r="31204"/>
          <a:stretch/>
        </p:blipFill>
        <p:spPr>
          <a:xfrm>
            <a:off x="849238" y="903850"/>
            <a:ext cx="3312300" cy="33357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1766" name="Google Shape;1766;p65"/>
          <p:cNvSpPr/>
          <p:nvPr/>
        </p:nvSpPr>
        <p:spPr>
          <a:xfrm>
            <a:off x="849238" y="903850"/>
            <a:ext cx="3312300" cy="3335700"/>
          </a:xfrm>
          <a:prstGeom prst="ellipse">
            <a:avLst/>
          </a:prstGeom>
          <a:gradFill>
            <a:gsLst>
              <a:gs pos="0">
                <a:srgbClr val="20F8FD">
                  <a:alpha val="28627"/>
                </a:srgbClr>
              </a:gs>
              <a:gs pos="50000">
                <a:srgbClr val="0182AA">
                  <a:alpha val="35686"/>
                </a:srgbClr>
              </a:gs>
              <a:gs pos="75000">
                <a:srgbClr val="022E88">
                  <a:alpha val="34509"/>
                </a:srgbClr>
              </a:gs>
              <a:gs pos="100000">
                <a:srgbClr val="012060">
                  <a:alpha val="60392"/>
                </a:srgbClr>
              </a:gs>
            </a:gsLst>
            <a:lin ang="10800025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67" name="Google Shape;1767;p65"/>
          <p:cNvSpPr txBox="1">
            <a:spLocks noGrp="1"/>
          </p:cNvSpPr>
          <p:nvPr>
            <p:ph type="subTitle" idx="1"/>
          </p:nvPr>
        </p:nvSpPr>
        <p:spPr>
          <a:xfrm>
            <a:off x="4491944" y="1785627"/>
            <a:ext cx="3764160" cy="105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БОЛЬШИНСТВО РЕСПОНДЕНТОВ СЧИТАЮТ, ЧТО СОЦИАЛЬНЫЕ СЕТИ ИМЕЮТ ПОЛОЖИТЕЛЬНОЕ ВЛИЯНИЕ.</a:t>
            </a:r>
          </a:p>
        </p:txBody>
      </p:sp>
      <p:sp>
        <p:nvSpPr>
          <p:cNvPr id="1768" name="Google Shape;1768;p65"/>
          <p:cNvSpPr txBox="1">
            <a:spLocks noGrp="1"/>
          </p:cNvSpPr>
          <p:nvPr>
            <p:ph type="title"/>
          </p:nvPr>
        </p:nvSpPr>
        <p:spPr>
          <a:xfrm>
            <a:off x="4491944" y="1049009"/>
            <a:ext cx="4567715" cy="74003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 dirty="0">
                <a:solidFill>
                  <a:schemeClr val="accent4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АНКЕТИРОВАНИЕ</a:t>
            </a:r>
            <a:endParaRPr sz="4000" dirty="0">
              <a:solidFill>
                <a:schemeClr val="accent4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grpSp>
        <p:nvGrpSpPr>
          <p:cNvPr id="1769" name="Google Shape;1769;p65"/>
          <p:cNvGrpSpPr/>
          <p:nvPr/>
        </p:nvGrpSpPr>
        <p:grpSpPr>
          <a:xfrm flipH="1">
            <a:off x="2537761" y="2748347"/>
            <a:ext cx="1954183" cy="1799076"/>
            <a:chOff x="2074963" y="3797512"/>
            <a:chExt cx="1497688" cy="1378813"/>
          </a:xfrm>
        </p:grpSpPr>
        <p:grpSp>
          <p:nvGrpSpPr>
            <p:cNvPr id="1770" name="Google Shape;1770;p65"/>
            <p:cNvGrpSpPr/>
            <p:nvPr/>
          </p:nvGrpSpPr>
          <p:grpSpPr>
            <a:xfrm>
              <a:off x="2420109" y="3797512"/>
              <a:ext cx="467350" cy="626668"/>
              <a:chOff x="1484150" y="3776550"/>
              <a:chExt cx="417500" cy="559825"/>
            </a:xfrm>
          </p:grpSpPr>
          <p:sp>
            <p:nvSpPr>
              <p:cNvPr id="1771" name="Google Shape;1771;p65"/>
              <p:cNvSpPr/>
              <p:nvPr/>
            </p:nvSpPr>
            <p:spPr>
              <a:xfrm>
                <a:off x="1484400" y="3900525"/>
                <a:ext cx="103225" cy="435850"/>
              </a:xfrm>
              <a:custGeom>
                <a:avLst/>
                <a:gdLst/>
                <a:ahLst/>
                <a:cxnLst/>
                <a:rect l="l" t="t" r="r" b="b"/>
                <a:pathLst>
                  <a:path w="4129" h="17434" extrusionOk="0">
                    <a:moveTo>
                      <a:pt x="173" y="1"/>
                    </a:moveTo>
                    <a:cubicBezTo>
                      <a:pt x="162" y="1"/>
                      <a:pt x="150" y="2"/>
                      <a:pt x="139" y="4"/>
                    </a:cubicBezTo>
                    <a:cubicBezTo>
                      <a:pt x="54" y="25"/>
                      <a:pt x="0" y="105"/>
                      <a:pt x="19" y="189"/>
                    </a:cubicBezTo>
                    <a:cubicBezTo>
                      <a:pt x="35" y="265"/>
                      <a:pt x="102" y="314"/>
                      <a:pt x="173" y="314"/>
                    </a:cubicBezTo>
                    <a:cubicBezTo>
                      <a:pt x="184" y="314"/>
                      <a:pt x="195" y="312"/>
                      <a:pt x="207" y="308"/>
                    </a:cubicBezTo>
                    <a:cubicBezTo>
                      <a:pt x="292" y="289"/>
                      <a:pt x="345" y="209"/>
                      <a:pt x="326" y="124"/>
                    </a:cubicBezTo>
                    <a:cubicBezTo>
                      <a:pt x="310" y="51"/>
                      <a:pt x="245" y="1"/>
                      <a:pt x="173" y="1"/>
                    </a:cubicBezTo>
                    <a:close/>
                    <a:moveTo>
                      <a:pt x="442" y="1222"/>
                    </a:moveTo>
                    <a:cubicBezTo>
                      <a:pt x="431" y="1222"/>
                      <a:pt x="419" y="1223"/>
                      <a:pt x="408" y="1226"/>
                    </a:cubicBezTo>
                    <a:cubicBezTo>
                      <a:pt x="323" y="1244"/>
                      <a:pt x="273" y="1328"/>
                      <a:pt x="289" y="1414"/>
                    </a:cubicBezTo>
                    <a:cubicBezTo>
                      <a:pt x="308" y="1487"/>
                      <a:pt x="371" y="1535"/>
                      <a:pt x="442" y="1535"/>
                    </a:cubicBezTo>
                    <a:cubicBezTo>
                      <a:pt x="454" y="1535"/>
                      <a:pt x="464" y="1535"/>
                      <a:pt x="476" y="1533"/>
                    </a:cubicBezTo>
                    <a:cubicBezTo>
                      <a:pt x="562" y="1515"/>
                      <a:pt x="615" y="1431"/>
                      <a:pt x="595" y="1345"/>
                    </a:cubicBezTo>
                    <a:cubicBezTo>
                      <a:pt x="580" y="1272"/>
                      <a:pt x="515" y="1222"/>
                      <a:pt x="442" y="1222"/>
                    </a:cubicBezTo>
                    <a:close/>
                    <a:moveTo>
                      <a:pt x="715" y="2446"/>
                    </a:moveTo>
                    <a:cubicBezTo>
                      <a:pt x="704" y="2446"/>
                      <a:pt x="692" y="2448"/>
                      <a:pt x="681" y="2450"/>
                    </a:cubicBezTo>
                    <a:cubicBezTo>
                      <a:pt x="596" y="2468"/>
                      <a:pt x="542" y="2553"/>
                      <a:pt x="562" y="2637"/>
                    </a:cubicBezTo>
                    <a:cubicBezTo>
                      <a:pt x="578" y="2710"/>
                      <a:pt x="642" y="2760"/>
                      <a:pt x="713" y="2760"/>
                    </a:cubicBezTo>
                    <a:cubicBezTo>
                      <a:pt x="714" y="2760"/>
                      <a:pt x="714" y="2760"/>
                      <a:pt x="715" y="2760"/>
                    </a:cubicBezTo>
                    <a:cubicBezTo>
                      <a:pt x="724" y="2760"/>
                      <a:pt x="737" y="2757"/>
                      <a:pt x="746" y="2757"/>
                    </a:cubicBezTo>
                    <a:cubicBezTo>
                      <a:pt x="831" y="2735"/>
                      <a:pt x="884" y="2654"/>
                      <a:pt x="865" y="2570"/>
                    </a:cubicBezTo>
                    <a:cubicBezTo>
                      <a:pt x="849" y="2496"/>
                      <a:pt x="787" y="2446"/>
                      <a:pt x="715" y="2446"/>
                    </a:cubicBezTo>
                    <a:close/>
                    <a:moveTo>
                      <a:pt x="985" y="3668"/>
                    </a:moveTo>
                    <a:cubicBezTo>
                      <a:pt x="973" y="3668"/>
                      <a:pt x="962" y="3669"/>
                      <a:pt x="950" y="3672"/>
                    </a:cubicBezTo>
                    <a:cubicBezTo>
                      <a:pt x="865" y="3689"/>
                      <a:pt x="812" y="3774"/>
                      <a:pt x="831" y="3859"/>
                    </a:cubicBezTo>
                    <a:cubicBezTo>
                      <a:pt x="846" y="3932"/>
                      <a:pt x="912" y="3981"/>
                      <a:pt x="984" y="3981"/>
                    </a:cubicBezTo>
                    <a:cubicBezTo>
                      <a:pt x="993" y="3981"/>
                      <a:pt x="1007" y="3981"/>
                      <a:pt x="1018" y="3978"/>
                    </a:cubicBezTo>
                    <a:cubicBezTo>
                      <a:pt x="1104" y="3960"/>
                      <a:pt x="1157" y="3875"/>
                      <a:pt x="1137" y="3791"/>
                    </a:cubicBezTo>
                    <a:cubicBezTo>
                      <a:pt x="1123" y="3717"/>
                      <a:pt x="1057" y="3668"/>
                      <a:pt x="985" y="3668"/>
                    </a:cubicBezTo>
                    <a:close/>
                    <a:moveTo>
                      <a:pt x="1256" y="4893"/>
                    </a:moveTo>
                    <a:cubicBezTo>
                      <a:pt x="1244" y="4893"/>
                      <a:pt x="1231" y="4895"/>
                      <a:pt x="1219" y="4897"/>
                    </a:cubicBezTo>
                    <a:cubicBezTo>
                      <a:pt x="1135" y="4915"/>
                      <a:pt x="1081" y="5000"/>
                      <a:pt x="1100" y="5085"/>
                    </a:cubicBezTo>
                    <a:cubicBezTo>
                      <a:pt x="1118" y="5156"/>
                      <a:pt x="1181" y="5205"/>
                      <a:pt x="1254" y="5207"/>
                    </a:cubicBezTo>
                    <a:cubicBezTo>
                      <a:pt x="1262" y="5207"/>
                      <a:pt x="1276" y="5204"/>
                      <a:pt x="1288" y="5204"/>
                    </a:cubicBezTo>
                    <a:cubicBezTo>
                      <a:pt x="1373" y="5185"/>
                      <a:pt x="1426" y="5101"/>
                      <a:pt x="1407" y="5017"/>
                    </a:cubicBezTo>
                    <a:cubicBezTo>
                      <a:pt x="1392" y="4943"/>
                      <a:pt x="1328" y="4893"/>
                      <a:pt x="1256" y="4893"/>
                    </a:cubicBezTo>
                    <a:close/>
                    <a:moveTo>
                      <a:pt x="1526" y="6116"/>
                    </a:moveTo>
                    <a:cubicBezTo>
                      <a:pt x="1515" y="6116"/>
                      <a:pt x="1504" y="6117"/>
                      <a:pt x="1492" y="6120"/>
                    </a:cubicBezTo>
                    <a:cubicBezTo>
                      <a:pt x="1407" y="6139"/>
                      <a:pt x="1354" y="6220"/>
                      <a:pt x="1373" y="6305"/>
                    </a:cubicBezTo>
                    <a:cubicBezTo>
                      <a:pt x="1388" y="6376"/>
                      <a:pt x="1448" y="6426"/>
                      <a:pt x="1518" y="6426"/>
                    </a:cubicBezTo>
                    <a:cubicBezTo>
                      <a:pt x="1520" y="6426"/>
                      <a:pt x="1521" y="6426"/>
                      <a:pt x="1523" y="6426"/>
                    </a:cubicBezTo>
                    <a:cubicBezTo>
                      <a:pt x="1535" y="6426"/>
                      <a:pt x="1549" y="6426"/>
                      <a:pt x="1558" y="6424"/>
                    </a:cubicBezTo>
                    <a:cubicBezTo>
                      <a:pt x="1642" y="6405"/>
                      <a:pt x="1696" y="6324"/>
                      <a:pt x="1677" y="6239"/>
                    </a:cubicBezTo>
                    <a:cubicBezTo>
                      <a:pt x="1660" y="6166"/>
                      <a:pt x="1598" y="6116"/>
                      <a:pt x="1526" y="6116"/>
                    </a:cubicBezTo>
                    <a:close/>
                    <a:moveTo>
                      <a:pt x="1795" y="7338"/>
                    </a:moveTo>
                    <a:cubicBezTo>
                      <a:pt x="1783" y="7338"/>
                      <a:pt x="1772" y="7340"/>
                      <a:pt x="1760" y="7342"/>
                    </a:cubicBezTo>
                    <a:cubicBezTo>
                      <a:pt x="1675" y="7360"/>
                      <a:pt x="1622" y="7445"/>
                      <a:pt x="1641" y="7530"/>
                    </a:cubicBezTo>
                    <a:cubicBezTo>
                      <a:pt x="1658" y="7602"/>
                      <a:pt x="1723" y="7652"/>
                      <a:pt x="1795" y="7652"/>
                    </a:cubicBezTo>
                    <a:cubicBezTo>
                      <a:pt x="1803" y="7652"/>
                      <a:pt x="1817" y="7652"/>
                      <a:pt x="1829" y="7650"/>
                    </a:cubicBezTo>
                    <a:cubicBezTo>
                      <a:pt x="1914" y="7632"/>
                      <a:pt x="1967" y="7546"/>
                      <a:pt x="1948" y="7461"/>
                    </a:cubicBezTo>
                    <a:cubicBezTo>
                      <a:pt x="1933" y="7388"/>
                      <a:pt x="1867" y="7338"/>
                      <a:pt x="1795" y="7338"/>
                    </a:cubicBezTo>
                    <a:close/>
                    <a:moveTo>
                      <a:pt x="2066" y="8563"/>
                    </a:moveTo>
                    <a:cubicBezTo>
                      <a:pt x="2054" y="8563"/>
                      <a:pt x="2042" y="8564"/>
                      <a:pt x="2029" y="8567"/>
                    </a:cubicBezTo>
                    <a:cubicBezTo>
                      <a:pt x="1945" y="8586"/>
                      <a:pt x="1891" y="8666"/>
                      <a:pt x="1910" y="8752"/>
                    </a:cubicBezTo>
                    <a:cubicBezTo>
                      <a:pt x="1927" y="8826"/>
                      <a:pt x="1992" y="8873"/>
                      <a:pt x="2064" y="8873"/>
                    </a:cubicBezTo>
                    <a:cubicBezTo>
                      <a:pt x="2076" y="8873"/>
                      <a:pt x="2087" y="8873"/>
                      <a:pt x="2098" y="8871"/>
                    </a:cubicBezTo>
                    <a:cubicBezTo>
                      <a:pt x="2183" y="8851"/>
                      <a:pt x="2237" y="8771"/>
                      <a:pt x="2218" y="8686"/>
                    </a:cubicBezTo>
                    <a:cubicBezTo>
                      <a:pt x="2202" y="8613"/>
                      <a:pt x="2138" y="8563"/>
                      <a:pt x="2066" y="8563"/>
                    </a:cubicBezTo>
                    <a:close/>
                    <a:moveTo>
                      <a:pt x="2338" y="9784"/>
                    </a:moveTo>
                    <a:cubicBezTo>
                      <a:pt x="2326" y="9784"/>
                      <a:pt x="2314" y="9785"/>
                      <a:pt x="2302" y="9788"/>
                    </a:cubicBezTo>
                    <a:cubicBezTo>
                      <a:pt x="2218" y="9806"/>
                      <a:pt x="2165" y="9891"/>
                      <a:pt x="2179" y="9975"/>
                    </a:cubicBezTo>
                    <a:cubicBezTo>
                      <a:pt x="2200" y="10047"/>
                      <a:pt x="2262" y="10098"/>
                      <a:pt x="2333" y="10098"/>
                    </a:cubicBezTo>
                    <a:cubicBezTo>
                      <a:pt x="2345" y="10098"/>
                      <a:pt x="2359" y="10098"/>
                      <a:pt x="2368" y="10094"/>
                    </a:cubicBezTo>
                    <a:cubicBezTo>
                      <a:pt x="2452" y="10076"/>
                      <a:pt x="2506" y="9992"/>
                      <a:pt x="2487" y="9907"/>
                    </a:cubicBezTo>
                    <a:cubicBezTo>
                      <a:pt x="2470" y="9834"/>
                      <a:pt x="2409" y="9784"/>
                      <a:pt x="2338" y="9784"/>
                    </a:cubicBezTo>
                    <a:close/>
                    <a:moveTo>
                      <a:pt x="2606" y="11008"/>
                    </a:moveTo>
                    <a:cubicBezTo>
                      <a:pt x="2595" y="11008"/>
                      <a:pt x="2583" y="11009"/>
                      <a:pt x="2571" y="11012"/>
                    </a:cubicBezTo>
                    <a:cubicBezTo>
                      <a:pt x="2487" y="11031"/>
                      <a:pt x="2433" y="11114"/>
                      <a:pt x="2452" y="11196"/>
                    </a:cubicBezTo>
                    <a:cubicBezTo>
                      <a:pt x="2468" y="11271"/>
                      <a:pt x="2534" y="11321"/>
                      <a:pt x="2606" y="11321"/>
                    </a:cubicBezTo>
                    <a:cubicBezTo>
                      <a:pt x="2615" y="11321"/>
                      <a:pt x="2629" y="11319"/>
                      <a:pt x="2637" y="11316"/>
                    </a:cubicBezTo>
                    <a:cubicBezTo>
                      <a:pt x="2723" y="11301"/>
                      <a:pt x="2775" y="11215"/>
                      <a:pt x="2760" y="11131"/>
                    </a:cubicBezTo>
                    <a:cubicBezTo>
                      <a:pt x="2740" y="11058"/>
                      <a:pt x="2678" y="11008"/>
                      <a:pt x="2606" y="11008"/>
                    </a:cubicBezTo>
                    <a:close/>
                    <a:moveTo>
                      <a:pt x="2870" y="12231"/>
                    </a:moveTo>
                    <a:cubicBezTo>
                      <a:pt x="2861" y="12231"/>
                      <a:pt x="2851" y="12231"/>
                      <a:pt x="2842" y="12233"/>
                    </a:cubicBezTo>
                    <a:cubicBezTo>
                      <a:pt x="2756" y="12256"/>
                      <a:pt x="2702" y="12335"/>
                      <a:pt x="2723" y="12421"/>
                    </a:cubicBezTo>
                    <a:cubicBezTo>
                      <a:pt x="2737" y="12493"/>
                      <a:pt x="2803" y="12543"/>
                      <a:pt x="2875" y="12543"/>
                    </a:cubicBezTo>
                    <a:cubicBezTo>
                      <a:pt x="2885" y="12543"/>
                      <a:pt x="2898" y="12543"/>
                      <a:pt x="2910" y="12540"/>
                    </a:cubicBezTo>
                    <a:cubicBezTo>
                      <a:pt x="2994" y="12520"/>
                      <a:pt x="3048" y="12437"/>
                      <a:pt x="3029" y="12356"/>
                    </a:cubicBezTo>
                    <a:cubicBezTo>
                      <a:pt x="3013" y="12279"/>
                      <a:pt x="2945" y="12231"/>
                      <a:pt x="2870" y="12231"/>
                    </a:cubicBezTo>
                    <a:close/>
                    <a:moveTo>
                      <a:pt x="3147" y="13453"/>
                    </a:moveTo>
                    <a:cubicBezTo>
                      <a:pt x="3135" y="13453"/>
                      <a:pt x="3123" y="13455"/>
                      <a:pt x="3111" y="13458"/>
                    </a:cubicBezTo>
                    <a:cubicBezTo>
                      <a:pt x="3025" y="13476"/>
                      <a:pt x="2975" y="13560"/>
                      <a:pt x="2992" y="13645"/>
                    </a:cubicBezTo>
                    <a:cubicBezTo>
                      <a:pt x="3010" y="13716"/>
                      <a:pt x="3072" y="13767"/>
                      <a:pt x="3144" y="13767"/>
                    </a:cubicBezTo>
                    <a:cubicBezTo>
                      <a:pt x="3156" y="13767"/>
                      <a:pt x="3167" y="13767"/>
                      <a:pt x="3179" y="13764"/>
                    </a:cubicBezTo>
                    <a:cubicBezTo>
                      <a:pt x="3264" y="13746"/>
                      <a:pt x="3317" y="13661"/>
                      <a:pt x="3298" y="13577"/>
                    </a:cubicBezTo>
                    <a:cubicBezTo>
                      <a:pt x="3283" y="13503"/>
                      <a:pt x="3219" y="13453"/>
                      <a:pt x="3147" y="13453"/>
                    </a:cubicBezTo>
                    <a:close/>
                    <a:moveTo>
                      <a:pt x="3416" y="14677"/>
                    </a:moveTo>
                    <a:cubicBezTo>
                      <a:pt x="3405" y="14677"/>
                      <a:pt x="3393" y="14679"/>
                      <a:pt x="3382" y="14681"/>
                    </a:cubicBezTo>
                    <a:cubicBezTo>
                      <a:pt x="3297" y="14700"/>
                      <a:pt x="3243" y="14781"/>
                      <a:pt x="3262" y="14866"/>
                    </a:cubicBezTo>
                    <a:cubicBezTo>
                      <a:pt x="3279" y="14941"/>
                      <a:pt x="3341" y="14989"/>
                      <a:pt x="3414" y="14989"/>
                    </a:cubicBezTo>
                    <a:cubicBezTo>
                      <a:pt x="3426" y="14989"/>
                      <a:pt x="3439" y="14989"/>
                      <a:pt x="3447" y="14985"/>
                    </a:cubicBezTo>
                    <a:cubicBezTo>
                      <a:pt x="3533" y="14966"/>
                      <a:pt x="3586" y="14883"/>
                      <a:pt x="3566" y="14800"/>
                    </a:cubicBezTo>
                    <a:cubicBezTo>
                      <a:pt x="3550" y="14727"/>
                      <a:pt x="3488" y="14677"/>
                      <a:pt x="3416" y="14677"/>
                    </a:cubicBezTo>
                    <a:close/>
                    <a:moveTo>
                      <a:pt x="3686" y="15899"/>
                    </a:moveTo>
                    <a:cubicBezTo>
                      <a:pt x="3675" y="15899"/>
                      <a:pt x="3664" y="15900"/>
                      <a:pt x="3652" y="15902"/>
                    </a:cubicBezTo>
                    <a:cubicBezTo>
                      <a:pt x="3566" y="15920"/>
                      <a:pt x="3513" y="16005"/>
                      <a:pt x="3533" y="16091"/>
                    </a:cubicBezTo>
                    <a:cubicBezTo>
                      <a:pt x="3548" y="16162"/>
                      <a:pt x="3614" y="16212"/>
                      <a:pt x="3685" y="16212"/>
                    </a:cubicBezTo>
                    <a:cubicBezTo>
                      <a:pt x="3695" y="16212"/>
                      <a:pt x="3708" y="16212"/>
                      <a:pt x="3718" y="16210"/>
                    </a:cubicBezTo>
                    <a:cubicBezTo>
                      <a:pt x="3802" y="16191"/>
                      <a:pt x="3858" y="16106"/>
                      <a:pt x="3839" y="16022"/>
                    </a:cubicBezTo>
                    <a:cubicBezTo>
                      <a:pt x="3824" y="15948"/>
                      <a:pt x="3758" y="15899"/>
                      <a:pt x="3686" y="15899"/>
                    </a:cubicBezTo>
                    <a:close/>
                    <a:moveTo>
                      <a:pt x="3957" y="17123"/>
                    </a:moveTo>
                    <a:cubicBezTo>
                      <a:pt x="3945" y="17123"/>
                      <a:pt x="3933" y="17124"/>
                      <a:pt x="3921" y="17127"/>
                    </a:cubicBezTo>
                    <a:cubicBezTo>
                      <a:pt x="3837" y="17146"/>
                      <a:pt x="3783" y="17226"/>
                      <a:pt x="3802" y="17312"/>
                    </a:cubicBezTo>
                    <a:cubicBezTo>
                      <a:pt x="3819" y="17386"/>
                      <a:pt x="3884" y="17433"/>
                      <a:pt x="3956" y="17433"/>
                    </a:cubicBezTo>
                    <a:cubicBezTo>
                      <a:pt x="3964" y="17433"/>
                      <a:pt x="3977" y="17433"/>
                      <a:pt x="3989" y="17431"/>
                    </a:cubicBezTo>
                    <a:cubicBezTo>
                      <a:pt x="4075" y="17411"/>
                      <a:pt x="4129" y="17331"/>
                      <a:pt x="4108" y="17246"/>
                    </a:cubicBezTo>
                    <a:cubicBezTo>
                      <a:pt x="4093" y="17173"/>
                      <a:pt x="4029" y="17123"/>
                      <a:pt x="3957" y="1712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72" name="Google Shape;1772;p65"/>
              <p:cNvSpPr/>
              <p:nvPr/>
            </p:nvSpPr>
            <p:spPr>
              <a:xfrm>
                <a:off x="1521025" y="3948775"/>
                <a:ext cx="76150" cy="313600"/>
              </a:xfrm>
              <a:custGeom>
                <a:avLst/>
                <a:gdLst/>
                <a:ahLst/>
                <a:cxnLst/>
                <a:rect l="l" t="t" r="r" b="b"/>
                <a:pathLst>
                  <a:path w="3046" h="12544" extrusionOk="0">
                    <a:moveTo>
                      <a:pt x="173" y="1"/>
                    </a:moveTo>
                    <a:cubicBezTo>
                      <a:pt x="162" y="1"/>
                      <a:pt x="151" y="2"/>
                      <a:pt x="139" y="5"/>
                    </a:cubicBezTo>
                    <a:cubicBezTo>
                      <a:pt x="54" y="22"/>
                      <a:pt x="1" y="107"/>
                      <a:pt x="20" y="193"/>
                    </a:cubicBezTo>
                    <a:cubicBezTo>
                      <a:pt x="37" y="264"/>
                      <a:pt x="102" y="314"/>
                      <a:pt x="174" y="314"/>
                    </a:cubicBezTo>
                    <a:cubicBezTo>
                      <a:pt x="185" y="314"/>
                      <a:pt x="195" y="314"/>
                      <a:pt x="207" y="312"/>
                    </a:cubicBezTo>
                    <a:cubicBezTo>
                      <a:pt x="293" y="294"/>
                      <a:pt x="346" y="209"/>
                      <a:pt x="326" y="124"/>
                    </a:cubicBezTo>
                    <a:cubicBezTo>
                      <a:pt x="311" y="51"/>
                      <a:pt x="245" y="1"/>
                      <a:pt x="173" y="1"/>
                    </a:cubicBezTo>
                    <a:close/>
                    <a:moveTo>
                      <a:pt x="448" y="1224"/>
                    </a:moveTo>
                    <a:cubicBezTo>
                      <a:pt x="436" y="1224"/>
                      <a:pt x="424" y="1225"/>
                      <a:pt x="412" y="1228"/>
                    </a:cubicBezTo>
                    <a:cubicBezTo>
                      <a:pt x="324" y="1247"/>
                      <a:pt x="275" y="1331"/>
                      <a:pt x="289" y="1412"/>
                    </a:cubicBezTo>
                    <a:cubicBezTo>
                      <a:pt x="308" y="1486"/>
                      <a:pt x="369" y="1537"/>
                      <a:pt x="438" y="1537"/>
                    </a:cubicBezTo>
                    <a:cubicBezTo>
                      <a:pt x="440" y="1537"/>
                      <a:pt x="441" y="1537"/>
                      <a:pt x="443" y="1537"/>
                    </a:cubicBezTo>
                    <a:cubicBezTo>
                      <a:pt x="455" y="1537"/>
                      <a:pt x="465" y="1534"/>
                      <a:pt x="477" y="1531"/>
                    </a:cubicBezTo>
                    <a:cubicBezTo>
                      <a:pt x="562" y="1512"/>
                      <a:pt x="616" y="1432"/>
                      <a:pt x="596" y="1347"/>
                    </a:cubicBezTo>
                    <a:cubicBezTo>
                      <a:pt x="579" y="1274"/>
                      <a:pt x="518" y="1224"/>
                      <a:pt x="448" y="1224"/>
                    </a:cubicBezTo>
                    <a:close/>
                    <a:moveTo>
                      <a:pt x="717" y="2448"/>
                    </a:moveTo>
                    <a:cubicBezTo>
                      <a:pt x="706" y="2448"/>
                      <a:pt x="693" y="2450"/>
                      <a:pt x="681" y="2453"/>
                    </a:cubicBezTo>
                    <a:cubicBezTo>
                      <a:pt x="595" y="2468"/>
                      <a:pt x="543" y="2553"/>
                      <a:pt x="562" y="2637"/>
                    </a:cubicBezTo>
                    <a:cubicBezTo>
                      <a:pt x="576" y="2709"/>
                      <a:pt x="644" y="2760"/>
                      <a:pt x="716" y="2760"/>
                    </a:cubicBezTo>
                    <a:cubicBezTo>
                      <a:pt x="724" y="2760"/>
                      <a:pt x="737" y="2760"/>
                      <a:pt x="747" y="2757"/>
                    </a:cubicBezTo>
                    <a:cubicBezTo>
                      <a:pt x="831" y="2738"/>
                      <a:pt x="885" y="2654"/>
                      <a:pt x="866" y="2572"/>
                    </a:cubicBezTo>
                    <a:cubicBezTo>
                      <a:pt x="848" y="2500"/>
                      <a:pt x="788" y="2448"/>
                      <a:pt x="717" y="2448"/>
                    </a:cubicBezTo>
                    <a:close/>
                    <a:moveTo>
                      <a:pt x="985" y="3670"/>
                    </a:moveTo>
                    <a:cubicBezTo>
                      <a:pt x="973" y="3670"/>
                      <a:pt x="962" y="3671"/>
                      <a:pt x="950" y="3674"/>
                    </a:cubicBezTo>
                    <a:cubicBezTo>
                      <a:pt x="866" y="3692"/>
                      <a:pt x="812" y="3776"/>
                      <a:pt x="831" y="3862"/>
                    </a:cubicBezTo>
                    <a:cubicBezTo>
                      <a:pt x="847" y="3934"/>
                      <a:pt x="913" y="3984"/>
                      <a:pt x="985" y="3984"/>
                    </a:cubicBezTo>
                    <a:cubicBezTo>
                      <a:pt x="993" y="3984"/>
                      <a:pt x="1008" y="3981"/>
                      <a:pt x="1019" y="3981"/>
                    </a:cubicBezTo>
                    <a:cubicBezTo>
                      <a:pt x="1104" y="3963"/>
                      <a:pt x="1154" y="3879"/>
                      <a:pt x="1139" y="3793"/>
                    </a:cubicBezTo>
                    <a:cubicBezTo>
                      <a:pt x="1123" y="3720"/>
                      <a:pt x="1057" y="3670"/>
                      <a:pt x="985" y="3670"/>
                    </a:cubicBezTo>
                    <a:close/>
                    <a:moveTo>
                      <a:pt x="1254" y="4895"/>
                    </a:moveTo>
                    <a:cubicBezTo>
                      <a:pt x="1243" y="4895"/>
                      <a:pt x="1231" y="4896"/>
                      <a:pt x="1220" y="4899"/>
                    </a:cubicBezTo>
                    <a:cubicBezTo>
                      <a:pt x="1135" y="4918"/>
                      <a:pt x="1081" y="4998"/>
                      <a:pt x="1100" y="5083"/>
                    </a:cubicBezTo>
                    <a:cubicBezTo>
                      <a:pt x="1116" y="5157"/>
                      <a:pt x="1181" y="5205"/>
                      <a:pt x="1254" y="5205"/>
                    </a:cubicBezTo>
                    <a:cubicBezTo>
                      <a:pt x="1266" y="5205"/>
                      <a:pt x="1277" y="5205"/>
                      <a:pt x="1289" y="5203"/>
                    </a:cubicBezTo>
                    <a:cubicBezTo>
                      <a:pt x="1373" y="5183"/>
                      <a:pt x="1427" y="5102"/>
                      <a:pt x="1408" y="5018"/>
                    </a:cubicBezTo>
                    <a:cubicBezTo>
                      <a:pt x="1392" y="4945"/>
                      <a:pt x="1327" y="4895"/>
                      <a:pt x="1254" y="4895"/>
                    </a:cubicBezTo>
                    <a:close/>
                    <a:moveTo>
                      <a:pt x="1527" y="6116"/>
                    </a:moveTo>
                    <a:cubicBezTo>
                      <a:pt x="1515" y="6116"/>
                      <a:pt x="1504" y="6117"/>
                      <a:pt x="1492" y="6120"/>
                    </a:cubicBezTo>
                    <a:cubicBezTo>
                      <a:pt x="1408" y="6139"/>
                      <a:pt x="1354" y="6222"/>
                      <a:pt x="1373" y="6307"/>
                    </a:cubicBezTo>
                    <a:cubicBezTo>
                      <a:pt x="1389" y="6378"/>
                      <a:pt x="1451" y="6430"/>
                      <a:pt x="1523" y="6430"/>
                    </a:cubicBezTo>
                    <a:cubicBezTo>
                      <a:pt x="1535" y="6430"/>
                      <a:pt x="1550" y="6430"/>
                      <a:pt x="1558" y="6426"/>
                    </a:cubicBezTo>
                    <a:cubicBezTo>
                      <a:pt x="1643" y="6408"/>
                      <a:pt x="1696" y="6324"/>
                      <a:pt x="1677" y="6239"/>
                    </a:cubicBezTo>
                    <a:cubicBezTo>
                      <a:pt x="1661" y="6166"/>
                      <a:pt x="1598" y="6116"/>
                      <a:pt x="1527" y="6116"/>
                    </a:cubicBezTo>
                    <a:close/>
                    <a:moveTo>
                      <a:pt x="1795" y="7340"/>
                    </a:moveTo>
                    <a:cubicBezTo>
                      <a:pt x="1784" y="7340"/>
                      <a:pt x="1772" y="7341"/>
                      <a:pt x="1760" y="7343"/>
                    </a:cubicBezTo>
                    <a:cubicBezTo>
                      <a:pt x="1676" y="7364"/>
                      <a:pt x="1622" y="7444"/>
                      <a:pt x="1641" y="7528"/>
                    </a:cubicBezTo>
                    <a:cubicBezTo>
                      <a:pt x="1658" y="7603"/>
                      <a:pt x="1724" y="7651"/>
                      <a:pt x="1795" y="7651"/>
                    </a:cubicBezTo>
                    <a:cubicBezTo>
                      <a:pt x="1803" y="7651"/>
                      <a:pt x="1818" y="7651"/>
                      <a:pt x="1826" y="7647"/>
                    </a:cubicBezTo>
                    <a:cubicBezTo>
                      <a:pt x="1914" y="7628"/>
                      <a:pt x="1964" y="7548"/>
                      <a:pt x="1945" y="7463"/>
                    </a:cubicBezTo>
                    <a:cubicBezTo>
                      <a:pt x="1933" y="7390"/>
                      <a:pt x="1867" y="7340"/>
                      <a:pt x="1795" y="7340"/>
                    </a:cubicBezTo>
                    <a:close/>
                    <a:moveTo>
                      <a:pt x="2065" y="8561"/>
                    </a:moveTo>
                    <a:cubicBezTo>
                      <a:pt x="2053" y="8561"/>
                      <a:pt x="2041" y="8562"/>
                      <a:pt x="2030" y="8565"/>
                    </a:cubicBezTo>
                    <a:cubicBezTo>
                      <a:pt x="1945" y="8583"/>
                      <a:pt x="1892" y="8668"/>
                      <a:pt x="1911" y="8753"/>
                    </a:cubicBezTo>
                    <a:cubicBezTo>
                      <a:pt x="1927" y="8824"/>
                      <a:pt x="1993" y="8874"/>
                      <a:pt x="2064" y="8874"/>
                    </a:cubicBezTo>
                    <a:cubicBezTo>
                      <a:pt x="2074" y="8874"/>
                      <a:pt x="2087" y="8874"/>
                      <a:pt x="2099" y="8872"/>
                    </a:cubicBezTo>
                    <a:cubicBezTo>
                      <a:pt x="2183" y="8854"/>
                      <a:pt x="2237" y="8770"/>
                      <a:pt x="2218" y="8684"/>
                    </a:cubicBezTo>
                    <a:cubicBezTo>
                      <a:pt x="2203" y="8611"/>
                      <a:pt x="2137" y="8561"/>
                      <a:pt x="2065" y="8561"/>
                    </a:cubicBezTo>
                    <a:close/>
                    <a:moveTo>
                      <a:pt x="2335" y="9786"/>
                    </a:moveTo>
                    <a:cubicBezTo>
                      <a:pt x="2323" y="9786"/>
                      <a:pt x="2312" y="9787"/>
                      <a:pt x="2300" y="9789"/>
                    </a:cubicBezTo>
                    <a:cubicBezTo>
                      <a:pt x="2214" y="9808"/>
                      <a:pt x="2166" y="9892"/>
                      <a:pt x="2181" y="9974"/>
                    </a:cubicBezTo>
                    <a:cubicBezTo>
                      <a:pt x="2200" y="10048"/>
                      <a:pt x="2262" y="10099"/>
                      <a:pt x="2334" y="10099"/>
                    </a:cubicBezTo>
                    <a:cubicBezTo>
                      <a:pt x="2345" y="10099"/>
                      <a:pt x="2356" y="10096"/>
                      <a:pt x="2368" y="10093"/>
                    </a:cubicBezTo>
                    <a:cubicBezTo>
                      <a:pt x="2453" y="10074"/>
                      <a:pt x="2506" y="9993"/>
                      <a:pt x="2487" y="9909"/>
                    </a:cubicBezTo>
                    <a:cubicBezTo>
                      <a:pt x="2472" y="9835"/>
                      <a:pt x="2407" y="9786"/>
                      <a:pt x="2335" y="9786"/>
                    </a:cubicBezTo>
                    <a:close/>
                    <a:moveTo>
                      <a:pt x="2606" y="11009"/>
                    </a:moveTo>
                    <a:cubicBezTo>
                      <a:pt x="2595" y="11009"/>
                      <a:pt x="2584" y="11010"/>
                      <a:pt x="2572" y="11013"/>
                    </a:cubicBezTo>
                    <a:cubicBezTo>
                      <a:pt x="2487" y="11033"/>
                      <a:pt x="2434" y="11113"/>
                      <a:pt x="2453" y="11198"/>
                    </a:cubicBezTo>
                    <a:cubicBezTo>
                      <a:pt x="2468" y="11269"/>
                      <a:pt x="2535" y="11320"/>
                      <a:pt x="2604" y="11320"/>
                    </a:cubicBezTo>
                    <a:cubicBezTo>
                      <a:pt x="2616" y="11320"/>
                      <a:pt x="2629" y="11320"/>
                      <a:pt x="2637" y="11317"/>
                    </a:cubicBezTo>
                    <a:cubicBezTo>
                      <a:pt x="2723" y="11298"/>
                      <a:pt x="2777" y="11214"/>
                      <a:pt x="2756" y="11132"/>
                    </a:cubicBezTo>
                    <a:cubicBezTo>
                      <a:pt x="2740" y="11059"/>
                      <a:pt x="2678" y="11009"/>
                      <a:pt x="2606" y="11009"/>
                    </a:cubicBezTo>
                    <a:close/>
                    <a:moveTo>
                      <a:pt x="2877" y="12230"/>
                    </a:moveTo>
                    <a:cubicBezTo>
                      <a:pt x="2865" y="12230"/>
                      <a:pt x="2854" y="12232"/>
                      <a:pt x="2842" y="12234"/>
                    </a:cubicBezTo>
                    <a:cubicBezTo>
                      <a:pt x="2756" y="12252"/>
                      <a:pt x="2703" y="12338"/>
                      <a:pt x="2723" y="12422"/>
                    </a:cubicBezTo>
                    <a:cubicBezTo>
                      <a:pt x="2737" y="12494"/>
                      <a:pt x="2803" y="12544"/>
                      <a:pt x="2876" y="12544"/>
                    </a:cubicBezTo>
                    <a:cubicBezTo>
                      <a:pt x="2885" y="12544"/>
                      <a:pt x="2898" y="12542"/>
                      <a:pt x="2910" y="12542"/>
                    </a:cubicBezTo>
                    <a:cubicBezTo>
                      <a:pt x="2995" y="12524"/>
                      <a:pt x="3046" y="12439"/>
                      <a:pt x="3029" y="12353"/>
                    </a:cubicBezTo>
                    <a:cubicBezTo>
                      <a:pt x="3014" y="12280"/>
                      <a:pt x="2949" y="12230"/>
                      <a:pt x="2877" y="1223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73" name="Google Shape;1773;p65"/>
              <p:cNvSpPr/>
              <p:nvPr/>
            </p:nvSpPr>
            <p:spPr>
              <a:xfrm>
                <a:off x="1484150" y="4021575"/>
                <a:ext cx="55975" cy="221875"/>
              </a:xfrm>
              <a:custGeom>
                <a:avLst/>
                <a:gdLst/>
                <a:ahLst/>
                <a:cxnLst/>
                <a:rect l="l" t="t" r="r" b="b"/>
                <a:pathLst>
                  <a:path w="2239" h="8875" extrusionOk="0">
                    <a:moveTo>
                      <a:pt x="174" y="0"/>
                    </a:moveTo>
                    <a:cubicBezTo>
                      <a:pt x="162" y="0"/>
                      <a:pt x="151" y="2"/>
                      <a:pt x="139" y="4"/>
                    </a:cubicBezTo>
                    <a:cubicBezTo>
                      <a:pt x="54" y="22"/>
                      <a:pt x="1" y="107"/>
                      <a:pt x="20" y="193"/>
                    </a:cubicBezTo>
                    <a:cubicBezTo>
                      <a:pt x="35" y="264"/>
                      <a:pt x="102" y="314"/>
                      <a:pt x="174" y="314"/>
                    </a:cubicBezTo>
                    <a:cubicBezTo>
                      <a:pt x="183" y="314"/>
                      <a:pt x="196" y="314"/>
                      <a:pt x="208" y="312"/>
                    </a:cubicBezTo>
                    <a:cubicBezTo>
                      <a:pt x="293" y="294"/>
                      <a:pt x="346" y="208"/>
                      <a:pt x="327" y="123"/>
                    </a:cubicBezTo>
                    <a:cubicBezTo>
                      <a:pt x="312" y="50"/>
                      <a:pt x="247" y="0"/>
                      <a:pt x="174" y="0"/>
                    </a:cubicBezTo>
                    <a:close/>
                    <a:moveTo>
                      <a:pt x="446" y="1225"/>
                    </a:moveTo>
                    <a:cubicBezTo>
                      <a:pt x="434" y="1225"/>
                      <a:pt x="422" y="1226"/>
                      <a:pt x="410" y="1229"/>
                    </a:cubicBezTo>
                    <a:cubicBezTo>
                      <a:pt x="324" y="1247"/>
                      <a:pt x="270" y="1331"/>
                      <a:pt x="290" y="1416"/>
                    </a:cubicBezTo>
                    <a:cubicBezTo>
                      <a:pt x="308" y="1488"/>
                      <a:pt x="371" y="1539"/>
                      <a:pt x="443" y="1539"/>
                    </a:cubicBezTo>
                    <a:cubicBezTo>
                      <a:pt x="455" y="1539"/>
                      <a:pt x="466" y="1535"/>
                      <a:pt x="477" y="1533"/>
                    </a:cubicBezTo>
                    <a:cubicBezTo>
                      <a:pt x="562" y="1516"/>
                      <a:pt x="616" y="1433"/>
                      <a:pt x="597" y="1348"/>
                    </a:cubicBezTo>
                    <a:cubicBezTo>
                      <a:pt x="581" y="1275"/>
                      <a:pt x="517" y="1225"/>
                      <a:pt x="446" y="1225"/>
                    </a:cubicBezTo>
                    <a:close/>
                    <a:moveTo>
                      <a:pt x="716" y="2449"/>
                    </a:moveTo>
                    <a:cubicBezTo>
                      <a:pt x="704" y="2449"/>
                      <a:pt x="693" y="2450"/>
                      <a:pt x="681" y="2453"/>
                    </a:cubicBezTo>
                    <a:cubicBezTo>
                      <a:pt x="597" y="2472"/>
                      <a:pt x="543" y="2553"/>
                      <a:pt x="562" y="2637"/>
                    </a:cubicBezTo>
                    <a:cubicBezTo>
                      <a:pt x="577" y="2709"/>
                      <a:pt x="639" y="2760"/>
                      <a:pt x="713" y="2760"/>
                    </a:cubicBezTo>
                    <a:cubicBezTo>
                      <a:pt x="725" y="2760"/>
                      <a:pt x="738" y="2760"/>
                      <a:pt x="747" y="2756"/>
                    </a:cubicBezTo>
                    <a:cubicBezTo>
                      <a:pt x="832" y="2737"/>
                      <a:pt x="886" y="2654"/>
                      <a:pt x="866" y="2572"/>
                    </a:cubicBezTo>
                    <a:cubicBezTo>
                      <a:pt x="849" y="2499"/>
                      <a:pt x="788" y="2449"/>
                      <a:pt x="716" y="2449"/>
                    </a:cubicBezTo>
                    <a:close/>
                    <a:moveTo>
                      <a:pt x="986" y="3670"/>
                    </a:moveTo>
                    <a:cubicBezTo>
                      <a:pt x="975" y="3670"/>
                      <a:pt x="963" y="3671"/>
                      <a:pt x="952" y="3674"/>
                    </a:cubicBezTo>
                    <a:cubicBezTo>
                      <a:pt x="866" y="3692"/>
                      <a:pt x="812" y="3776"/>
                      <a:pt x="832" y="3862"/>
                    </a:cubicBezTo>
                    <a:cubicBezTo>
                      <a:pt x="847" y="3933"/>
                      <a:pt x="912" y="3984"/>
                      <a:pt x="985" y="3984"/>
                    </a:cubicBezTo>
                    <a:cubicBezTo>
                      <a:pt x="994" y="3984"/>
                      <a:pt x="1008" y="3981"/>
                      <a:pt x="1020" y="3981"/>
                    </a:cubicBezTo>
                    <a:cubicBezTo>
                      <a:pt x="1104" y="3962"/>
                      <a:pt x="1155" y="3877"/>
                      <a:pt x="1139" y="3793"/>
                    </a:cubicBezTo>
                    <a:cubicBezTo>
                      <a:pt x="1123" y="3720"/>
                      <a:pt x="1058" y="3670"/>
                      <a:pt x="986" y="3670"/>
                    </a:cubicBezTo>
                    <a:close/>
                    <a:moveTo>
                      <a:pt x="1256" y="4894"/>
                    </a:moveTo>
                    <a:cubicBezTo>
                      <a:pt x="1244" y="4894"/>
                      <a:pt x="1232" y="4896"/>
                      <a:pt x="1220" y="4898"/>
                    </a:cubicBezTo>
                    <a:cubicBezTo>
                      <a:pt x="1134" y="4918"/>
                      <a:pt x="1080" y="4997"/>
                      <a:pt x="1101" y="5083"/>
                    </a:cubicBezTo>
                    <a:cubicBezTo>
                      <a:pt x="1116" y="5158"/>
                      <a:pt x="1182" y="5205"/>
                      <a:pt x="1253" y="5205"/>
                    </a:cubicBezTo>
                    <a:cubicBezTo>
                      <a:pt x="1263" y="5205"/>
                      <a:pt x="1276" y="5205"/>
                      <a:pt x="1288" y="5202"/>
                    </a:cubicBezTo>
                    <a:cubicBezTo>
                      <a:pt x="1372" y="5182"/>
                      <a:pt x="1426" y="5102"/>
                      <a:pt x="1407" y="5018"/>
                    </a:cubicBezTo>
                    <a:cubicBezTo>
                      <a:pt x="1391" y="4944"/>
                      <a:pt x="1327" y="4894"/>
                      <a:pt x="1256" y="4894"/>
                    </a:cubicBezTo>
                    <a:close/>
                    <a:moveTo>
                      <a:pt x="1526" y="6115"/>
                    </a:moveTo>
                    <a:cubicBezTo>
                      <a:pt x="1515" y="6115"/>
                      <a:pt x="1503" y="6117"/>
                      <a:pt x="1491" y="6120"/>
                    </a:cubicBezTo>
                    <a:cubicBezTo>
                      <a:pt x="1407" y="6138"/>
                      <a:pt x="1351" y="6222"/>
                      <a:pt x="1372" y="6307"/>
                    </a:cubicBezTo>
                    <a:cubicBezTo>
                      <a:pt x="1389" y="6378"/>
                      <a:pt x="1452" y="6429"/>
                      <a:pt x="1523" y="6429"/>
                    </a:cubicBezTo>
                    <a:cubicBezTo>
                      <a:pt x="1535" y="6429"/>
                      <a:pt x="1545" y="6429"/>
                      <a:pt x="1557" y="6426"/>
                    </a:cubicBezTo>
                    <a:cubicBezTo>
                      <a:pt x="1643" y="6408"/>
                      <a:pt x="1696" y="6323"/>
                      <a:pt x="1676" y="6239"/>
                    </a:cubicBezTo>
                    <a:cubicBezTo>
                      <a:pt x="1660" y="6165"/>
                      <a:pt x="1596" y="6115"/>
                      <a:pt x="1526" y="6115"/>
                    </a:cubicBezTo>
                    <a:close/>
                    <a:moveTo>
                      <a:pt x="1796" y="7339"/>
                    </a:moveTo>
                    <a:cubicBezTo>
                      <a:pt x="1785" y="7339"/>
                      <a:pt x="1773" y="7341"/>
                      <a:pt x="1762" y="7343"/>
                    </a:cubicBezTo>
                    <a:cubicBezTo>
                      <a:pt x="1676" y="7362"/>
                      <a:pt x="1622" y="7446"/>
                      <a:pt x="1643" y="7528"/>
                    </a:cubicBezTo>
                    <a:cubicBezTo>
                      <a:pt x="1658" y="7604"/>
                      <a:pt x="1724" y="7653"/>
                      <a:pt x="1795" y="7653"/>
                    </a:cubicBezTo>
                    <a:cubicBezTo>
                      <a:pt x="1805" y="7653"/>
                      <a:pt x="1818" y="7651"/>
                      <a:pt x="1827" y="7651"/>
                    </a:cubicBezTo>
                    <a:cubicBezTo>
                      <a:pt x="1912" y="7633"/>
                      <a:pt x="1965" y="7547"/>
                      <a:pt x="1946" y="7462"/>
                    </a:cubicBezTo>
                    <a:cubicBezTo>
                      <a:pt x="1929" y="7389"/>
                      <a:pt x="1867" y="7339"/>
                      <a:pt x="1796" y="7339"/>
                    </a:cubicBezTo>
                    <a:close/>
                    <a:moveTo>
                      <a:pt x="2065" y="8561"/>
                    </a:moveTo>
                    <a:cubicBezTo>
                      <a:pt x="2054" y="8561"/>
                      <a:pt x="2043" y="8562"/>
                      <a:pt x="2031" y="8564"/>
                    </a:cubicBezTo>
                    <a:cubicBezTo>
                      <a:pt x="1946" y="8582"/>
                      <a:pt x="1893" y="8667"/>
                      <a:pt x="1912" y="8753"/>
                    </a:cubicBezTo>
                    <a:cubicBezTo>
                      <a:pt x="1926" y="8825"/>
                      <a:pt x="1994" y="8874"/>
                      <a:pt x="2066" y="8874"/>
                    </a:cubicBezTo>
                    <a:cubicBezTo>
                      <a:pt x="2077" y="8874"/>
                      <a:pt x="2087" y="8874"/>
                      <a:pt x="2099" y="8872"/>
                    </a:cubicBezTo>
                    <a:cubicBezTo>
                      <a:pt x="2185" y="8854"/>
                      <a:pt x="2238" y="8768"/>
                      <a:pt x="2218" y="8684"/>
                    </a:cubicBezTo>
                    <a:cubicBezTo>
                      <a:pt x="2203" y="8610"/>
                      <a:pt x="2137" y="8561"/>
                      <a:pt x="2065" y="856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74" name="Google Shape;1774;p65"/>
              <p:cNvSpPr/>
              <p:nvPr/>
            </p:nvSpPr>
            <p:spPr>
              <a:xfrm>
                <a:off x="1560550" y="3869550"/>
                <a:ext cx="103175" cy="435875"/>
              </a:xfrm>
              <a:custGeom>
                <a:avLst/>
                <a:gdLst/>
                <a:ahLst/>
                <a:cxnLst/>
                <a:rect l="l" t="t" r="r" b="b"/>
                <a:pathLst>
                  <a:path w="4127" h="17435" extrusionOk="0">
                    <a:moveTo>
                      <a:pt x="174" y="1"/>
                    </a:moveTo>
                    <a:cubicBezTo>
                      <a:pt x="162" y="1"/>
                      <a:pt x="151" y="2"/>
                      <a:pt x="139" y="4"/>
                    </a:cubicBezTo>
                    <a:cubicBezTo>
                      <a:pt x="54" y="23"/>
                      <a:pt x="1" y="104"/>
                      <a:pt x="20" y="189"/>
                    </a:cubicBezTo>
                    <a:cubicBezTo>
                      <a:pt x="37" y="264"/>
                      <a:pt x="100" y="314"/>
                      <a:pt x="171" y="314"/>
                    </a:cubicBezTo>
                    <a:cubicBezTo>
                      <a:pt x="183" y="314"/>
                      <a:pt x="196" y="312"/>
                      <a:pt x="205" y="308"/>
                    </a:cubicBezTo>
                    <a:cubicBezTo>
                      <a:pt x="290" y="294"/>
                      <a:pt x="344" y="209"/>
                      <a:pt x="324" y="124"/>
                    </a:cubicBezTo>
                    <a:cubicBezTo>
                      <a:pt x="307" y="51"/>
                      <a:pt x="245" y="1"/>
                      <a:pt x="174" y="1"/>
                    </a:cubicBezTo>
                    <a:close/>
                    <a:moveTo>
                      <a:pt x="444" y="1222"/>
                    </a:moveTo>
                    <a:cubicBezTo>
                      <a:pt x="433" y="1222"/>
                      <a:pt x="421" y="1223"/>
                      <a:pt x="409" y="1226"/>
                    </a:cubicBezTo>
                    <a:cubicBezTo>
                      <a:pt x="324" y="1246"/>
                      <a:pt x="270" y="1329"/>
                      <a:pt x="290" y="1414"/>
                    </a:cubicBezTo>
                    <a:cubicBezTo>
                      <a:pt x="305" y="1485"/>
                      <a:pt x="371" y="1535"/>
                      <a:pt x="443" y="1535"/>
                    </a:cubicBezTo>
                    <a:cubicBezTo>
                      <a:pt x="452" y="1535"/>
                      <a:pt x="465" y="1535"/>
                      <a:pt x="474" y="1533"/>
                    </a:cubicBezTo>
                    <a:cubicBezTo>
                      <a:pt x="560" y="1515"/>
                      <a:pt x="616" y="1431"/>
                      <a:pt x="596" y="1345"/>
                    </a:cubicBezTo>
                    <a:cubicBezTo>
                      <a:pt x="581" y="1272"/>
                      <a:pt x="516" y="1222"/>
                      <a:pt x="444" y="1222"/>
                    </a:cubicBezTo>
                    <a:close/>
                    <a:moveTo>
                      <a:pt x="714" y="2446"/>
                    </a:moveTo>
                    <a:cubicBezTo>
                      <a:pt x="702" y="2446"/>
                      <a:pt x="690" y="2448"/>
                      <a:pt x="679" y="2450"/>
                    </a:cubicBezTo>
                    <a:cubicBezTo>
                      <a:pt x="594" y="2468"/>
                      <a:pt x="540" y="2553"/>
                      <a:pt x="560" y="2637"/>
                    </a:cubicBezTo>
                    <a:cubicBezTo>
                      <a:pt x="577" y="2709"/>
                      <a:pt x="639" y="2760"/>
                      <a:pt x="713" y="2760"/>
                    </a:cubicBezTo>
                    <a:cubicBezTo>
                      <a:pt x="725" y="2760"/>
                      <a:pt x="735" y="2757"/>
                      <a:pt x="747" y="2757"/>
                    </a:cubicBezTo>
                    <a:cubicBezTo>
                      <a:pt x="832" y="2739"/>
                      <a:pt x="885" y="2654"/>
                      <a:pt x="866" y="2569"/>
                    </a:cubicBezTo>
                    <a:cubicBezTo>
                      <a:pt x="850" y="2496"/>
                      <a:pt x="785" y="2446"/>
                      <a:pt x="714" y="2446"/>
                    </a:cubicBezTo>
                    <a:close/>
                    <a:moveTo>
                      <a:pt x="982" y="3668"/>
                    </a:moveTo>
                    <a:cubicBezTo>
                      <a:pt x="972" y="3668"/>
                      <a:pt x="962" y="3669"/>
                      <a:pt x="952" y="3672"/>
                    </a:cubicBezTo>
                    <a:cubicBezTo>
                      <a:pt x="866" y="3693"/>
                      <a:pt x="812" y="3774"/>
                      <a:pt x="832" y="3859"/>
                    </a:cubicBezTo>
                    <a:cubicBezTo>
                      <a:pt x="847" y="3930"/>
                      <a:pt x="910" y="3981"/>
                      <a:pt x="982" y="3981"/>
                    </a:cubicBezTo>
                    <a:cubicBezTo>
                      <a:pt x="994" y="3981"/>
                      <a:pt x="1005" y="3981"/>
                      <a:pt x="1017" y="3978"/>
                    </a:cubicBezTo>
                    <a:cubicBezTo>
                      <a:pt x="1102" y="3960"/>
                      <a:pt x="1155" y="3875"/>
                      <a:pt x="1136" y="3791"/>
                    </a:cubicBezTo>
                    <a:cubicBezTo>
                      <a:pt x="1118" y="3719"/>
                      <a:pt x="1055" y="3668"/>
                      <a:pt x="982" y="3668"/>
                    </a:cubicBezTo>
                    <a:close/>
                    <a:moveTo>
                      <a:pt x="1254" y="4891"/>
                    </a:moveTo>
                    <a:cubicBezTo>
                      <a:pt x="1243" y="4891"/>
                      <a:pt x="1231" y="4892"/>
                      <a:pt x="1220" y="4895"/>
                    </a:cubicBezTo>
                    <a:cubicBezTo>
                      <a:pt x="1134" y="4913"/>
                      <a:pt x="1080" y="4998"/>
                      <a:pt x="1100" y="5083"/>
                    </a:cubicBezTo>
                    <a:cubicBezTo>
                      <a:pt x="1116" y="5155"/>
                      <a:pt x="1181" y="5205"/>
                      <a:pt x="1253" y="5205"/>
                    </a:cubicBezTo>
                    <a:cubicBezTo>
                      <a:pt x="1262" y="5205"/>
                      <a:pt x="1276" y="5205"/>
                      <a:pt x="1284" y="5202"/>
                    </a:cubicBezTo>
                    <a:cubicBezTo>
                      <a:pt x="1370" y="5185"/>
                      <a:pt x="1421" y="5100"/>
                      <a:pt x="1407" y="5014"/>
                    </a:cubicBezTo>
                    <a:cubicBezTo>
                      <a:pt x="1387" y="4941"/>
                      <a:pt x="1325" y="4891"/>
                      <a:pt x="1254" y="4891"/>
                    </a:cubicBezTo>
                    <a:close/>
                    <a:moveTo>
                      <a:pt x="1523" y="6116"/>
                    </a:moveTo>
                    <a:cubicBezTo>
                      <a:pt x="1512" y="6116"/>
                      <a:pt x="1500" y="6117"/>
                      <a:pt x="1489" y="6120"/>
                    </a:cubicBezTo>
                    <a:cubicBezTo>
                      <a:pt x="1404" y="6139"/>
                      <a:pt x="1351" y="6220"/>
                      <a:pt x="1370" y="6304"/>
                    </a:cubicBezTo>
                    <a:cubicBezTo>
                      <a:pt x="1386" y="6378"/>
                      <a:pt x="1452" y="6426"/>
                      <a:pt x="1523" y="6426"/>
                    </a:cubicBezTo>
                    <a:cubicBezTo>
                      <a:pt x="1535" y="6426"/>
                      <a:pt x="1545" y="6426"/>
                      <a:pt x="1557" y="6424"/>
                    </a:cubicBezTo>
                    <a:cubicBezTo>
                      <a:pt x="1643" y="6405"/>
                      <a:pt x="1696" y="6324"/>
                      <a:pt x="1676" y="6239"/>
                    </a:cubicBezTo>
                    <a:cubicBezTo>
                      <a:pt x="1660" y="6166"/>
                      <a:pt x="1595" y="6116"/>
                      <a:pt x="1523" y="6116"/>
                    </a:cubicBezTo>
                    <a:close/>
                    <a:moveTo>
                      <a:pt x="1796" y="7337"/>
                    </a:moveTo>
                    <a:cubicBezTo>
                      <a:pt x="1785" y="7337"/>
                      <a:pt x="1773" y="7338"/>
                      <a:pt x="1762" y="7341"/>
                    </a:cubicBezTo>
                    <a:cubicBezTo>
                      <a:pt x="1673" y="7359"/>
                      <a:pt x="1620" y="7443"/>
                      <a:pt x="1643" y="7528"/>
                    </a:cubicBezTo>
                    <a:cubicBezTo>
                      <a:pt x="1658" y="7600"/>
                      <a:pt x="1721" y="7651"/>
                      <a:pt x="1793" y="7651"/>
                    </a:cubicBezTo>
                    <a:cubicBezTo>
                      <a:pt x="1805" y="7651"/>
                      <a:pt x="1818" y="7651"/>
                      <a:pt x="1827" y="7647"/>
                    </a:cubicBezTo>
                    <a:cubicBezTo>
                      <a:pt x="1912" y="7629"/>
                      <a:pt x="1965" y="7545"/>
                      <a:pt x="1946" y="7460"/>
                    </a:cubicBezTo>
                    <a:cubicBezTo>
                      <a:pt x="1929" y="7387"/>
                      <a:pt x="1867" y="7337"/>
                      <a:pt x="1796" y="7337"/>
                    </a:cubicBezTo>
                    <a:close/>
                    <a:moveTo>
                      <a:pt x="2065" y="8561"/>
                    </a:moveTo>
                    <a:cubicBezTo>
                      <a:pt x="2054" y="8561"/>
                      <a:pt x="2042" y="8562"/>
                      <a:pt x="2031" y="8565"/>
                    </a:cubicBezTo>
                    <a:cubicBezTo>
                      <a:pt x="1946" y="8585"/>
                      <a:pt x="1893" y="8665"/>
                      <a:pt x="1912" y="8749"/>
                    </a:cubicBezTo>
                    <a:cubicBezTo>
                      <a:pt x="1928" y="8825"/>
                      <a:pt x="1989" y="8874"/>
                      <a:pt x="2062" y="8874"/>
                    </a:cubicBezTo>
                    <a:cubicBezTo>
                      <a:pt x="2074" y="8874"/>
                      <a:pt x="2087" y="8872"/>
                      <a:pt x="2096" y="8868"/>
                    </a:cubicBezTo>
                    <a:cubicBezTo>
                      <a:pt x="2181" y="8849"/>
                      <a:pt x="2235" y="8769"/>
                      <a:pt x="2216" y="8684"/>
                    </a:cubicBezTo>
                    <a:cubicBezTo>
                      <a:pt x="2198" y="8611"/>
                      <a:pt x="2136" y="8561"/>
                      <a:pt x="2065" y="8561"/>
                    </a:cubicBezTo>
                    <a:close/>
                    <a:moveTo>
                      <a:pt x="2339" y="9784"/>
                    </a:moveTo>
                    <a:cubicBezTo>
                      <a:pt x="2327" y="9784"/>
                      <a:pt x="2313" y="9786"/>
                      <a:pt x="2300" y="9789"/>
                    </a:cubicBezTo>
                    <a:cubicBezTo>
                      <a:pt x="2216" y="9804"/>
                      <a:pt x="2162" y="9889"/>
                      <a:pt x="2181" y="9974"/>
                    </a:cubicBezTo>
                    <a:cubicBezTo>
                      <a:pt x="2197" y="10045"/>
                      <a:pt x="2262" y="10095"/>
                      <a:pt x="2331" y="10095"/>
                    </a:cubicBezTo>
                    <a:cubicBezTo>
                      <a:pt x="2343" y="10095"/>
                      <a:pt x="2357" y="10095"/>
                      <a:pt x="2369" y="10093"/>
                    </a:cubicBezTo>
                    <a:cubicBezTo>
                      <a:pt x="2450" y="10075"/>
                      <a:pt x="2507" y="9991"/>
                      <a:pt x="2488" y="9905"/>
                    </a:cubicBezTo>
                    <a:cubicBezTo>
                      <a:pt x="2473" y="9833"/>
                      <a:pt x="2410" y="9784"/>
                      <a:pt x="2339" y="9784"/>
                    </a:cubicBezTo>
                    <a:close/>
                    <a:moveTo>
                      <a:pt x="2604" y="11007"/>
                    </a:moveTo>
                    <a:cubicBezTo>
                      <a:pt x="2593" y="11007"/>
                      <a:pt x="2581" y="11008"/>
                      <a:pt x="2569" y="11010"/>
                    </a:cubicBezTo>
                    <a:cubicBezTo>
                      <a:pt x="2485" y="11030"/>
                      <a:pt x="2431" y="11113"/>
                      <a:pt x="2450" y="11198"/>
                    </a:cubicBezTo>
                    <a:cubicBezTo>
                      <a:pt x="2468" y="11271"/>
                      <a:pt x="2531" y="11320"/>
                      <a:pt x="2604" y="11320"/>
                    </a:cubicBezTo>
                    <a:cubicBezTo>
                      <a:pt x="2612" y="11320"/>
                      <a:pt x="2627" y="11317"/>
                      <a:pt x="2639" y="11317"/>
                    </a:cubicBezTo>
                    <a:cubicBezTo>
                      <a:pt x="2723" y="11299"/>
                      <a:pt x="2777" y="11214"/>
                      <a:pt x="2758" y="11130"/>
                    </a:cubicBezTo>
                    <a:cubicBezTo>
                      <a:pt x="2742" y="11057"/>
                      <a:pt x="2677" y="11007"/>
                      <a:pt x="2604" y="11007"/>
                    </a:cubicBezTo>
                    <a:close/>
                    <a:moveTo>
                      <a:pt x="2875" y="12230"/>
                    </a:moveTo>
                    <a:cubicBezTo>
                      <a:pt x="2864" y="12230"/>
                      <a:pt x="2853" y="12231"/>
                      <a:pt x="2841" y="12234"/>
                    </a:cubicBezTo>
                    <a:cubicBezTo>
                      <a:pt x="2756" y="12254"/>
                      <a:pt x="2703" y="12334"/>
                      <a:pt x="2722" y="12419"/>
                    </a:cubicBezTo>
                    <a:cubicBezTo>
                      <a:pt x="2739" y="12493"/>
                      <a:pt x="2801" y="12541"/>
                      <a:pt x="2872" y="12541"/>
                    </a:cubicBezTo>
                    <a:cubicBezTo>
                      <a:pt x="2884" y="12541"/>
                      <a:pt x="2897" y="12541"/>
                      <a:pt x="2907" y="12538"/>
                    </a:cubicBezTo>
                    <a:cubicBezTo>
                      <a:pt x="2991" y="12519"/>
                      <a:pt x="3045" y="12439"/>
                      <a:pt x="3026" y="12353"/>
                    </a:cubicBezTo>
                    <a:cubicBezTo>
                      <a:pt x="3009" y="12280"/>
                      <a:pt x="2947" y="12230"/>
                      <a:pt x="2875" y="12230"/>
                    </a:cubicBezTo>
                    <a:close/>
                    <a:moveTo>
                      <a:pt x="3145" y="13451"/>
                    </a:moveTo>
                    <a:cubicBezTo>
                      <a:pt x="3133" y="13451"/>
                      <a:pt x="3122" y="13453"/>
                      <a:pt x="3110" y="13455"/>
                    </a:cubicBezTo>
                    <a:cubicBezTo>
                      <a:pt x="3026" y="13473"/>
                      <a:pt x="2972" y="13558"/>
                      <a:pt x="2991" y="13643"/>
                    </a:cubicBezTo>
                    <a:cubicBezTo>
                      <a:pt x="3008" y="13715"/>
                      <a:pt x="3073" y="13765"/>
                      <a:pt x="3145" y="13765"/>
                    </a:cubicBezTo>
                    <a:cubicBezTo>
                      <a:pt x="3153" y="13765"/>
                      <a:pt x="3167" y="13765"/>
                      <a:pt x="3176" y="13763"/>
                    </a:cubicBezTo>
                    <a:cubicBezTo>
                      <a:pt x="3260" y="13745"/>
                      <a:pt x="3313" y="13660"/>
                      <a:pt x="3297" y="13574"/>
                    </a:cubicBezTo>
                    <a:cubicBezTo>
                      <a:pt x="3279" y="13501"/>
                      <a:pt x="3216" y="13451"/>
                      <a:pt x="3145" y="13451"/>
                    </a:cubicBezTo>
                    <a:close/>
                    <a:moveTo>
                      <a:pt x="3414" y="14676"/>
                    </a:moveTo>
                    <a:cubicBezTo>
                      <a:pt x="3403" y="14676"/>
                      <a:pt x="3391" y="14677"/>
                      <a:pt x="3380" y="14680"/>
                    </a:cubicBezTo>
                    <a:cubicBezTo>
                      <a:pt x="3295" y="14699"/>
                      <a:pt x="3241" y="14779"/>
                      <a:pt x="3260" y="14865"/>
                    </a:cubicBezTo>
                    <a:cubicBezTo>
                      <a:pt x="3277" y="14941"/>
                      <a:pt x="3343" y="14986"/>
                      <a:pt x="3414" y="14986"/>
                    </a:cubicBezTo>
                    <a:cubicBezTo>
                      <a:pt x="3424" y="14986"/>
                      <a:pt x="3437" y="14986"/>
                      <a:pt x="3449" y="14984"/>
                    </a:cubicBezTo>
                    <a:cubicBezTo>
                      <a:pt x="3533" y="14965"/>
                      <a:pt x="3587" y="14884"/>
                      <a:pt x="3568" y="14799"/>
                    </a:cubicBezTo>
                    <a:cubicBezTo>
                      <a:pt x="3552" y="14726"/>
                      <a:pt x="3487" y="14676"/>
                      <a:pt x="3414" y="14676"/>
                    </a:cubicBezTo>
                    <a:close/>
                    <a:moveTo>
                      <a:pt x="3686" y="15897"/>
                    </a:moveTo>
                    <a:cubicBezTo>
                      <a:pt x="3675" y="15897"/>
                      <a:pt x="3664" y="15899"/>
                      <a:pt x="3652" y="15901"/>
                    </a:cubicBezTo>
                    <a:cubicBezTo>
                      <a:pt x="3564" y="15919"/>
                      <a:pt x="3511" y="16004"/>
                      <a:pt x="3533" y="16088"/>
                    </a:cubicBezTo>
                    <a:cubicBezTo>
                      <a:pt x="3550" y="16162"/>
                      <a:pt x="3612" y="16211"/>
                      <a:pt x="3683" y="16211"/>
                    </a:cubicBezTo>
                    <a:cubicBezTo>
                      <a:pt x="3695" y="16211"/>
                      <a:pt x="3706" y="16211"/>
                      <a:pt x="3718" y="16207"/>
                    </a:cubicBezTo>
                    <a:cubicBezTo>
                      <a:pt x="3802" y="16189"/>
                      <a:pt x="3856" y="16105"/>
                      <a:pt x="3837" y="16020"/>
                    </a:cubicBezTo>
                    <a:cubicBezTo>
                      <a:pt x="3821" y="15947"/>
                      <a:pt x="3756" y="15897"/>
                      <a:pt x="3686" y="15897"/>
                    </a:cubicBezTo>
                    <a:close/>
                    <a:moveTo>
                      <a:pt x="3956" y="17121"/>
                    </a:moveTo>
                    <a:cubicBezTo>
                      <a:pt x="3945" y="17121"/>
                      <a:pt x="3933" y="17122"/>
                      <a:pt x="3922" y="17125"/>
                    </a:cubicBezTo>
                    <a:cubicBezTo>
                      <a:pt x="3837" y="17145"/>
                      <a:pt x="3783" y="17225"/>
                      <a:pt x="3802" y="17309"/>
                    </a:cubicBezTo>
                    <a:cubicBezTo>
                      <a:pt x="3818" y="17386"/>
                      <a:pt x="3885" y="17434"/>
                      <a:pt x="3954" y="17434"/>
                    </a:cubicBezTo>
                    <a:cubicBezTo>
                      <a:pt x="3966" y="17434"/>
                      <a:pt x="3979" y="17432"/>
                      <a:pt x="3987" y="17428"/>
                    </a:cubicBezTo>
                    <a:cubicBezTo>
                      <a:pt x="4073" y="17414"/>
                      <a:pt x="4127" y="17330"/>
                      <a:pt x="4106" y="17244"/>
                    </a:cubicBezTo>
                    <a:cubicBezTo>
                      <a:pt x="4090" y="17171"/>
                      <a:pt x="4028" y="17121"/>
                      <a:pt x="3956" y="1712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75" name="Google Shape;1775;p65"/>
              <p:cNvSpPr/>
              <p:nvPr/>
            </p:nvSpPr>
            <p:spPr>
              <a:xfrm>
                <a:off x="1597200" y="3917775"/>
                <a:ext cx="76125" cy="313600"/>
              </a:xfrm>
              <a:custGeom>
                <a:avLst/>
                <a:gdLst/>
                <a:ahLst/>
                <a:cxnLst/>
                <a:rect l="l" t="t" r="r" b="b"/>
                <a:pathLst>
                  <a:path w="3045" h="12544" extrusionOk="0">
                    <a:moveTo>
                      <a:pt x="172" y="1"/>
                    </a:moveTo>
                    <a:cubicBezTo>
                      <a:pt x="161" y="1"/>
                      <a:pt x="150" y="2"/>
                      <a:pt x="138" y="4"/>
                    </a:cubicBezTo>
                    <a:cubicBezTo>
                      <a:pt x="54" y="22"/>
                      <a:pt x="0" y="107"/>
                      <a:pt x="19" y="193"/>
                    </a:cubicBezTo>
                    <a:cubicBezTo>
                      <a:pt x="35" y="264"/>
                      <a:pt x="101" y="314"/>
                      <a:pt x="171" y="314"/>
                    </a:cubicBezTo>
                    <a:cubicBezTo>
                      <a:pt x="182" y="314"/>
                      <a:pt x="196" y="314"/>
                      <a:pt x="204" y="312"/>
                    </a:cubicBezTo>
                    <a:cubicBezTo>
                      <a:pt x="290" y="294"/>
                      <a:pt x="343" y="208"/>
                      <a:pt x="323" y="123"/>
                    </a:cubicBezTo>
                    <a:cubicBezTo>
                      <a:pt x="307" y="52"/>
                      <a:pt x="244" y="1"/>
                      <a:pt x="172" y="1"/>
                    </a:cubicBezTo>
                    <a:close/>
                    <a:moveTo>
                      <a:pt x="443" y="1224"/>
                    </a:moveTo>
                    <a:cubicBezTo>
                      <a:pt x="432" y="1224"/>
                      <a:pt x="420" y="1225"/>
                      <a:pt x="409" y="1228"/>
                    </a:cubicBezTo>
                    <a:cubicBezTo>
                      <a:pt x="323" y="1247"/>
                      <a:pt x="269" y="1331"/>
                      <a:pt x="290" y="1416"/>
                    </a:cubicBezTo>
                    <a:cubicBezTo>
                      <a:pt x="304" y="1488"/>
                      <a:pt x="371" y="1539"/>
                      <a:pt x="442" y="1539"/>
                    </a:cubicBezTo>
                    <a:cubicBezTo>
                      <a:pt x="452" y="1539"/>
                      <a:pt x="465" y="1535"/>
                      <a:pt x="474" y="1535"/>
                    </a:cubicBezTo>
                    <a:cubicBezTo>
                      <a:pt x="559" y="1517"/>
                      <a:pt x="613" y="1433"/>
                      <a:pt x="593" y="1347"/>
                    </a:cubicBezTo>
                    <a:cubicBezTo>
                      <a:pt x="580" y="1274"/>
                      <a:pt x="515" y="1224"/>
                      <a:pt x="443" y="1224"/>
                    </a:cubicBezTo>
                    <a:close/>
                    <a:moveTo>
                      <a:pt x="713" y="2449"/>
                    </a:moveTo>
                    <a:cubicBezTo>
                      <a:pt x="701" y="2449"/>
                      <a:pt x="690" y="2450"/>
                      <a:pt x="678" y="2453"/>
                    </a:cubicBezTo>
                    <a:cubicBezTo>
                      <a:pt x="593" y="2468"/>
                      <a:pt x="540" y="2553"/>
                      <a:pt x="559" y="2637"/>
                    </a:cubicBezTo>
                    <a:cubicBezTo>
                      <a:pt x="573" y="2711"/>
                      <a:pt x="639" y="2760"/>
                      <a:pt x="713" y="2760"/>
                    </a:cubicBezTo>
                    <a:cubicBezTo>
                      <a:pt x="721" y="2760"/>
                      <a:pt x="734" y="2760"/>
                      <a:pt x="746" y="2756"/>
                    </a:cubicBezTo>
                    <a:cubicBezTo>
                      <a:pt x="832" y="2737"/>
                      <a:pt x="885" y="2656"/>
                      <a:pt x="865" y="2572"/>
                    </a:cubicBezTo>
                    <a:cubicBezTo>
                      <a:pt x="850" y="2499"/>
                      <a:pt x="785" y="2449"/>
                      <a:pt x="713" y="2449"/>
                    </a:cubicBezTo>
                    <a:close/>
                    <a:moveTo>
                      <a:pt x="983" y="3670"/>
                    </a:moveTo>
                    <a:cubicBezTo>
                      <a:pt x="972" y="3670"/>
                      <a:pt x="960" y="3671"/>
                      <a:pt x="949" y="3674"/>
                    </a:cubicBezTo>
                    <a:cubicBezTo>
                      <a:pt x="862" y="3692"/>
                      <a:pt x="810" y="3776"/>
                      <a:pt x="827" y="3862"/>
                    </a:cubicBezTo>
                    <a:cubicBezTo>
                      <a:pt x="846" y="3935"/>
                      <a:pt x="909" y="3984"/>
                      <a:pt x="981" y="3984"/>
                    </a:cubicBezTo>
                    <a:cubicBezTo>
                      <a:pt x="993" y="3984"/>
                      <a:pt x="1002" y="3981"/>
                      <a:pt x="1014" y="3981"/>
                    </a:cubicBezTo>
                    <a:cubicBezTo>
                      <a:pt x="1100" y="3963"/>
                      <a:pt x="1153" y="3877"/>
                      <a:pt x="1133" y="3793"/>
                    </a:cubicBezTo>
                    <a:cubicBezTo>
                      <a:pt x="1117" y="3720"/>
                      <a:pt x="1055" y="3670"/>
                      <a:pt x="983" y="3670"/>
                    </a:cubicBezTo>
                    <a:close/>
                    <a:moveTo>
                      <a:pt x="1255" y="4894"/>
                    </a:moveTo>
                    <a:cubicBezTo>
                      <a:pt x="1243" y="4894"/>
                      <a:pt x="1231" y="4896"/>
                      <a:pt x="1219" y="4899"/>
                    </a:cubicBezTo>
                    <a:cubicBezTo>
                      <a:pt x="1133" y="4918"/>
                      <a:pt x="1080" y="5001"/>
                      <a:pt x="1100" y="5083"/>
                    </a:cubicBezTo>
                    <a:cubicBezTo>
                      <a:pt x="1115" y="5157"/>
                      <a:pt x="1181" y="5208"/>
                      <a:pt x="1252" y="5208"/>
                    </a:cubicBezTo>
                    <a:cubicBezTo>
                      <a:pt x="1262" y="5208"/>
                      <a:pt x="1275" y="5205"/>
                      <a:pt x="1285" y="5202"/>
                    </a:cubicBezTo>
                    <a:cubicBezTo>
                      <a:pt x="1369" y="5182"/>
                      <a:pt x="1423" y="5102"/>
                      <a:pt x="1404" y="5018"/>
                    </a:cubicBezTo>
                    <a:cubicBezTo>
                      <a:pt x="1386" y="4944"/>
                      <a:pt x="1325" y="4894"/>
                      <a:pt x="1255" y="4894"/>
                    </a:cubicBezTo>
                    <a:close/>
                    <a:moveTo>
                      <a:pt x="1524" y="6115"/>
                    </a:moveTo>
                    <a:cubicBezTo>
                      <a:pt x="1512" y="6115"/>
                      <a:pt x="1500" y="6117"/>
                      <a:pt x="1488" y="6120"/>
                    </a:cubicBezTo>
                    <a:cubicBezTo>
                      <a:pt x="1404" y="6138"/>
                      <a:pt x="1350" y="6222"/>
                      <a:pt x="1369" y="6307"/>
                    </a:cubicBezTo>
                    <a:cubicBezTo>
                      <a:pt x="1386" y="6379"/>
                      <a:pt x="1451" y="6429"/>
                      <a:pt x="1523" y="6429"/>
                    </a:cubicBezTo>
                    <a:cubicBezTo>
                      <a:pt x="1531" y="6429"/>
                      <a:pt x="1544" y="6429"/>
                      <a:pt x="1556" y="6426"/>
                    </a:cubicBezTo>
                    <a:cubicBezTo>
                      <a:pt x="1642" y="6408"/>
                      <a:pt x="1694" y="6323"/>
                      <a:pt x="1675" y="6239"/>
                    </a:cubicBezTo>
                    <a:cubicBezTo>
                      <a:pt x="1660" y="6165"/>
                      <a:pt x="1596" y="6115"/>
                      <a:pt x="1524" y="6115"/>
                    </a:cubicBezTo>
                    <a:close/>
                    <a:moveTo>
                      <a:pt x="1792" y="7339"/>
                    </a:moveTo>
                    <a:cubicBezTo>
                      <a:pt x="1781" y="7339"/>
                      <a:pt x="1769" y="7341"/>
                      <a:pt x="1757" y="7343"/>
                    </a:cubicBezTo>
                    <a:cubicBezTo>
                      <a:pt x="1673" y="7362"/>
                      <a:pt x="1619" y="7443"/>
                      <a:pt x="1638" y="7528"/>
                    </a:cubicBezTo>
                    <a:cubicBezTo>
                      <a:pt x="1654" y="7604"/>
                      <a:pt x="1721" y="7653"/>
                      <a:pt x="1792" y="7653"/>
                    </a:cubicBezTo>
                    <a:cubicBezTo>
                      <a:pt x="1804" y="7653"/>
                      <a:pt x="1815" y="7651"/>
                      <a:pt x="1827" y="7647"/>
                    </a:cubicBezTo>
                    <a:cubicBezTo>
                      <a:pt x="1911" y="7633"/>
                      <a:pt x="1965" y="7547"/>
                      <a:pt x="1946" y="7462"/>
                    </a:cubicBezTo>
                    <a:cubicBezTo>
                      <a:pt x="1930" y="7389"/>
                      <a:pt x="1864" y="7339"/>
                      <a:pt x="1792" y="7339"/>
                    </a:cubicBezTo>
                    <a:close/>
                    <a:moveTo>
                      <a:pt x="2064" y="8561"/>
                    </a:moveTo>
                    <a:cubicBezTo>
                      <a:pt x="2053" y="8561"/>
                      <a:pt x="2042" y="8562"/>
                      <a:pt x="2030" y="8564"/>
                    </a:cubicBezTo>
                    <a:cubicBezTo>
                      <a:pt x="1946" y="8582"/>
                      <a:pt x="1892" y="8667"/>
                      <a:pt x="1911" y="8753"/>
                    </a:cubicBezTo>
                    <a:cubicBezTo>
                      <a:pt x="1925" y="8825"/>
                      <a:pt x="1990" y="8874"/>
                      <a:pt x="2061" y="8874"/>
                    </a:cubicBezTo>
                    <a:cubicBezTo>
                      <a:pt x="2073" y="8874"/>
                      <a:pt x="2086" y="8874"/>
                      <a:pt x="2096" y="8872"/>
                    </a:cubicBezTo>
                    <a:cubicBezTo>
                      <a:pt x="2180" y="8854"/>
                      <a:pt x="2234" y="8768"/>
                      <a:pt x="2215" y="8684"/>
                    </a:cubicBezTo>
                    <a:cubicBezTo>
                      <a:pt x="2198" y="8612"/>
                      <a:pt x="2135" y="8561"/>
                      <a:pt x="2064" y="8561"/>
                    </a:cubicBezTo>
                    <a:close/>
                    <a:moveTo>
                      <a:pt x="2336" y="9785"/>
                    </a:moveTo>
                    <a:cubicBezTo>
                      <a:pt x="2324" y="9785"/>
                      <a:pt x="2312" y="9786"/>
                      <a:pt x="2300" y="9789"/>
                    </a:cubicBezTo>
                    <a:cubicBezTo>
                      <a:pt x="2215" y="9807"/>
                      <a:pt x="2161" y="9892"/>
                      <a:pt x="2180" y="9976"/>
                    </a:cubicBezTo>
                    <a:cubicBezTo>
                      <a:pt x="2196" y="10049"/>
                      <a:pt x="2261" y="10099"/>
                      <a:pt x="2331" y="10099"/>
                    </a:cubicBezTo>
                    <a:cubicBezTo>
                      <a:pt x="2342" y="10099"/>
                      <a:pt x="2357" y="10095"/>
                      <a:pt x="2365" y="10095"/>
                    </a:cubicBezTo>
                    <a:cubicBezTo>
                      <a:pt x="2453" y="10077"/>
                      <a:pt x="2503" y="9993"/>
                      <a:pt x="2487" y="9908"/>
                    </a:cubicBezTo>
                    <a:cubicBezTo>
                      <a:pt x="2472" y="9835"/>
                      <a:pt x="2407" y="9785"/>
                      <a:pt x="2336" y="9785"/>
                    </a:cubicBezTo>
                    <a:close/>
                    <a:moveTo>
                      <a:pt x="2605" y="11009"/>
                    </a:moveTo>
                    <a:cubicBezTo>
                      <a:pt x="2593" y="11009"/>
                      <a:pt x="2581" y="11010"/>
                      <a:pt x="2569" y="11013"/>
                    </a:cubicBezTo>
                    <a:cubicBezTo>
                      <a:pt x="2484" y="11028"/>
                      <a:pt x="2431" y="11113"/>
                      <a:pt x="2450" y="11197"/>
                    </a:cubicBezTo>
                    <a:cubicBezTo>
                      <a:pt x="2465" y="11274"/>
                      <a:pt x="2531" y="11320"/>
                      <a:pt x="2603" y="11320"/>
                    </a:cubicBezTo>
                    <a:cubicBezTo>
                      <a:pt x="2615" y="11320"/>
                      <a:pt x="2626" y="11320"/>
                      <a:pt x="2638" y="11317"/>
                    </a:cubicBezTo>
                    <a:cubicBezTo>
                      <a:pt x="2723" y="11297"/>
                      <a:pt x="2776" y="11216"/>
                      <a:pt x="2757" y="11132"/>
                    </a:cubicBezTo>
                    <a:cubicBezTo>
                      <a:pt x="2742" y="11056"/>
                      <a:pt x="2677" y="11009"/>
                      <a:pt x="2605" y="11009"/>
                    </a:cubicBezTo>
                    <a:close/>
                    <a:moveTo>
                      <a:pt x="2874" y="12230"/>
                    </a:moveTo>
                    <a:cubicBezTo>
                      <a:pt x="2863" y="12230"/>
                      <a:pt x="2852" y="12231"/>
                      <a:pt x="2840" y="12234"/>
                    </a:cubicBezTo>
                    <a:cubicBezTo>
                      <a:pt x="2756" y="12252"/>
                      <a:pt x="2699" y="12336"/>
                      <a:pt x="2721" y="12422"/>
                    </a:cubicBezTo>
                    <a:cubicBezTo>
                      <a:pt x="2738" y="12495"/>
                      <a:pt x="2800" y="12544"/>
                      <a:pt x="2871" y="12544"/>
                    </a:cubicBezTo>
                    <a:cubicBezTo>
                      <a:pt x="2883" y="12544"/>
                      <a:pt x="2894" y="12544"/>
                      <a:pt x="2906" y="12541"/>
                    </a:cubicBezTo>
                    <a:cubicBezTo>
                      <a:pt x="2991" y="12522"/>
                      <a:pt x="3044" y="12438"/>
                      <a:pt x="3025" y="12353"/>
                    </a:cubicBezTo>
                    <a:cubicBezTo>
                      <a:pt x="3009" y="12280"/>
                      <a:pt x="2944" y="12230"/>
                      <a:pt x="2874" y="1223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76" name="Google Shape;1776;p65"/>
              <p:cNvSpPr/>
              <p:nvPr/>
            </p:nvSpPr>
            <p:spPr>
              <a:xfrm>
                <a:off x="1560350" y="3990625"/>
                <a:ext cx="55875" cy="221850"/>
              </a:xfrm>
              <a:custGeom>
                <a:avLst/>
                <a:gdLst/>
                <a:ahLst/>
                <a:cxnLst/>
                <a:rect l="l" t="t" r="r" b="b"/>
                <a:pathLst>
                  <a:path w="2235" h="8874" extrusionOk="0">
                    <a:moveTo>
                      <a:pt x="173" y="1"/>
                    </a:moveTo>
                    <a:cubicBezTo>
                      <a:pt x="162" y="1"/>
                      <a:pt x="150" y="2"/>
                      <a:pt x="139" y="4"/>
                    </a:cubicBezTo>
                    <a:cubicBezTo>
                      <a:pt x="54" y="20"/>
                      <a:pt x="0" y="104"/>
                      <a:pt x="19" y="189"/>
                    </a:cubicBezTo>
                    <a:cubicBezTo>
                      <a:pt x="34" y="263"/>
                      <a:pt x="97" y="312"/>
                      <a:pt x="170" y="312"/>
                    </a:cubicBezTo>
                    <a:cubicBezTo>
                      <a:pt x="182" y="312"/>
                      <a:pt x="195" y="312"/>
                      <a:pt x="204" y="308"/>
                    </a:cubicBezTo>
                    <a:cubicBezTo>
                      <a:pt x="289" y="289"/>
                      <a:pt x="342" y="209"/>
                      <a:pt x="323" y="124"/>
                    </a:cubicBezTo>
                    <a:cubicBezTo>
                      <a:pt x="306" y="51"/>
                      <a:pt x="244" y="1"/>
                      <a:pt x="173" y="1"/>
                    </a:cubicBezTo>
                    <a:close/>
                    <a:moveTo>
                      <a:pt x="442" y="1222"/>
                    </a:moveTo>
                    <a:cubicBezTo>
                      <a:pt x="431" y="1222"/>
                      <a:pt x="419" y="1223"/>
                      <a:pt x="408" y="1226"/>
                    </a:cubicBezTo>
                    <a:cubicBezTo>
                      <a:pt x="323" y="1243"/>
                      <a:pt x="270" y="1328"/>
                      <a:pt x="289" y="1414"/>
                    </a:cubicBezTo>
                    <a:cubicBezTo>
                      <a:pt x="303" y="1487"/>
                      <a:pt x="370" y="1535"/>
                      <a:pt x="442" y="1535"/>
                    </a:cubicBezTo>
                    <a:cubicBezTo>
                      <a:pt x="451" y="1535"/>
                      <a:pt x="464" y="1533"/>
                      <a:pt x="476" y="1533"/>
                    </a:cubicBezTo>
                    <a:cubicBezTo>
                      <a:pt x="562" y="1515"/>
                      <a:pt x="612" y="1431"/>
                      <a:pt x="595" y="1345"/>
                    </a:cubicBezTo>
                    <a:cubicBezTo>
                      <a:pt x="576" y="1272"/>
                      <a:pt x="513" y="1222"/>
                      <a:pt x="442" y="1222"/>
                    </a:cubicBezTo>
                    <a:close/>
                    <a:moveTo>
                      <a:pt x="710" y="2446"/>
                    </a:moveTo>
                    <a:cubicBezTo>
                      <a:pt x="699" y="2446"/>
                      <a:pt x="688" y="2448"/>
                      <a:pt x="676" y="2450"/>
                    </a:cubicBezTo>
                    <a:cubicBezTo>
                      <a:pt x="591" y="2469"/>
                      <a:pt x="538" y="2549"/>
                      <a:pt x="557" y="2635"/>
                    </a:cubicBezTo>
                    <a:cubicBezTo>
                      <a:pt x="573" y="2711"/>
                      <a:pt x="639" y="2757"/>
                      <a:pt x="711" y="2757"/>
                    </a:cubicBezTo>
                    <a:cubicBezTo>
                      <a:pt x="719" y="2757"/>
                      <a:pt x="733" y="2757"/>
                      <a:pt x="744" y="2754"/>
                    </a:cubicBezTo>
                    <a:cubicBezTo>
                      <a:pt x="830" y="2735"/>
                      <a:pt x="883" y="2654"/>
                      <a:pt x="863" y="2569"/>
                    </a:cubicBezTo>
                    <a:cubicBezTo>
                      <a:pt x="849" y="2496"/>
                      <a:pt x="783" y="2446"/>
                      <a:pt x="710" y="2446"/>
                    </a:cubicBezTo>
                    <a:close/>
                    <a:moveTo>
                      <a:pt x="980" y="3668"/>
                    </a:moveTo>
                    <a:cubicBezTo>
                      <a:pt x="969" y="3668"/>
                      <a:pt x="957" y="3669"/>
                      <a:pt x="945" y="3672"/>
                    </a:cubicBezTo>
                    <a:cubicBezTo>
                      <a:pt x="864" y="3689"/>
                      <a:pt x="807" y="3774"/>
                      <a:pt x="826" y="3859"/>
                    </a:cubicBezTo>
                    <a:cubicBezTo>
                      <a:pt x="846" y="3932"/>
                      <a:pt x="907" y="3981"/>
                      <a:pt x="977" y="3981"/>
                    </a:cubicBezTo>
                    <a:cubicBezTo>
                      <a:pt x="978" y="3981"/>
                      <a:pt x="979" y="3981"/>
                      <a:pt x="980" y="3981"/>
                    </a:cubicBezTo>
                    <a:cubicBezTo>
                      <a:pt x="992" y="3981"/>
                      <a:pt x="1002" y="3978"/>
                      <a:pt x="1014" y="3978"/>
                    </a:cubicBezTo>
                    <a:cubicBezTo>
                      <a:pt x="1099" y="3960"/>
                      <a:pt x="1153" y="3875"/>
                      <a:pt x="1133" y="3791"/>
                    </a:cubicBezTo>
                    <a:cubicBezTo>
                      <a:pt x="1118" y="3718"/>
                      <a:pt x="1053" y="3668"/>
                      <a:pt x="980" y="3668"/>
                    </a:cubicBezTo>
                    <a:close/>
                    <a:moveTo>
                      <a:pt x="1253" y="4891"/>
                    </a:moveTo>
                    <a:cubicBezTo>
                      <a:pt x="1241" y="4891"/>
                      <a:pt x="1230" y="4892"/>
                      <a:pt x="1218" y="4895"/>
                    </a:cubicBezTo>
                    <a:cubicBezTo>
                      <a:pt x="1133" y="4915"/>
                      <a:pt x="1080" y="4995"/>
                      <a:pt x="1099" y="5080"/>
                    </a:cubicBezTo>
                    <a:cubicBezTo>
                      <a:pt x="1116" y="5156"/>
                      <a:pt x="1181" y="5205"/>
                      <a:pt x="1253" y="5205"/>
                    </a:cubicBezTo>
                    <a:cubicBezTo>
                      <a:pt x="1261" y="5205"/>
                      <a:pt x="1275" y="5202"/>
                      <a:pt x="1284" y="5199"/>
                    </a:cubicBezTo>
                    <a:cubicBezTo>
                      <a:pt x="1368" y="5180"/>
                      <a:pt x="1422" y="5100"/>
                      <a:pt x="1403" y="5014"/>
                    </a:cubicBezTo>
                    <a:cubicBezTo>
                      <a:pt x="1390" y="4941"/>
                      <a:pt x="1325" y="4891"/>
                      <a:pt x="1253" y="4891"/>
                    </a:cubicBezTo>
                    <a:close/>
                    <a:moveTo>
                      <a:pt x="1524" y="6114"/>
                    </a:moveTo>
                    <a:cubicBezTo>
                      <a:pt x="1512" y="6114"/>
                      <a:pt x="1500" y="6116"/>
                      <a:pt x="1487" y="6119"/>
                    </a:cubicBezTo>
                    <a:cubicBezTo>
                      <a:pt x="1403" y="6136"/>
                      <a:pt x="1349" y="6221"/>
                      <a:pt x="1368" y="6306"/>
                    </a:cubicBezTo>
                    <a:cubicBezTo>
                      <a:pt x="1384" y="6377"/>
                      <a:pt x="1450" y="6428"/>
                      <a:pt x="1522" y="6428"/>
                    </a:cubicBezTo>
                    <a:cubicBezTo>
                      <a:pt x="1530" y="6428"/>
                      <a:pt x="1544" y="6428"/>
                      <a:pt x="1556" y="6425"/>
                    </a:cubicBezTo>
                    <a:cubicBezTo>
                      <a:pt x="1641" y="6407"/>
                      <a:pt x="1695" y="6322"/>
                      <a:pt x="1676" y="6238"/>
                    </a:cubicBezTo>
                    <a:cubicBezTo>
                      <a:pt x="1660" y="6164"/>
                      <a:pt x="1596" y="6114"/>
                      <a:pt x="1524" y="6114"/>
                    </a:cubicBezTo>
                    <a:close/>
                    <a:moveTo>
                      <a:pt x="1793" y="7337"/>
                    </a:moveTo>
                    <a:cubicBezTo>
                      <a:pt x="1781" y="7337"/>
                      <a:pt x="1769" y="7338"/>
                      <a:pt x="1758" y="7341"/>
                    </a:cubicBezTo>
                    <a:cubicBezTo>
                      <a:pt x="1672" y="7360"/>
                      <a:pt x="1618" y="7443"/>
                      <a:pt x="1639" y="7528"/>
                    </a:cubicBezTo>
                    <a:cubicBezTo>
                      <a:pt x="1656" y="7601"/>
                      <a:pt x="1717" y="7651"/>
                      <a:pt x="1789" y="7651"/>
                    </a:cubicBezTo>
                    <a:cubicBezTo>
                      <a:pt x="1789" y="7651"/>
                      <a:pt x="1790" y="7651"/>
                      <a:pt x="1791" y="7651"/>
                    </a:cubicBezTo>
                    <a:cubicBezTo>
                      <a:pt x="1803" y="7651"/>
                      <a:pt x="1814" y="7647"/>
                      <a:pt x="1826" y="7647"/>
                    </a:cubicBezTo>
                    <a:cubicBezTo>
                      <a:pt x="1910" y="7629"/>
                      <a:pt x="1964" y="7545"/>
                      <a:pt x="1945" y="7460"/>
                    </a:cubicBezTo>
                    <a:cubicBezTo>
                      <a:pt x="1929" y="7386"/>
                      <a:pt x="1864" y="7337"/>
                      <a:pt x="1793" y="7337"/>
                    </a:cubicBezTo>
                    <a:close/>
                    <a:moveTo>
                      <a:pt x="2069" y="8562"/>
                    </a:moveTo>
                    <a:cubicBezTo>
                      <a:pt x="2056" y="8562"/>
                      <a:pt x="2043" y="8563"/>
                      <a:pt x="2029" y="8567"/>
                    </a:cubicBezTo>
                    <a:cubicBezTo>
                      <a:pt x="1942" y="8581"/>
                      <a:pt x="1891" y="8666"/>
                      <a:pt x="1910" y="8752"/>
                    </a:cubicBezTo>
                    <a:cubicBezTo>
                      <a:pt x="1926" y="8823"/>
                      <a:pt x="1988" y="8872"/>
                      <a:pt x="2062" y="8873"/>
                    </a:cubicBezTo>
                    <a:cubicBezTo>
                      <a:pt x="2073" y="8873"/>
                      <a:pt x="2083" y="8873"/>
                      <a:pt x="2095" y="8871"/>
                    </a:cubicBezTo>
                    <a:cubicBezTo>
                      <a:pt x="2181" y="8850"/>
                      <a:pt x="2234" y="8767"/>
                      <a:pt x="2214" y="8686"/>
                    </a:cubicBezTo>
                    <a:cubicBezTo>
                      <a:pt x="2198" y="8612"/>
                      <a:pt x="2138" y="8562"/>
                      <a:pt x="2069" y="856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77" name="Google Shape;1777;p65"/>
              <p:cNvSpPr/>
              <p:nvPr/>
            </p:nvSpPr>
            <p:spPr>
              <a:xfrm>
                <a:off x="1636650" y="3838550"/>
                <a:ext cx="103225" cy="435900"/>
              </a:xfrm>
              <a:custGeom>
                <a:avLst/>
                <a:gdLst/>
                <a:ahLst/>
                <a:cxnLst/>
                <a:rect l="l" t="t" r="r" b="b"/>
                <a:pathLst>
                  <a:path w="4129" h="17436" extrusionOk="0">
                    <a:moveTo>
                      <a:pt x="174" y="0"/>
                    </a:moveTo>
                    <a:cubicBezTo>
                      <a:pt x="162" y="0"/>
                      <a:pt x="151" y="2"/>
                      <a:pt x="139" y="4"/>
                    </a:cubicBezTo>
                    <a:cubicBezTo>
                      <a:pt x="54" y="22"/>
                      <a:pt x="1" y="107"/>
                      <a:pt x="20" y="191"/>
                    </a:cubicBezTo>
                    <a:cubicBezTo>
                      <a:pt x="35" y="264"/>
                      <a:pt x="101" y="314"/>
                      <a:pt x="174" y="314"/>
                    </a:cubicBezTo>
                    <a:cubicBezTo>
                      <a:pt x="185" y="314"/>
                      <a:pt x="196" y="310"/>
                      <a:pt x="208" y="310"/>
                    </a:cubicBezTo>
                    <a:cubicBezTo>
                      <a:pt x="293" y="289"/>
                      <a:pt x="346" y="208"/>
                      <a:pt x="327" y="123"/>
                    </a:cubicBezTo>
                    <a:cubicBezTo>
                      <a:pt x="312" y="50"/>
                      <a:pt x="247" y="0"/>
                      <a:pt x="174" y="0"/>
                    </a:cubicBezTo>
                    <a:close/>
                    <a:moveTo>
                      <a:pt x="450" y="1224"/>
                    </a:moveTo>
                    <a:cubicBezTo>
                      <a:pt x="437" y="1224"/>
                      <a:pt x="425" y="1226"/>
                      <a:pt x="412" y="1229"/>
                    </a:cubicBezTo>
                    <a:cubicBezTo>
                      <a:pt x="324" y="1248"/>
                      <a:pt x="274" y="1328"/>
                      <a:pt x="293" y="1412"/>
                    </a:cubicBezTo>
                    <a:cubicBezTo>
                      <a:pt x="308" y="1486"/>
                      <a:pt x="370" y="1535"/>
                      <a:pt x="443" y="1535"/>
                    </a:cubicBezTo>
                    <a:cubicBezTo>
                      <a:pt x="455" y="1535"/>
                      <a:pt x="465" y="1535"/>
                      <a:pt x="477" y="1532"/>
                    </a:cubicBezTo>
                    <a:cubicBezTo>
                      <a:pt x="562" y="1512"/>
                      <a:pt x="616" y="1429"/>
                      <a:pt x="596" y="1348"/>
                    </a:cubicBezTo>
                    <a:cubicBezTo>
                      <a:pt x="580" y="1275"/>
                      <a:pt x="519" y="1224"/>
                      <a:pt x="450" y="1224"/>
                    </a:cubicBezTo>
                    <a:close/>
                    <a:moveTo>
                      <a:pt x="716" y="2446"/>
                    </a:moveTo>
                    <a:cubicBezTo>
                      <a:pt x="704" y="2446"/>
                      <a:pt x="692" y="2447"/>
                      <a:pt x="680" y="2450"/>
                    </a:cubicBezTo>
                    <a:cubicBezTo>
                      <a:pt x="595" y="2468"/>
                      <a:pt x="542" y="2553"/>
                      <a:pt x="561" y="2637"/>
                    </a:cubicBezTo>
                    <a:cubicBezTo>
                      <a:pt x="577" y="2710"/>
                      <a:pt x="643" y="2760"/>
                      <a:pt x="714" y="2760"/>
                    </a:cubicBezTo>
                    <a:cubicBezTo>
                      <a:pt x="723" y="2760"/>
                      <a:pt x="737" y="2756"/>
                      <a:pt x="745" y="2756"/>
                    </a:cubicBezTo>
                    <a:cubicBezTo>
                      <a:pt x="830" y="2738"/>
                      <a:pt x="884" y="2654"/>
                      <a:pt x="865" y="2569"/>
                    </a:cubicBezTo>
                    <a:cubicBezTo>
                      <a:pt x="848" y="2496"/>
                      <a:pt x="786" y="2446"/>
                      <a:pt x="716" y="2446"/>
                    </a:cubicBezTo>
                    <a:close/>
                    <a:moveTo>
                      <a:pt x="984" y="3670"/>
                    </a:moveTo>
                    <a:cubicBezTo>
                      <a:pt x="973" y="3670"/>
                      <a:pt x="961" y="3671"/>
                      <a:pt x="949" y="3674"/>
                    </a:cubicBezTo>
                    <a:cubicBezTo>
                      <a:pt x="865" y="3693"/>
                      <a:pt x="811" y="3774"/>
                      <a:pt x="830" y="3858"/>
                    </a:cubicBezTo>
                    <a:cubicBezTo>
                      <a:pt x="847" y="3935"/>
                      <a:pt x="912" y="3981"/>
                      <a:pt x="984" y="3981"/>
                    </a:cubicBezTo>
                    <a:cubicBezTo>
                      <a:pt x="993" y="3981"/>
                      <a:pt x="1006" y="3981"/>
                      <a:pt x="1018" y="3977"/>
                    </a:cubicBezTo>
                    <a:cubicBezTo>
                      <a:pt x="1103" y="3958"/>
                      <a:pt x="1156" y="3877"/>
                      <a:pt x="1137" y="3793"/>
                    </a:cubicBezTo>
                    <a:cubicBezTo>
                      <a:pt x="1122" y="3720"/>
                      <a:pt x="1057" y="3670"/>
                      <a:pt x="984" y="3670"/>
                    </a:cubicBezTo>
                    <a:close/>
                    <a:moveTo>
                      <a:pt x="1254" y="4891"/>
                    </a:moveTo>
                    <a:cubicBezTo>
                      <a:pt x="1243" y="4891"/>
                      <a:pt x="1231" y="4892"/>
                      <a:pt x="1220" y="4895"/>
                    </a:cubicBezTo>
                    <a:cubicBezTo>
                      <a:pt x="1134" y="4913"/>
                      <a:pt x="1080" y="4997"/>
                      <a:pt x="1100" y="5083"/>
                    </a:cubicBezTo>
                    <a:cubicBezTo>
                      <a:pt x="1116" y="5156"/>
                      <a:pt x="1181" y="5205"/>
                      <a:pt x="1253" y="5205"/>
                    </a:cubicBezTo>
                    <a:cubicBezTo>
                      <a:pt x="1265" y="5205"/>
                      <a:pt x="1276" y="5205"/>
                      <a:pt x="1287" y="5202"/>
                    </a:cubicBezTo>
                    <a:cubicBezTo>
                      <a:pt x="1372" y="5184"/>
                      <a:pt x="1426" y="5099"/>
                      <a:pt x="1407" y="5014"/>
                    </a:cubicBezTo>
                    <a:cubicBezTo>
                      <a:pt x="1391" y="4941"/>
                      <a:pt x="1326" y="4891"/>
                      <a:pt x="1254" y="4891"/>
                    </a:cubicBezTo>
                    <a:close/>
                    <a:moveTo>
                      <a:pt x="1527" y="6115"/>
                    </a:moveTo>
                    <a:cubicBezTo>
                      <a:pt x="1516" y="6115"/>
                      <a:pt x="1503" y="6117"/>
                      <a:pt x="1491" y="6120"/>
                    </a:cubicBezTo>
                    <a:cubicBezTo>
                      <a:pt x="1407" y="6139"/>
                      <a:pt x="1353" y="6218"/>
                      <a:pt x="1372" y="6304"/>
                    </a:cubicBezTo>
                    <a:cubicBezTo>
                      <a:pt x="1389" y="6379"/>
                      <a:pt x="1454" y="6429"/>
                      <a:pt x="1526" y="6429"/>
                    </a:cubicBezTo>
                    <a:cubicBezTo>
                      <a:pt x="1535" y="6429"/>
                      <a:pt x="1548" y="6426"/>
                      <a:pt x="1557" y="6423"/>
                    </a:cubicBezTo>
                    <a:cubicBezTo>
                      <a:pt x="1643" y="6403"/>
                      <a:pt x="1696" y="6323"/>
                      <a:pt x="1676" y="6239"/>
                    </a:cubicBezTo>
                    <a:cubicBezTo>
                      <a:pt x="1660" y="6165"/>
                      <a:pt x="1599" y="6115"/>
                      <a:pt x="1527" y="6115"/>
                    </a:cubicBezTo>
                    <a:close/>
                    <a:moveTo>
                      <a:pt x="1798" y="7336"/>
                    </a:moveTo>
                    <a:cubicBezTo>
                      <a:pt x="1786" y="7336"/>
                      <a:pt x="1774" y="7338"/>
                      <a:pt x="1762" y="7341"/>
                    </a:cubicBezTo>
                    <a:cubicBezTo>
                      <a:pt x="1676" y="7359"/>
                      <a:pt x="1622" y="7443"/>
                      <a:pt x="1643" y="7528"/>
                    </a:cubicBezTo>
                    <a:cubicBezTo>
                      <a:pt x="1657" y="7600"/>
                      <a:pt x="1722" y="7651"/>
                      <a:pt x="1795" y="7651"/>
                    </a:cubicBezTo>
                    <a:cubicBezTo>
                      <a:pt x="1805" y="7651"/>
                      <a:pt x="1818" y="7651"/>
                      <a:pt x="1827" y="7647"/>
                    </a:cubicBezTo>
                    <a:cubicBezTo>
                      <a:pt x="1912" y="7629"/>
                      <a:pt x="1968" y="7544"/>
                      <a:pt x="1949" y="7460"/>
                    </a:cubicBezTo>
                    <a:cubicBezTo>
                      <a:pt x="1933" y="7386"/>
                      <a:pt x="1869" y="7336"/>
                      <a:pt x="1798" y="7336"/>
                    </a:cubicBezTo>
                    <a:close/>
                    <a:moveTo>
                      <a:pt x="2065" y="8560"/>
                    </a:moveTo>
                    <a:cubicBezTo>
                      <a:pt x="2054" y="8560"/>
                      <a:pt x="2042" y="8562"/>
                      <a:pt x="2031" y="8564"/>
                    </a:cubicBezTo>
                    <a:cubicBezTo>
                      <a:pt x="1946" y="8583"/>
                      <a:pt x="1893" y="8664"/>
                      <a:pt x="1912" y="8749"/>
                    </a:cubicBezTo>
                    <a:cubicBezTo>
                      <a:pt x="1926" y="8825"/>
                      <a:pt x="1992" y="8874"/>
                      <a:pt x="2065" y="8874"/>
                    </a:cubicBezTo>
                    <a:cubicBezTo>
                      <a:pt x="2074" y="8874"/>
                      <a:pt x="2087" y="8872"/>
                      <a:pt x="2099" y="8868"/>
                    </a:cubicBezTo>
                    <a:cubicBezTo>
                      <a:pt x="2185" y="8854"/>
                      <a:pt x="2238" y="8768"/>
                      <a:pt x="2218" y="8683"/>
                    </a:cubicBezTo>
                    <a:cubicBezTo>
                      <a:pt x="2203" y="8610"/>
                      <a:pt x="2137" y="8560"/>
                      <a:pt x="2065" y="8560"/>
                    </a:cubicBezTo>
                    <a:close/>
                    <a:moveTo>
                      <a:pt x="2336" y="9786"/>
                    </a:moveTo>
                    <a:cubicBezTo>
                      <a:pt x="2325" y="9786"/>
                      <a:pt x="2313" y="9788"/>
                      <a:pt x="2301" y="9790"/>
                    </a:cubicBezTo>
                    <a:cubicBezTo>
                      <a:pt x="2217" y="9805"/>
                      <a:pt x="2161" y="9890"/>
                      <a:pt x="2182" y="9975"/>
                    </a:cubicBezTo>
                    <a:cubicBezTo>
                      <a:pt x="2199" y="10046"/>
                      <a:pt x="2262" y="10095"/>
                      <a:pt x="2334" y="10096"/>
                    </a:cubicBezTo>
                    <a:cubicBezTo>
                      <a:pt x="2345" y="10096"/>
                      <a:pt x="2355" y="10096"/>
                      <a:pt x="2367" y="10094"/>
                    </a:cubicBezTo>
                    <a:cubicBezTo>
                      <a:pt x="2453" y="10075"/>
                      <a:pt x="2506" y="9994"/>
                      <a:pt x="2486" y="9909"/>
                    </a:cubicBezTo>
                    <a:cubicBezTo>
                      <a:pt x="2470" y="9836"/>
                      <a:pt x="2408" y="9786"/>
                      <a:pt x="2336" y="9786"/>
                    </a:cubicBezTo>
                    <a:close/>
                    <a:moveTo>
                      <a:pt x="2608" y="11006"/>
                    </a:moveTo>
                    <a:cubicBezTo>
                      <a:pt x="2596" y="11006"/>
                      <a:pt x="2584" y="11007"/>
                      <a:pt x="2572" y="11010"/>
                    </a:cubicBezTo>
                    <a:cubicBezTo>
                      <a:pt x="2486" y="11028"/>
                      <a:pt x="2432" y="11113"/>
                      <a:pt x="2453" y="11197"/>
                    </a:cubicBezTo>
                    <a:cubicBezTo>
                      <a:pt x="2468" y="11269"/>
                      <a:pt x="2532" y="11320"/>
                      <a:pt x="2603" y="11320"/>
                    </a:cubicBezTo>
                    <a:cubicBezTo>
                      <a:pt x="2604" y="11320"/>
                      <a:pt x="2604" y="11320"/>
                      <a:pt x="2605" y="11320"/>
                    </a:cubicBezTo>
                    <a:cubicBezTo>
                      <a:pt x="2615" y="11320"/>
                      <a:pt x="2628" y="11320"/>
                      <a:pt x="2637" y="11316"/>
                    </a:cubicBezTo>
                    <a:cubicBezTo>
                      <a:pt x="2722" y="11299"/>
                      <a:pt x="2776" y="11214"/>
                      <a:pt x="2756" y="11129"/>
                    </a:cubicBezTo>
                    <a:cubicBezTo>
                      <a:pt x="2739" y="11056"/>
                      <a:pt x="2678" y="11006"/>
                      <a:pt x="2608" y="11006"/>
                    </a:cubicBezTo>
                    <a:close/>
                    <a:moveTo>
                      <a:pt x="2876" y="12231"/>
                    </a:moveTo>
                    <a:cubicBezTo>
                      <a:pt x="2864" y="12231"/>
                      <a:pt x="2853" y="12232"/>
                      <a:pt x="2841" y="12235"/>
                    </a:cubicBezTo>
                    <a:cubicBezTo>
                      <a:pt x="2756" y="12255"/>
                      <a:pt x="2703" y="12335"/>
                      <a:pt x="2722" y="12420"/>
                    </a:cubicBezTo>
                    <a:cubicBezTo>
                      <a:pt x="2739" y="12491"/>
                      <a:pt x="2804" y="12541"/>
                      <a:pt x="2876" y="12542"/>
                    </a:cubicBezTo>
                    <a:cubicBezTo>
                      <a:pt x="2884" y="12542"/>
                      <a:pt x="2897" y="12542"/>
                      <a:pt x="2909" y="12539"/>
                    </a:cubicBezTo>
                    <a:cubicBezTo>
                      <a:pt x="2995" y="12520"/>
                      <a:pt x="3048" y="12440"/>
                      <a:pt x="3028" y="12354"/>
                    </a:cubicBezTo>
                    <a:cubicBezTo>
                      <a:pt x="3013" y="12281"/>
                      <a:pt x="2947" y="12231"/>
                      <a:pt x="2876" y="12231"/>
                    </a:cubicBezTo>
                    <a:close/>
                    <a:moveTo>
                      <a:pt x="3145" y="13452"/>
                    </a:moveTo>
                    <a:cubicBezTo>
                      <a:pt x="3133" y="13452"/>
                      <a:pt x="3122" y="13454"/>
                      <a:pt x="3110" y="13456"/>
                    </a:cubicBezTo>
                    <a:cubicBezTo>
                      <a:pt x="3026" y="13474"/>
                      <a:pt x="2972" y="13560"/>
                      <a:pt x="2991" y="13644"/>
                    </a:cubicBezTo>
                    <a:cubicBezTo>
                      <a:pt x="3010" y="13716"/>
                      <a:pt x="3073" y="13766"/>
                      <a:pt x="3145" y="13766"/>
                    </a:cubicBezTo>
                    <a:cubicBezTo>
                      <a:pt x="3157" y="13766"/>
                      <a:pt x="3167" y="13766"/>
                      <a:pt x="3179" y="13764"/>
                    </a:cubicBezTo>
                    <a:cubicBezTo>
                      <a:pt x="3264" y="13746"/>
                      <a:pt x="3318" y="13661"/>
                      <a:pt x="3299" y="13575"/>
                    </a:cubicBezTo>
                    <a:cubicBezTo>
                      <a:pt x="3281" y="13502"/>
                      <a:pt x="3216" y="13452"/>
                      <a:pt x="3145" y="13452"/>
                    </a:cubicBezTo>
                    <a:close/>
                    <a:moveTo>
                      <a:pt x="3419" y="14675"/>
                    </a:moveTo>
                    <a:cubicBezTo>
                      <a:pt x="3407" y="14675"/>
                      <a:pt x="3395" y="14677"/>
                      <a:pt x="3383" y="14680"/>
                    </a:cubicBezTo>
                    <a:cubicBezTo>
                      <a:pt x="3299" y="14699"/>
                      <a:pt x="3245" y="14782"/>
                      <a:pt x="3264" y="14864"/>
                    </a:cubicBezTo>
                    <a:cubicBezTo>
                      <a:pt x="3278" y="14939"/>
                      <a:pt x="3345" y="14989"/>
                      <a:pt x="3412" y="14989"/>
                    </a:cubicBezTo>
                    <a:cubicBezTo>
                      <a:pt x="3413" y="14989"/>
                      <a:pt x="3413" y="14989"/>
                      <a:pt x="3414" y="14989"/>
                    </a:cubicBezTo>
                    <a:cubicBezTo>
                      <a:pt x="3426" y="14989"/>
                      <a:pt x="3439" y="14986"/>
                      <a:pt x="3449" y="14984"/>
                    </a:cubicBezTo>
                    <a:cubicBezTo>
                      <a:pt x="3533" y="14963"/>
                      <a:pt x="3587" y="14883"/>
                      <a:pt x="3568" y="14799"/>
                    </a:cubicBezTo>
                    <a:cubicBezTo>
                      <a:pt x="3551" y="14725"/>
                      <a:pt x="3490" y="14675"/>
                      <a:pt x="3419" y="14675"/>
                    </a:cubicBezTo>
                    <a:close/>
                    <a:moveTo>
                      <a:pt x="3690" y="15900"/>
                    </a:moveTo>
                    <a:cubicBezTo>
                      <a:pt x="3678" y="15900"/>
                      <a:pt x="3665" y="15901"/>
                      <a:pt x="3652" y="15904"/>
                    </a:cubicBezTo>
                    <a:cubicBezTo>
                      <a:pt x="3568" y="15920"/>
                      <a:pt x="3514" y="16005"/>
                      <a:pt x="3533" y="16089"/>
                    </a:cubicBezTo>
                    <a:cubicBezTo>
                      <a:pt x="3549" y="16161"/>
                      <a:pt x="3614" y="16212"/>
                      <a:pt x="3687" y="16212"/>
                    </a:cubicBezTo>
                    <a:cubicBezTo>
                      <a:pt x="3695" y="16212"/>
                      <a:pt x="3710" y="16212"/>
                      <a:pt x="3718" y="16208"/>
                    </a:cubicBezTo>
                    <a:cubicBezTo>
                      <a:pt x="3806" y="16190"/>
                      <a:pt x="3860" y="16106"/>
                      <a:pt x="3837" y="16021"/>
                    </a:cubicBezTo>
                    <a:cubicBezTo>
                      <a:pt x="3825" y="15949"/>
                      <a:pt x="3761" y="15900"/>
                      <a:pt x="3690" y="15900"/>
                    </a:cubicBezTo>
                    <a:close/>
                    <a:moveTo>
                      <a:pt x="3957" y="17122"/>
                    </a:moveTo>
                    <a:cubicBezTo>
                      <a:pt x="3945" y="17122"/>
                      <a:pt x="3933" y="17123"/>
                      <a:pt x="3922" y="17126"/>
                    </a:cubicBezTo>
                    <a:cubicBezTo>
                      <a:pt x="3837" y="17144"/>
                      <a:pt x="3783" y="17229"/>
                      <a:pt x="3802" y="17314"/>
                    </a:cubicBezTo>
                    <a:cubicBezTo>
                      <a:pt x="3818" y="17385"/>
                      <a:pt x="3884" y="17435"/>
                      <a:pt x="3956" y="17435"/>
                    </a:cubicBezTo>
                    <a:cubicBezTo>
                      <a:pt x="3966" y="17435"/>
                      <a:pt x="3979" y="17433"/>
                      <a:pt x="3991" y="17433"/>
                    </a:cubicBezTo>
                    <a:cubicBezTo>
                      <a:pt x="4075" y="17415"/>
                      <a:pt x="4129" y="17331"/>
                      <a:pt x="4110" y="17245"/>
                    </a:cubicBezTo>
                    <a:cubicBezTo>
                      <a:pt x="4094" y="17172"/>
                      <a:pt x="4029" y="17122"/>
                      <a:pt x="3957" y="1712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78" name="Google Shape;1778;p65"/>
              <p:cNvSpPr/>
              <p:nvPr/>
            </p:nvSpPr>
            <p:spPr>
              <a:xfrm>
                <a:off x="1673300" y="3886825"/>
                <a:ext cx="76175" cy="313575"/>
              </a:xfrm>
              <a:custGeom>
                <a:avLst/>
                <a:gdLst/>
                <a:ahLst/>
                <a:cxnLst/>
                <a:rect l="l" t="t" r="r" b="b"/>
                <a:pathLst>
                  <a:path w="3047" h="12543" extrusionOk="0">
                    <a:moveTo>
                      <a:pt x="173" y="1"/>
                    </a:moveTo>
                    <a:cubicBezTo>
                      <a:pt x="162" y="1"/>
                      <a:pt x="150" y="2"/>
                      <a:pt x="138" y="4"/>
                    </a:cubicBezTo>
                    <a:cubicBezTo>
                      <a:pt x="54" y="20"/>
                      <a:pt x="0" y="104"/>
                      <a:pt x="19" y="189"/>
                    </a:cubicBezTo>
                    <a:cubicBezTo>
                      <a:pt x="35" y="263"/>
                      <a:pt x="100" y="312"/>
                      <a:pt x="173" y="312"/>
                    </a:cubicBezTo>
                    <a:cubicBezTo>
                      <a:pt x="182" y="312"/>
                      <a:pt x="196" y="312"/>
                      <a:pt x="207" y="308"/>
                    </a:cubicBezTo>
                    <a:cubicBezTo>
                      <a:pt x="292" y="289"/>
                      <a:pt x="346" y="209"/>
                      <a:pt x="327" y="124"/>
                    </a:cubicBezTo>
                    <a:cubicBezTo>
                      <a:pt x="311" y="51"/>
                      <a:pt x="246" y="1"/>
                      <a:pt x="173" y="1"/>
                    </a:cubicBezTo>
                    <a:close/>
                    <a:moveTo>
                      <a:pt x="443" y="1224"/>
                    </a:moveTo>
                    <a:cubicBezTo>
                      <a:pt x="431" y="1224"/>
                      <a:pt x="419" y="1225"/>
                      <a:pt x="406" y="1228"/>
                    </a:cubicBezTo>
                    <a:cubicBezTo>
                      <a:pt x="322" y="1246"/>
                      <a:pt x="268" y="1330"/>
                      <a:pt x="287" y="1415"/>
                    </a:cubicBezTo>
                    <a:cubicBezTo>
                      <a:pt x="308" y="1487"/>
                      <a:pt x="370" y="1535"/>
                      <a:pt x="441" y="1538"/>
                    </a:cubicBezTo>
                    <a:cubicBezTo>
                      <a:pt x="453" y="1538"/>
                      <a:pt x="464" y="1534"/>
                      <a:pt x="476" y="1534"/>
                    </a:cubicBezTo>
                    <a:cubicBezTo>
                      <a:pt x="560" y="1516"/>
                      <a:pt x="614" y="1432"/>
                      <a:pt x="595" y="1347"/>
                    </a:cubicBezTo>
                    <a:cubicBezTo>
                      <a:pt x="579" y="1274"/>
                      <a:pt x="515" y="1224"/>
                      <a:pt x="443" y="1224"/>
                    </a:cubicBezTo>
                    <a:close/>
                    <a:moveTo>
                      <a:pt x="714" y="2446"/>
                    </a:moveTo>
                    <a:cubicBezTo>
                      <a:pt x="702" y="2446"/>
                      <a:pt x="691" y="2448"/>
                      <a:pt x="679" y="2450"/>
                    </a:cubicBezTo>
                    <a:cubicBezTo>
                      <a:pt x="595" y="2469"/>
                      <a:pt x="541" y="2549"/>
                      <a:pt x="560" y="2635"/>
                    </a:cubicBezTo>
                    <a:cubicBezTo>
                      <a:pt x="577" y="2711"/>
                      <a:pt x="639" y="2757"/>
                      <a:pt x="710" y="2757"/>
                    </a:cubicBezTo>
                    <a:cubicBezTo>
                      <a:pt x="722" y="2757"/>
                      <a:pt x="736" y="2757"/>
                      <a:pt x="745" y="2754"/>
                    </a:cubicBezTo>
                    <a:cubicBezTo>
                      <a:pt x="829" y="2735"/>
                      <a:pt x="883" y="2654"/>
                      <a:pt x="864" y="2569"/>
                    </a:cubicBezTo>
                    <a:cubicBezTo>
                      <a:pt x="847" y="2496"/>
                      <a:pt x="785" y="2446"/>
                      <a:pt x="714" y="2446"/>
                    </a:cubicBezTo>
                    <a:close/>
                    <a:moveTo>
                      <a:pt x="983" y="3669"/>
                    </a:moveTo>
                    <a:cubicBezTo>
                      <a:pt x="972" y="3669"/>
                      <a:pt x="960" y="3670"/>
                      <a:pt x="949" y="3673"/>
                    </a:cubicBezTo>
                    <a:cubicBezTo>
                      <a:pt x="864" y="3691"/>
                      <a:pt x="810" y="3775"/>
                      <a:pt x="829" y="3860"/>
                    </a:cubicBezTo>
                    <a:cubicBezTo>
                      <a:pt x="846" y="3932"/>
                      <a:pt x="912" y="3981"/>
                      <a:pt x="983" y="3982"/>
                    </a:cubicBezTo>
                    <a:cubicBezTo>
                      <a:pt x="991" y="3982"/>
                      <a:pt x="1006" y="3982"/>
                      <a:pt x="1018" y="3979"/>
                    </a:cubicBezTo>
                    <a:cubicBezTo>
                      <a:pt x="1100" y="3961"/>
                      <a:pt x="1156" y="3876"/>
                      <a:pt x="1137" y="3792"/>
                    </a:cubicBezTo>
                    <a:cubicBezTo>
                      <a:pt x="1121" y="3719"/>
                      <a:pt x="1056" y="3669"/>
                      <a:pt x="983" y="3669"/>
                    </a:cubicBezTo>
                    <a:close/>
                    <a:moveTo>
                      <a:pt x="1255" y="4893"/>
                    </a:moveTo>
                    <a:cubicBezTo>
                      <a:pt x="1243" y="4893"/>
                      <a:pt x="1231" y="4895"/>
                      <a:pt x="1219" y="4897"/>
                    </a:cubicBezTo>
                    <a:cubicBezTo>
                      <a:pt x="1133" y="4917"/>
                      <a:pt x="1080" y="4996"/>
                      <a:pt x="1100" y="5082"/>
                    </a:cubicBezTo>
                    <a:cubicBezTo>
                      <a:pt x="1114" y="5156"/>
                      <a:pt x="1181" y="5207"/>
                      <a:pt x="1252" y="5207"/>
                    </a:cubicBezTo>
                    <a:cubicBezTo>
                      <a:pt x="1264" y="5207"/>
                      <a:pt x="1275" y="5204"/>
                      <a:pt x="1287" y="5201"/>
                    </a:cubicBezTo>
                    <a:cubicBezTo>
                      <a:pt x="1371" y="5181"/>
                      <a:pt x="1425" y="5101"/>
                      <a:pt x="1406" y="5017"/>
                    </a:cubicBezTo>
                    <a:cubicBezTo>
                      <a:pt x="1391" y="4943"/>
                      <a:pt x="1326" y="4893"/>
                      <a:pt x="1255" y="4893"/>
                    </a:cubicBezTo>
                    <a:close/>
                    <a:moveTo>
                      <a:pt x="1524" y="6112"/>
                    </a:moveTo>
                    <a:cubicBezTo>
                      <a:pt x="1513" y="6112"/>
                      <a:pt x="1502" y="6114"/>
                      <a:pt x="1491" y="6116"/>
                    </a:cubicBezTo>
                    <a:cubicBezTo>
                      <a:pt x="1404" y="6134"/>
                      <a:pt x="1352" y="6220"/>
                      <a:pt x="1371" y="6304"/>
                    </a:cubicBezTo>
                    <a:cubicBezTo>
                      <a:pt x="1387" y="6376"/>
                      <a:pt x="1448" y="6426"/>
                      <a:pt x="1518" y="6426"/>
                    </a:cubicBezTo>
                    <a:cubicBezTo>
                      <a:pt x="1520" y="6426"/>
                      <a:pt x="1521" y="6426"/>
                      <a:pt x="1523" y="6426"/>
                    </a:cubicBezTo>
                    <a:cubicBezTo>
                      <a:pt x="1535" y="6426"/>
                      <a:pt x="1548" y="6426"/>
                      <a:pt x="1556" y="6424"/>
                    </a:cubicBezTo>
                    <a:cubicBezTo>
                      <a:pt x="1642" y="6406"/>
                      <a:pt x="1696" y="6321"/>
                      <a:pt x="1675" y="6235"/>
                    </a:cubicBezTo>
                    <a:cubicBezTo>
                      <a:pt x="1659" y="6162"/>
                      <a:pt x="1594" y="6112"/>
                      <a:pt x="1524" y="6112"/>
                    </a:cubicBezTo>
                    <a:close/>
                    <a:moveTo>
                      <a:pt x="1795" y="7338"/>
                    </a:moveTo>
                    <a:cubicBezTo>
                      <a:pt x="1784" y="7338"/>
                      <a:pt x="1773" y="7340"/>
                      <a:pt x="1761" y="7342"/>
                    </a:cubicBezTo>
                    <a:cubicBezTo>
                      <a:pt x="1675" y="7360"/>
                      <a:pt x="1622" y="7445"/>
                      <a:pt x="1642" y="7530"/>
                    </a:cubicBezTo>
                    <a:cubicBezTo>
                      <a:pt x="1656" y="7602"/>
                      <a:pt x="1722" y="7652"/>
                      <a:pt x="1794" y="7652"/>
                    </a:cubicBezTo>
                    <a:cubicBezTo>
                      <a:pt x="1804" y="7652"/>
                      <a:pt x="1817" y="7650"/>
                      <a:pt x="1829" y="7650"/>
                    </a:cubicBezTo>
                    <a:cubicBezTo>
                      <a:pt x="1911" y="7632"/>
                      <a:pt x="1965" y="7546"/>
                      <a:pt x="1946" y="7461"/>
                    </a:cubicBezTo>
                    <a:cubicBezTo>
                      <a:pt x="1928" y="7388"/>
                      <a:pt x="1866" y="7338"/>
                      <a:pt x="1795" y="7338"/>
                    </a:cubicBezTo>
                    <a:close/>
                    <a:moveTo>
                      <a:pt x="2066" y="8563"/>
                    </a:moveTo>
                    <a:cubicBezTo>
                      <a:pt x="2054" y="8563"/>
                      <a:pt x="2042" y="8564"/>
                      <a:pt x="2030" y="8567"/>
                    </a:cubicBezTo>
                    <a:cubicBezTo>
                      <a:pt x="1946" y="8581"/>
                      <a:pt x="1892" y="8666"/>
                      <a:pt x="1911" y="8752"/>
                    </a:cubicBezTo>
                    <a:cubicBezTo>
                      <a:pt x="1925" y="8823"/>
                      <a:pt x="1991" y="8873"/>
                      <a:pt x="2065" y="8873"/>
                    </a:cubicBezTo>
                    <a:cubicBezTo>
                      <a:pt x="2073" y="8873"/>
                      <a:pt x="2086" y="8873"/>
                      <a:pt x="2098" y="8871"/>
                    </a:cubicBezTo>
                    <a:cubicBezTo>
                      <a:pt x="2184" y="8850"/>
                      <a:pt x="2238" y="8767"/>
                      <a:pt x="2217" y="8686"/>
                    </a:cubicBezTo>
                    <a:cubicBezTo>
                      <a:pt x="2202" y="8613"/>
                      <a:pt x="2138" y="8563"/>
                      <a:pt x="2066" y="8563"/>
                    </a:cubicBezTo>
                    <a:close/>
                    <a:moveTo>
                      <a:pt x="2336" y="9784"/>
                    </a:moveTo>
                    <a:cubicBezTo>
                      <a:pt x="2324" y="9784"/>
                      <a:pt x="2312" y="9785"/>
                      <a:pt x="2301" y="9788"/>
                    </a:cubicBezTo>
                    <a:cubicBezTo>
                      <a:pt x="2214" y="9806"/>
                      <a:pt x="2163" y="9891"/>
                      <a:pt x="2179" y="9975"/>
                    </a:cubicBezTo>
                    <a:cubicBezTo>
                      <a:pt x="2198" y="10047"/>
                      <a:pt x="2261" y="10098"/>
                      <a:pt x="2333" y="10098"/>
                    </a:cubicBezTo>
                    <a:cubicBezTo>
                      <a:pt x="2345" y="10098"/>
                      <a:pt x="2354" y="10094"/>
                      <a:pt x="2366" y="10094"/>
                    </a:cubicBezTo>
                    <a:cubicBezTo>
                      <a:pt x="2452" y="10076"/>
                      <a:pt x="2506" y="9992"/>
                      <a:pt x="2485" y="9907"/>
                    </a:cubicBezTo>
                    <a:cubicBezTo>
                      <a:pt x="2469" y="9834"/>
                      <a:pt x="2405" y="9784"/>
                      <a:pt x="2336" y="9784"/>
                    </a:cubicBezTo>
                    <a:close/>
                    <a:moveTo>
                      <a:pt x="2605" y="11008"/>
                    </a:moveTo>
                    <a:cubicBezTo>
                      <a:pt x="2594" y="11008"/>
                      <a:pt x="2583" y="11009"/>
                      <a:pt x="2571" y="11012"/>
                    </a:cubicBezTo>
                    <a:cubicBezTo>
                      <a:pt x="2485" y="11031"/>
                      <a:pt x="2432" y="11112"/>
                      <a:pt x="2452" y="11196"/>
                    </a:cubicBezTo>
                    <a:cubicBezTo>
                      <a:pt x="2468" y="11271"/>
                      <a:pt x="2531" y="11319"/>
                      <a:pt x="2602" y="11319"/>
                    </a:cubicBezTo>
                    <a:cubicBezTo>
                      <a:pt x="2614" y="11319"/>
                      <a:pt x="2627" y="11319"/>
                      <a:pt x="2637" y="11315"/>
                    </a:cubicBezTo>
                    <a:cubicBezTo>
                      <a:pt x="2721" y="11296"/>
                      <a:pt x="2775" y="11215"/>
                      <a:pt x="2756" y="11131"/>
                    </a:cubicBezTo>
                    <a:cubicBezTo>
                      <a:pt x="2738" y="11058"/>
                      <a:pt x="2676" y="11008"/>
                      <a:pt x="2605" y="11008"/>
                    </a:cubicBezTo>
                    <a:close/>
                    <a:moveTo>
                      <a:pt x="2875" y="12229"/>
                    </a:moveTo>
                    <a:cubicBezTo>
                      <a:pt x="2864" y="12229"/>
                      <a:pt x="2852" y="12230"/>
                      <a:pt x="2840" y="12233"/>
                    </a:cubicBezTo>
                    <a:cubicBezTo>
                      <a:pt x="2756" y="12251"/>
                      <a:pt x="2702" y="12335"/>
                      <a:pt x="2721" y="12421"/>
                    </a:cubicBezTo>
                    <a:cubicBezTo>
                      <a:pt x="2738" y="12493"/>
                      <a:pt x="2804" y="12543"/>
                      <a:pt x="2875" y="12543"/>
                    </a:cubicBezTo>
                    <a:cubicBezTo>
                      <a:pt x="2883" y="12543"/>
                      <a:pt x="2896" y="12543"/>
                      <a:pt x="2908" y="12540"/>
                    </a:cubicBezTo>
                    <a:cubicBezTo>
                      <a:pt x="2994" y="12522"/>
                      <a:pt x="3047" y="12437"/>
                      <a:pt x="3028" y="12352"/>
                    </a:cubicBezTo>
                    <a:cubicBezTo>
                      <a:pt x="3012" y="12279"/>
                      <a:pt x="2947" y="12229"/>
                      <a:pt x="2875" y="1222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79" name="Google Shape;1779;p65"/>
              <p:cNvSpPr/>
              <p:nvPr/>
            </p:nvSpPr>
            <p:spPr>
              <a:xfrm>
                <a:off x="1636400" y="3959650"/>
                <a:ext cx="55950" cy="221800"/>
              </a:xfrm>
              <a:custGeom>
                <a:avLst/>
                <a:gdLst/>
                <a:ahLst/>
                <a:cxnLst/>
                <a:rect l="l" t="t" r="r" b="b"/>
                <a:pathLst>
                  <a:path w="2238" h="8872" extrusionOk="0">
                    <a:moveTo>
                      <a:pt x="174" y="1"/>
                    </a:moveTo>
                    <a:cubicBezTo>
                      <a:pt x="163" y="1"/>
                      <a:pt x="151" y="2"/>
                      <a:pt x="139" y="4"/>
                    </a:cubicBezTo>
                    <a:cubicBezTo>
                      <a:pt x="54" y="23"/>
                      <a:pt x="0" y="104"/>
                      <a:pt x="20" y="189"/>
                    </a:cubicBezTo>
                    <a:cubicBezTo>
                      <a:pt x="36" y="264"/>
                      <a:pt x="101" y="312"/>
                      <a:pt x="173" y="312"/>
                    </a:cubicBezTo>
                    <a:cubicBezTo>
                      <a:pt x="182" y="312"/>
                      <a:pt x="195" y="312"/>
                      <a:pt x="207" y="308"/>
                    </a:cubicBezTo>
                    <a:cubicBezTo>
                      <a:pt x="292" y="289"/>
                      <a:pt x="346" y="209"/>
                      <a:pt x="326" y="124"/>
                    </a:cubicBezTo>
                    <a:cubicBezTo>
                      <a:pt x="311" y="50"/>
                      <a:pt x="246" y="1"/>
                      <a:pt x="174" y="1"/>
                    </a:cubicBezTo>
                    <a:close/>
                    <a:moveTo>
                      <a:pt x="443" y="1222"/>
                    </a:moveTo>
                    <a:cubicBezTo>
                      <a:pt x="432" y="1222"/>
                      <a:pt x="420" y="1223"/>
                      <a:pt x="409" y="1226"/>
                    </a:cubicBezTo>
                    <a:cubicBezTo>
                      <a:pt x="324" y="1243"/>
                      <a:pt x="270" y="1329"/>
                      <a:pt x="290" y="1414"/>
                    </a:cubicBezTo>
                    <a:cubicBezTo>
                      <a:pt x="306" y="1485"/>
                      <a:pt x="372" y="1535"/>
                      <a:pt x="443" y="1535"/>
                    </a:cubicBezTo>
                    <a:cubicBezTo>
                      <a:pt x="455" y="1535"/>
                      <a:pt x="465" y="1535"/>
                      <a:pt x="477" y="1533"/>
                    </a:cubicBezTo>
                    <a:cubicBezTo>
                      <a:pt x="562" y="1515"/>
                      <a:pt x="616" y="1430"/>
                      <a:pt x="596" y="1345"/>
                    </a:cubicBezTo>
                    <a:cubicBezTo>
                      <a:pt x="580" y="1272"/>
                      <a:pt x="515" y="1222"/>
                      <a:pt x="443" y="1222"/>
                    </a:cubicBezTo>
                    <a:close/>
                    <a:moveTo>
                      <a:pt x="716" y="2446"/>
                    </a:moveTo>
                    <a:cubicBezTo>
                      <a:pt x="705" y="2446"/>
                      <a:pt x="693" y="2448"/>
                      <a:pt x="682" y="2450"/>
                    </a:cubicBezTo>
                    <a:cubicBezTo>
                      <a:pt x="596" y="2469"/>
                      <a:pt x="542" y="2550"/>
                      <a:pt x="562" y="2635"/>
                    </a:cubicBezTo>
                    <a:cubicBezTo>
                      <a:pt x="578" y="2709"/>
                      <a:pt x="641" y="2760"/>
                      <a:pt x="713" y="2760"/>
                    </a:cubicBezTo>
                    <a:cubicBezTo>
                      <a:pt x="724" y="2760"/>
                      <a:pt x="738" y="2756"/>
                      <a:pt x="747" y="2754"/>
                    </a:cubicBezTo>
                    <a:cubicBezTo>
                      <a:pt x="832" y="2735"/>
                      <a:pt x="885" y="2654"/>
                      <a:pt x="866" y="2569"/>
                    </a:cubicBezTo>
                    <a:cubicBezTo>
                      <a:pt x="849" y="2496"/>
                      <a:pt x="787" y="2446"/>
                      <a:pt x="716" y="2446"/>
                    </a:cubicBezTo>
                    <a:close/>
                    <a:moveTo>
                      <a:pt x="986" y="3668"/>
                    </a:moveTo>
                    <a:cubicBezTo>
                      <a:pt x="974" y="3668"/>
                      <a:pt x="962" y="3669"/>
                      <a:pt x="951" y="3671"/>
                    </a:cubicBezTo>
                    <a:cubicBezTo>
                      <a:pt x="866" y="3689"/>
                      <a:pt x="813" y="3774"/>
                      <a:pt x="832" y="3859"/>
                    </a:cubicBezTo>
                    <a:cubicBezTo>
                      <a:pt x="846" y="3930"/>
                      <a:pt x="914" y="3981"/>
                      <a:pt x="985" y="3981"/>
                    </a:cubicBezTo>
                    <a:cubicBezTo>
                      <a:pt x="994" y="3981"/>
                      <a:pt x="1007" y="3981"/>
                      <a:pt x="1016" y="3978"/>
                    </a:cubicBezTo>
                    <a:cubicBezTo>
                      <a:pt x="1104" y="3960"/>
                      <a:pt x="1153" y="3875"/>
                      <a:pt x="1138" y="3791"/>
                    </a:cubicBezTo>
                    <a:cubicBezTo>
                      <a:pt x="1122" y="3717"/>
                      <a:pt x="1058" y="3668"/>
                      <a:pt x="986" y="3668"/>
                    </a:cubicBezTo>
                    <a:close/>
                    <a:moveTo>
                      <a:pt x="1255" y="4891"/>
                    </a:moveTo>
                    <a:cubicBezTo>
                      <a:pt x="1243" y="4891"/>
                      <a:pt x="1232" y="4892"/>
                      <a:pt x="1220" y="4895"/>
                    </a:cubicBezTo>
                    <a:cubicBezTo>
                      <a:pt x="1135" y="4913"/>
                      <a:pt x="1082" y="4999"/>
                      <a:pt x="1101" y="5083"/>
                    </a:cubicBezTo>
                    <a:cubicBezTo>
                      <a:pt x="1116" y="5155"/>
                      <a:pt x="1182" y="5205"/>
                      <a:pt x="1255" y="5205"/>
                    </a:cubicBezTo>
                    <a:cubicBezTo>
                      <a:pt x="1263" y="5205"/>
                      <a:pt x="1277" y="5202"/>
                      <a:pt x="1289" y="5202"/>
                    </a:cubicBezTo>
                    <a:cubicBezTo>
                      <a:pt x="1374" y="5185"/>
                      <a:pt x="1427" y="5100"/>
                      <a:pt x="1408" y="5014"/>
                    </a:cubicBezTo>
                    <a:cubicBezTo>
                      <a:pt x="1393" y="4941"/>
                      <a:pt x="1327" y="4891"/>
                      <a:pt x="1255" y="4891"/>
                    </a:cubicBezTo>
                    <a:close/>
                    <a:moveTo>
                      <a:pt x="1527" y="6116"/>
                    </a:moveTo>
                    <a:cubicBezTo>
                      <a:pt x="1516" y="6116"/>
                      <a:pt x="1504" y="6117"/>
                      <a:pt x="1493" y="6120"/>
                    </a:cubicBezTo>
                    <a:cubicBezTo>
                      <a:pt x="1408" y="6134"/>
                      <a:pt x="1356" y="6220"/>
                      <a:pt x="1370" y="6304"/>
                    </a:cubicBezTo>
                    <a:cubicBezTo>
                      <a:pt x="1388" y="6376"/>
                      <a:pt x="1451" y="6426"/>
                      <a:pt x="1524" y="6426"/>
                    </a:cubicBezTo>
                    <a:cubicBezTo>
                      <a:pt x="1536" y="6426"/>
                      <a:pt x="1546" y="6426"/>
                      <a:pt x="1558" y="6424"/>
                    </a:cubicBezTo>
                    <a:cubicBezTo>
                      <a:pt x="1643" y="6405"/>
                      <a:pt x="1697" y="6321"/>
                      <a:pt x="1678" y="6239"/>
                    </a:cubicBezTo>
                    <a:cubicBezTo>
                      <a:pt x="1661" y="6166"/>
                      <a:pt x="1598" y="6116"/>
                      <a:pt x="1527" y="6116"/>
                    </a:cubicBezTo>
                    <a:close/>
                    <a:moveTo>
                      <a:pt x="1795" y="7337"/>
                    </a:moveTo>
                    <a:cubicBezTo>
                      <a:pt x="1784" y="7337"/>
                      <a:pt x="1772" y="7338"/>
                      <a:pt x="1761" y="7341"/>
                    </a:cubicBezTo>
                    <a:cubicBezTo>
                      <a:pt x="1676" y="7359"/>
                      <a:pt x="1623" y="7443"/>
                      <a:pt x="1642" y="7528"/>
                    </a:cubicBezTo>
                    <a:cubicBezTo>
                      <a:pt x="1658" y="7599"/>
                      <a:pt x="1724" y="7651"/>
                      <a:pt x="1792" y="7651"/>
                    </a:cubicBezTo>
                    <a:cubicBezTo>
                      <a:pt x="1804" y="7651"/>
                      <a:pt x="1817" y="7651"/>
                      <a:pt x="1826" y="7647"/>
                    </a:cubicBezTo>
                    <a:cubicBezTo>
                      <a:pt x="1911" y="7629"/>
                      <a:pt x="1965" y="7545"/>
                      <a:pt x="1946" y="7460"/>
                    </a:cubicBezTo>
                    <a:cubicBezTo>
                      <a:pt x="1929" y="7387"/>
                      <a:pt x="1866" y="7337"/>
                      <a:pt x="1795" y="7337"/>
                    </a:cubicBezTo>
                    <a:close/>
                    <a:moveTo>
                      <a:pt x="2065" y="8561"/>
                    </a:moveTo>
                    <a:cubicBezTo>
                      <a:pt x="2053" y="8561"/>
                      <a:pt x="2042" y="8562"/>
                      <a:pt x="2030" y="8565"/>
                    </a:cubicBezTo>
                    <a:cubicBezTo>
                      <a:pt x="1946" y="8585"/>
                      <a:pt x="1892" y="8665"/>
                      <a:pt x="1911" y="8749"/>
                    </a:cubicBezTo>
                    <a:cubicBezTo>
                      <a:pt x="1928" y="8821"/>
                      <a:pt x="1993" y="8872"/>
                      <a:pt x="2065" y="8872"/>
                    </a:cubicBezTo>
                    <a:cubicBezTo>
                      <a:pt x="2073" y="8872"/>
                      <a:pt x="2087" y="8872"/>
                      <a:pt x="2099" y="8868"/>
                    </a:cubicBezTo>
                    <a:cubicBezTo>
                      <a:pt x="2184" y="8849"/>
                      <a:pt x="2237" y="8769"/>
                      <a:pt x="2218" y="8684"/>
                    </a:cubicBezTo>
                    <a:cubicBezTo>
                      <a:pt x="2201" y="8611"/>
                      <a:pt x="2136" y="8561"/>
                      <a:pt x="2065" y="856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80" name="Google Shape;1780;p65"/>
              <p:cNvSpPr/>
              <p:nvPr/>
            </p:nvSpPr>
            <p:spPr>
              <a:xfrm>
                <a:off x="1712775" y="3807575"/>
                <a:ext cx="103175" cy="435875"/>
              </a:xfrm>
              <a:custGeom>
                <a:avLst/>
                <a:gdLst/>
                <a:ahLst/>
                <a:cxnLst/>
                <a:rect l="l" t="t" r="r" b="b"/>
                <a:pathLst>
                  <a:path w="4127" h="17435" extrusionOk="0">
                    <a:moveTo>
                      <a:pt x="175" y="0"/>
                    </a:moveTo>
                    <a:cubicBezTo>
                      <a:pt x="163" y="0"/>
                      <a:pt x="152" y="2"/>
                      <a:pt x="140" y="4"/>
                    </a:cubicBezTo>
                    <a:cubicBezTo>
                      <a:pt x="55" y="22"/>
                      <a:pt x="1" y="107"/>
                      <a:pt x="21" y="192"/>
                    </a:cubicBezTo>
                    <a:cubicBezTo>
                      <a:pt x="37" y="264"/>
                      <a:pt x="100" y="314"/>
                      <a:pt x="171" y="314"/>
                    </a:cubicBezTo>
                    <a:cubicBezTo>
                      <a:pt x="183" y="314"/>
                      <a:pt x="196" y="314"/>
                      <a:pt x="206" y="312"/>
                    </a:cubicBezTo>
                    <a:cubicBezTo>
                      <a:pt x="290" y="291"/>
                      <a:pt x="344" y="208"/>
                      <a:pt x="325" y="123"/>
                    </a:cubicBezTo>
                    <a:cubicBezTo>
                      <a:pt x="308" y="50"/>
                      <a:pt x="246" y="0"/>
                      <a:pt x="175" y="0"/>
                    </a:cubicBezTo>
                    <a:close/>
                    <a:moveTo>
                      <a:pt x="446" y="1225"/>
                    </a:moveTo>
                    <a:cubicBezTo>
                      <a:pt x="434" y="1225"/>
                      <a:pt x="422" y="1226"/>
                      <a:pt x="410" y="1229"/>
                    </a:cubicBezTo>
                    <a:cubicBezTo>
                      <a:pt x="325" y="1248"/>
                      <a:pt x="271" y="1328"/>
                      <a:pt x="290" y="1414"/>
                    </a:cubicBezTo>
                    <a:cubicBezTo>
                      <a:pt x="307" y="1487"/>
                      <a:pt x="373" y="1535"/>
                      <a:pt x="444" y="1535"/>
                    </a:cubicBezTo>
                    <a:cubicBezTo>
                      <a:pt x="452" y="1535"/>
                      <a:pt x="466" y="1535"/>
                      <a:pt x="478" y="1533"/>
                    </a:cubicBezTo>
                    <a:cubicBezTo>
                      <a:pt x="563" y="1512"/>
                      <a:pt x="613" y="1433"/>
                      <a:pt x="597" y="1348"/>
                    </a:cubicBezTo>
                    <a:cubicBezTo>
                      <a:pt x="581" y="1274"/>
                      <a:pt x="517" y="1225"/>
                      <a:pt x="446" y="1225"/>
                    </a:cubicBezTo>
                    <a:close/>
                    <a:moveTo>
                      <a:pt x="713" y="2445"/>
                    </a:moveTo>
                    <a:cubicBezTo>
                      <a:pt x="702" y="2445"/>
                      <a:pt x="690" y="2446"/>
                      <a:pt x="679" y="2449"/>
                    </a:cubicBezTo>
                    <a:cubicBezTo>
                      <a:pt x="594" y="2468"/>
                      <a:pt x="541" y="2553"/>
                      <a:pt x="560" y="2637"/>
                    </a:cubicBezTo>
                    <a:cubicBezTo>
                      <a:pt x="576" y="2709"/>
                      <a:pt x="642" y="2760"/>
                      <a:pt x="713" y="2760"/>
                    </a:cubicBezTo>
                    <a:cubicBezTo>
                      <a:pt x="725" y="2760"/>
                      <a:pt x="736" y="2760"/>
                      <a:pt x="748" y="2756"/>
                    </a:cubicBezTo>
                    <a:cubicBezTo>
                      <a:pt x="833" y="2738"/>
                      <a:pt x="886" y="2654"/>
                      <a:pt x="867" y="2568"/>
                    </a:cubicBezTo>
                    <a:cubicBezTo>
                      <a:pt x="852" y="2495"/>
                      <a:pt x="786" y="2445"/>
                      <a:pt x="713" y="2445"/>
                    </a:cubicBezTo>
                    <a:close/>
                    <a:moveTo>
                      <a:pt x="986" y="3670"/>
                    </a:moveTo>
                    <a:cubicBezTo>
                      <a:pt x="975" y="3670"/>
                      <a:pt x="963" y="3671"/>
                      <a:pt x="952" y="3674"/>
                    </a:cubicBezTo>
                    <a:cubicBezTo>
                      <a:pt x="867" y="3693"/>
                      <a:pt x="813" y="3774"/>
                      <a:pt x="833" y="3858"/>
                    </a:cubicBezTo>
                    <a:cubicBezTo>
                      <a:pt x="849" y="3932"/>
                      <a:pt x="911" y="3981"/>
                      <a:pt x="983" y="3981"/>
                    </a:cubicBezTo>
                    <a:cubicBezTo>
                      <a:pt x="995" y="3981"/>
                      <a:pt x="1005" y="3981"/>
                      <a:pt x="1017" y="3977"/>
                    </a:cubicBezTo>
                    <a:cubicBezTo>
                      <a:pt x="1102" y="3958"/>
                      <a:pt x="1155" y="3877"/>
                      <a:pt x="1136" y="3793"/>
                    </a:cubicBezTo>
                    <a:cubicBezTo>
                      <a:pt x="1120" y="3720"/>
                      <a:pt x="1057" y="3670"/>
                      <a:pt x="986" y="3670"/>
                    </a:cubicBezTo>
                    <a:close/>
                    <a:moveTo>
                      <a:pt x="1249" y="4892"/>
                    </a:moveTo>
                    <a:cubicBezTo>
                      <a:pt x="1240" y="4892"/>
                      <a:pt x="1230" y="4893"/>
                      <a:pt x="1221" y="4895"/>
                    </a:cubicBezTo>
                    <a:cubicBezTo>
                      <a:pt x="1136" y="4913"/>
                      <a:pt x="1083" y="4997"/>
                      <a:pt x="1102" y="5083"/>
                    </a:cubicBezTo>
                    <a:cubicBezTo>
                      <a:pt x="1117" y="5153"/>
                      <a:pt x="1179" y="5205"/>
                      <a:pt x="1252" y="5205"/>
                    </a:cubicBezTo>
                    <a:cubicBezTo>
                      <a:pt x="1264" y="5205"/>
                      <a:pt x="1278" y="5205"/>
                      <a:pt x="1286" y="5202"/>
                    </a:cubicBezTo>
                    <a:cubicBezTo>
                      <a:pt x="1371" y="5183"/>
                      <a:pt x="1425" y="5099"/>
                      <a:pt x="1406" y="5014"/>
                    </a:cubicBezTo>
                    <a:cubicBezTo>
                      <a:pt x="1389" y="4941"/>
                      <a:pt x="1323" y="4892"/>
                      <a:pt x="1249" y="4892"/>
                    </a:cubicBezTo>
                    <a:close/>
                    <a:moveTo>
                      <a:pt x="1527" y="6115"/>
                    </a:moveTo>
                    <a:cubicBezTo>
                      <a:pt x="1515" y="6115"/>
                      <a:pt x="1502" y="6117"/>
                      <a:pt x="1490" y="6120"/>
                    </a:cubicBezTo>
                    <a:cubicBezTo>
                      <a:pt x="1406" y="6137"/>
                      <a:pt x="1352" y="6222"/>
                      <a:pt x="1371" y="6307"/>
                    </a:cubicBezTo>
                    <a:cubicBezTo>
                      <a:pt x="1387" y="6378"/>
                      <a:pt x="1452" y="6429"/>
                      <a:pt x="1525" y="6429"/>
                    </a:cubicBezTo>
                    <a:cubicBezTo>
                      <a:pt x="1537" y="6429"/>
                      <a:pt x="1547" y="6426"/>
                      <a:pt x="1559" y="6426"/>
                    </a:cubicBezTo>
                    <a:cubicBezTo>
                      <a:pt x="1644" y="6408"/>
                      <a:pt x="1698" y="6323"/>
                      <a:pt x="1678" y="6239"/>
                    </a:cubicBezTo>
                    <a:cubicBezTo>
                      <a:pt x="1663" y="6165"/>
                      <a:pt x="1599" y="6115"/>
                      <a:pt x="1527" y="6115"/>
                    </a:cubicBezTo>
                    <a:close/>
                    <a:moveTo>
                      <a:pt x="1795" y="7339"/>
                    </a:moveTo>
                    <a:cubicBezTo>
                      <a:pt x="1784" y="7339"/>
                      <a:pt x="1773" y="7340"/>
                      <a:pt x="1762" y="7343"/>
                    </a:cubicBezTo>
                    <a:cubicBezTo>
                      <a:pt x="1674" y="7362"/>
                      <a:pt x="1620" y="7443"/>
                      <a:pt x="1639" y="7528"/>
                    </a:cubicBezTo>
                    <a:cubicBezTo>
                      <a:pt x="1659" y="7599"/>
                      <a:pt x="1721" y="7650"/>
                      <a:pt x="1793" y="7650"/>
                    </a:cubicBezTo>
                    <a:cubicBezTo>
                      <a:pt x="1805" y="7650"/>
                      <a:pt x="1815" y="7650"/>
                      <a:pt x="1827" y="7647"/>
                    </a:cubicBezTo>
                    <a:cubicBezTo>
                      <a:pt x="1912" y="7628"/>
                      <a:pt x="1966" y="7544"/>
                      <a:pt x="1947" y="7462"/>
                    </a:cubicBezTo>
                    <a:cubicBezTo>
                      <a:pt x="1930" y="7389"/>
                      <a:pt x="1866" y="7339"/>
                      <a:pt x="1795" y="7339"/>
                    </a:cubicBezTo>
                    <a:close/>
                    <a:moveTo>
                      <a:pt x="2065" y="8560"/>
                    </a:moveTo>
                    <a:cubicBezTo>
                      <a:pt x="2054" y="8560"/>
                      <a:pt x="2043" y="8562"/>
                      <a:pt x="2031" y="8564"/>
                    </a:cubicBezTo>
                    <a:cubicBezTo>
                      <a:pt x="1947" y="8582"/>
                      <a:pt x="1893" y="8667"/>
                      <a:pt x="1912" y="8753"/>
                    </a:cubicBezTo>
                    <a:cubicBezTo>
                      <a:pt x="1929" y="8824"/>
                      <a:pt x="1994" y="8874"/>
                      <a:pt x="2066" y="8874"/>
                    </a:cubicBezTo>
                    <a:cubicBezTo>
                      <a:pt x="2074" y="8874"/>
                      <a:pt x="2088" y="8874"/>
                      <a:pt x="2097" y="8872"/>
                    </a:cubicBezTo>
                    <a:cubicBezTo>
                      <a:pt x="2181" y="8854"/>
                      <a:pt x="2235" y="8768"/>
                      <a:pt x="2216" y="8683"/>
                    </a:cubicBezTo>
                    <a:cubicBezTo>
                      <a:pt x="2199" y="8610"/>
                      <a:pt x="2137" y="8560"/>
                      <a:pt x="2065" y="8560"/>
                    </a:cubicBezTo>
                    <a:close/>
                    <a:moveTo>
                      <a:pt x="2337" y="9785"/>
                    </a:moveTo>
                    <a:cubicBezTo>
                      <a:pt x="2325" y="9785"/>
                      <a:pt x="2313" y="9786"/>
                      <a:pt x="2300" y="9789"/>
                    </a:cubicBezTo>
                    <a:cubicBezTo>
                      <a:pt x="2216" y="9808"/>
                      <a:pt x="2162" y="9891"/>
                      <a:pt x="2181" y="9974"/>
                    </a:cubicBezTo>
                    <a:cubicBezTo>
                      <a:pt x="2198" y="10048"/>
                      <a:pt x="2263" y="10099"/>
                      <a:pt x="2335" y="10099"/>
                    </a:cubicBezTo>
                    <a:cubicBezTo>
                      <a:pt x="2344" y="10099"/>
                      <a:pt x="2358" y="10095"/>
                      <a:pt x="2366" y="10093"/>
                    </a:cubicBezTo>
                    <a:cubicBezTo>
                      <a:pt x="2454" y="10073"/>
                      <a:pt x="2508" y="9993"/>
                      <a:pt x="2485" y="9908"/>
                    </a:cubicBezTo>
                    <a:cubicBezTo>
                      <a:pt x="2473" y="9835"/>
                      <a:pt x="2409" y="9785"/>
                      <a:pt x="2337" y="9785"/>
                    </a:cubicBezTo>
                    <a:close/>
                    <a:moveTo>
                      <a:pt x="2607" y="11006"/>
                    </a:moveTo>
                    <a:cubicBezTo>
                      <a:pt x="2595" y="11006"/>
                      <a:pt x="2583" y="11007"/>
                      <a:pt x="2571" y="11010"/>
                    </a:cubicBezTo>
                    <a:cubicBezTo>
                      <a:pt x="2485" y="11028"/>
                      <a:pt x="2431" y="11113"/>
                      <a:pt x="2452" y="11197"/>
                    </a:cubicBezTo>
                    <a:cubicBezTo>
                      <a:pt x="2467" y="11269"/>
                      <a:pt x="2533" y="11320"/>
                      <a:pt x="2604" y="11320"/>
                    </a:cubicBezTo>
                    <a:cubicBezTo>
                      <a:pt x="2614" y="11320"/>
                      <a:pt x="2627" y="11320"/>
                      <a:pt x="2639" y="11316"/>
                    </a:cubicBezTo>
                    <a:cubicBezTo>
                      <a:pt x="2723" y="11299"/>
                      <a:pt x="2777" y="11214"/>
                      <a:pt x="2758" y="11129"/>
                    </a:cubicBezTo>
                    <a:cubicBezTo>
                      <a:pt x="2741" y="11056"/>
                      <a:pt x="2678" y="11006"/>
                      <a:pt x="2607" y="11006"/>
                    </a:cubicBezTo>
                    <a:close/>
                    <a:moveTo>
                      <a:pt x="2877" y="12230"/>
                    </a:moveTo>
                    <a:cubicBezTo>
                      <a:pt x="2866" y="12230"/>
                      <a:pt x="2854" y="12231"/>
                      <a:pt x="2842" y="12234"/>
                    </a:cubicBezTo>
                    <a:cubicBezTo>
                      <a:pt x="2755" y="12252"/>
                      <a:pt x="2704" y="12336"/>
                      <a:pt x="2723" y="12422"/>
                    </a:cubicBezTo>
                    <a:cubicBezTo>
                      <a:pt x="2739" y="12493"/>
                      <a:pt x="2801" y="12544"/>
                      <a:pt x="2875" y="12544"/>
                    </a:cubicBezTo>
                    <a:cubicBezTo>
                      <a:pt x="2887" y="12544"/>
                      <a:pt x="2900" y="12541"/>
                      <a:pt x="2908" y="12541"/>
                    </a:cubicBezTo>
                    <a:cubicBezTo>
                      <a:pt x="2994" y="12518"/>
                      <a:pt x="3047" y="12437"/>
                      <a:pt x="3027" y="12353"/>
                    </a:cubicBezTo>
                    <a:cubicBezTo>
                      <a:pt x="3011" y="12280"/>
                      <a:pt x="2949" y="12230"/>
                      <a:pt x="2877" y="12230"/>
                    </a:cubicBezTo>
                    <a:close/>
                    <a:moveTo>
                      <a:pt x="3141" y="13453"/>
                    </a:moveTo>
                    <a:cubicBezTo>
                      <a:pt x="3132" y="13453"/>
                      <a:pt x="3122" y="13453"/>
                      <a:pt x="3113" y="13455"/>
                    </a:cubicBezTo>
                    <a:cubicBezTo>
                      <a:pt x="3027" y="13478"/>
                      <a:pt x="2973" y="13557"/>
                      <a:pt x="2994" y="13643"/>
                    </a:cubicBezTo>
                    <a:cubicBezTo>
                      <a:pt x="3008" y="13715"/>
                      <a:pt x="3074" y="13765"/>
                      <a:pt x="3144" y="13765"/>
                    </a:cubicBezTo>
                    <a:cubicBezTo>
                      <a:pt x="3156" y="13765"/>
                      <a:pt x="3169" y="13765"/>
                      <a:pt x="3178" y="13762"/>
                    </a:cubicBezTo>
                    <a:cubicBezTo>
                      <a:pt x="3263" y="13743"/>
                      <a:pt x="3317" y="13659"/>
                      <a:pt x="3298" y="13574"/>
                    </a:cubicBezTo>
                    <a:cubicBezTo>
                      <a:pt x="3284" y="13501"/>
                      <a:pt x="3216" y="13453"/>
                      <a:pt x="3141" y="13453"/>
                    </a:cubicBezTo>
                    <a:close/>
                    <a:moveTo>
                      <a:pt x="3418" y="14675"/>
                    </a:moveTo>
                    <a:cubicBezTo>
                      <a:pt x="3406" y="14675"/>
                      <a:pt x="3394" y="14677"/>
                      <a:pt x="3382" y="14680"/>
                    </a:cubicBezTo>
                    <a:cubicBezTo>
                      <a:pt x="3298" y="14698"/>
                      <a:pt x="3244" y="14782"/>
                      <a:pt x="3263" y="14867"/>
                    </a:cubicBezTo>
                    <a:cubicBezTo>
                      <a:pt x="3277" y="14938"/>
                      <a:pt x="3343" y="14989"/>
                      <a:pt x="3417" y="14989"/>
                    </a:cubicBezTo>
                    <a:cubicBezTo>
                      <a:pt x="3425" y="14989"/>
                      <a:pt x="3438" y="14986"/>
                      <a:pt x="3450" y="14986"/>
                    </a:cubicBezTo>
                    <a:cubicBezTo>
                      <a:pt x="3536" y="14968"/>
                      <a:pt x="3589" y="14883"/>
                      <a:pt x="3569" y="14799"/>
                    </a:cubicBezTo>
                    <a:cubicBezTo>
                      <a:pt x="3554" y="14725"/>
                      <a:pt x="3490" y="14675"/>
                      <a:pt x="3418" y="14675"/>
                    </a:cubicBezTo>
                    <a:close/>
                    <a:moveTo>
                      <a:pt x="3686" y="15899"/>
                    </a:moveTo>
                    <a:cubicBezTo>
                      <a:pt x="3674" y="15899"/>
                      <a:pt x="3662" y="15901"/>
                      <a:pt x="3650" y="15903"/>
                    </a:cubicBezTo>
                    <a:cubicBezTo>
                      <a:pt x="3566" y="15922"/>
                      <a:pt x="3516" y="16003"/>
                      <a:pt x="3531" y="16088"/>
                    </a:cubicBezTo>
                    <a:cubicBezTo>
                      <a:pt x="3550" y="16164"/>
                      <a:pt x="3613" y="16211"/>
                      <a:pt x="3685" y="16211"/>
                    </a:cubicBezTo>
                    <a:cubicBezTo>
                      <a:pt x="3697" y="16211"/>
                      <a:pt x="3706" y="16211"/>
                      <a:pt x="3718" y="16207"/>
                    </a:cubicBezTo>
                    <a:cubicBezTo>
                      <a:pt x="3804" y="16188"/>
                      <a:pt x="3857" y="16107"/>
                      <a:pt x="3837" y="16022"/>
                    </a:cubicBezTo>
                    <a:cubicBezTo>
                      <a:pt x="3822" y="15949"/>
                      <a:pt x="3759" y="15899"/>
                      <a:pt x="3686" y="15899"/>
                    </a:cubicBezTo>
                    <a:close/>
                    <a:moveTo>
                      <a:pt x="3957" y="17121"/>
                    </a:moveTo>
                    <a:cubicBezTo>
                      <a:pt x="3946" y="17121"/>
                      <a:pt x="3935" y="17122"/>
                      <a:pt x="3923" y="17124"/>
                    </a:cubicBezTo>
                    <a:cubicBezTo>
                      <a:pt x="3837" y="17142"/>
                      <a:pt x="3784" y="17227"/>
                      <a:pt x="3804" y="17313"/>
                    </a:cubicBezTo>
                    <a:cubicBezTo>
                      <a:pt x="3819" y="17385"/>
                      <a:pt x="3885" y="17434"/>
                      <a:pt x="3956" y="17434"/>
                    </a:cubicBezTo>
                    <a:cubicBezTo>
                      <a:pt x="3966" y="17434"/>
                      <a:pt x="3979" y="17434"/>
                      <a:pt x="3989" y="17432"/>
                    </a:cubicBezTo>
                    <a:cubicBezTo>
                      <a:pt x="4073" y="17414"/>
                      <a:pt x="4127" y="17328"/>
                      <a:pt x="4108" y="17244"/>
                    </a:cubicBezTo>
                    <a:cubicBezTo>
                      <a:pt x="4090" y="17170"/>
                      <a:pt x="4028" y="17121"/>
                      <a:pt x="3957" y="1712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81" name="Google Shape;1781;p65"/>
              <p:cNvSpPr/>
              <p:nvPr/>
            </p:nvSpPr>
            <p:spPr>
              <a:xfrm>
                <a:off x="1749425" y="3855850"/>
                <a:ext cx="76175" cy="313550"/>
              </a:xfrm>
              <a:custGeom>
                <a:avLst/>
                <a:gdLst/>
                <a:ahLst/>
                <a:cxnLst/>
                <a:rect l="l" t="t" r="r" b="b"/>
                <a:pathLst>
                  <a:path w="3047" h="12542" extrusionOk="0">
                    <a:moveTo>
                      <a:pt x="173" y="1"/>
                    </a:moveTo>
                    <a:cubicBezTo>
                      <a:pt x="162" y="1"/>
                      <a:pt x="151" y="2"/>
                      <a:pt x="140" y="4"/>
                    </a:cubicBezTo>
                    <a:cubicBezTo>
                      <a:pt x="54" y="25"/>
                      <a:pt x="0" y="104"/>
                      <a:pt x="21" y="189"/>
                    </a:cubicBezTo>
                    <a:cubicBezTo>
                      <a:pt x="36" y="264"/>
                      <a:pt x="99" y="314"/>
                      <a:pt x="171" y="314"/>
                    </a:cubicBezTo>
                    <a:cubicBezTo>
                      <a:pt x="183" y="314"/>
                      <a:pt x="193" y="312"/>
                      <a:pt x="205" y="308"/>
                    </a:cubicBezTo>
                    <a:cubicBezTo>
                      <a:pt x="290" y="289"/>
                      <a:pt x="343" y="209"/>
                      <a:pt x="324" y="124"/>
                    </a:cubicBezTo>
                    <a:cubicBezTo>
                      <a:pt x="307" y="50"/>
                      <a:pt x="242" y="1"/>
                      <a:pt x="173" y="1"/>
                    </a:cubicBezTo>
                    <a:close/>
                    <a:moveTo>
                      <a:pt x="443" y="1222"/>
                    </a:moveTo>
                    <a:cubicBezTo>
                      <a:pt x="432" y="1222"/>
                      <a:pt x="421" y="1223"/>
                      <a:pt x="409" y="1226"/>
                    </a:cubicBezTo>
                    <a:cubicBezTo>
                      <a:pt x="324" y="1246"/>
                      <a:pt x="271" y="1328"/>
                      <a:pt x="290" y="1414"/>
                    </a:cubicBezTo>
                    <a:cubicBezTo>
                      <a:pt x="307" y="1485"/>
                      <a:pt x="372" y="1535"/>
                      <a:pt x="444" y="1535"/>
                    </a:cubicBezTo>
                    <a:cubicBezTo>
                      <a:pt x="452" y="1535"/>
                      <a:pt x="465" y="1535"/>
                      <a:pt x="475" y="1533"/>
                    </a:cubicBezTo>
                    <a:cubicBezTo>
                      <a:pt x="559" y="1515"/>
                      <a:pt x="612" y="1430"/>
                      <a:pt x="596" y="1345"/>
                    </a:cubicBezTo>
                    <a:cubicBezTo>
                      <a:pt x="578" y="1272"/>
                      <a:pt x="515" y="1222"/>
                      <a:pt x="443" y="1222"/>
                    </a:cubicBezTo>
                    <a:close/>
                    <a:moveTo>
                      <a:pt x="713" y="2446"/>
                    </a:moveTo>
                    <a:cubicBezTo>
                      <a:pt x="702" y="2446"/>
                      <a:pt x="690" y="2448"/>
                      <a:pt x="678" y="2450"/>
                    </a:cubicBezTo>
                    <a:cubicBezTo>
                      <a:pt x="594" y="2469"/>
                      <a:pt x="540" y="2549"/>
                      <a:pt x="559" y="2635"/>
                    </a:cubicBezTo>
                    <a:cubicBezTo>
                      <a:pt x="576" y="2709"/>
                      <a:pt x="641" y="2760"/>
                      <a:pt x="713" y="2760"/>
                    </a:cubicBezTo>
                    <a:cubicBezTo>
                      <a:pt x="721" y="2760"/>
                      <a:pt x="735" y="2756"/>
                      <a:pt x="746" y="2754"/>
                    </a:cubicBezTo>
                    <a:cubicBezTo>
                      <a:pt x="832" y="2739"/>
                      <a:pt x="886" y="2654"/>
                      <a:pt x="865" y="2569"/>
                    </a:cubicBezTo>
                    <a:cubicBezTo>
                      <a:pt x="851" y="2496"/>
                      <a:pt x="785" y="2446"/>
                      <a:pt x="713" y="2446"/>
                    </a:cubicBezTo>
                    <a:close/>
                    <a:moveTo>
                      <a:pt x="980" y="3668"/>
                    </a:moveTo>
                    <a:cubicBezTo>
                      <a:pt x="970" y="3668"/>
                      <a:pt x="959" y="3669"/>
                      <a:pt x="948" y="3671"/>
                    </a:cubicBezTo>
                    <a:cubicBezTo>
                      <a:pt x="863" y="3689"/>
                      <a:pt x="814" y="3774"/>
                      <a:pt x="828" y="3859"/>
                    </a:cubicBezTo>
                    <a:cubicBezTo>
                      <a:pt x="846" y="3930"/>
                      <a:pt x="911" y="3981"/>
                      <a:pt x="982" y="3981"/>
                    </a:cubicBezTo>
                    <a:cubicBezTo>
                      <a:pt x="994" y="3981"/>
                      <a:pt x="1005" y="3981"/>
                      <a:pt x="1017" y="3978"/>
                    </a:cubicBezTo>
                    <a:cubicBezTo>
                      <a:pt x="1101" y="3960"/>
                      <a:pt x="1155" y="3878"/>
                      <a:pt x="1136" y="3791"/>
                    </a:cubicBezTo>
                    <a:cubicBezTo>
                      <a:pt x="1119" y="3716"/>
                      <a:pt x="1054" y="3668"/>
                      <a:pt x="980" y="3668"/>
                    </a:cubicBezTo>
                    <a:close/>
                    <a:moveTo>
                      <a:pt x="1255" y="4891"/>
                    </a:moveTo>
                    <a:cubicBezTo>
                      <a:pt x="1243" y="4891"/>
                      <a:pt x="1232" y="4892"/>
                      <a:pt x="1220" y="4895"/>
                    </a:cubicBezTo>
                    <a:cubicBezTo>
                      <a:pt x="1136" y="4913"/>
                      <a:pt x="1082" y="4999"/>
                      <a:pt x="1101" y="5083"/>
                    </a:cubicBezTo>
                    <a:cubicBezTo>
                      <a:pt x="1117" y="5155"/>
                      <a:pt x="1182" y="5205"/>
                      <a:pt x="1251" y="5205"/>
                    </a:cubicBezTo>
                    <a:cubicBezTo>
                      <a:pt x="1263" y="5205"/>
                      <a:pt x="1278" y="5202"/>
                      <a:pt x="1286" y="5202"/>
                    </a:cubicBezTo>
                    <a:cubicBezTo>
                      <a:pt x="1370" y="5185"/>
                      <a:pt x="1424" y="5100"/>
                      <a:pt x="1405" y="5014"/>
                    </a:cubicBezTo>
                    <a:cubicBezTo>
                      <a:pt x="1389" y="4941"/>
                      <a:pt x="1326" y="4891"/>
                      <a:pt x="1255" y="4891"/>
                    </a:cubicBezTo>
                    <a:close/>
                    <a:moveTo>
                      <a:pt x="1524" y="6116"/>
                    </a:moveTo>
                    <a:cubicBezTo>
                      <a:pt x="1513" y="6116"/>
                      <a:pt x="1501" y="6117"/>
                      <a:pt x="1490" y="6120"/>
                    </a:cubicBezTo>
                    <a:cubicBezTo>
                      <a:pt x="1405" y="6134"/>
                      <a:pt x="1351" y="6220"/>
                      <a:pt x="1370" y="6304"/>
                    </a:cubicBezTo>
                    <a:cubicBezTo>
                      <a:pt x="1386" y="6376"/>
                      <a:pt x="1451" y="6426"/>
                      <a:pt x="1524" y="6426"/>
                    </a:cubicBezTo>
                    <a:cubicBezTo>
                      <a:pt x="1532" y="6426"/>
                      <a:pt x="1547" y="6426"/>
                      <a:pt x="1559" y="6424"/>
                    </a:cubicBezTo>
                    <a:cubicBezTo>
                      <a:pt x="1643" y="6405"/>
                      <a:pt x="1697" y="6324"/>
                      <a:pt x="1678" y="6239"/>
                    </a:cubicBezTo>
                    <a:cubicBezTo>
                      <a:pt x="1662" y="6166"/>
                      <a:pt x="1597" y="6116"/>
                      <a:pt x="1524" y="6116"/>
                    </a:cubicBezTo>
                    <a:close/>
                    <a:moveTo>
                      <a:pt x="1793" y="7337"/>
                    </a:moveTo>
                    <a:cubicBezTo>
                      <a:pt x="1781" y="7337"/>
                      <a:pt x="1770" y="7338"/>
                      <a:pt x="1758" y="7341"/>
                    </a:cubicBezTo>
                    <a:cubicBezTo>
                      <a:pt x="1673" y="7359"/>
                      <a:pt x="1619" y="7443"/>
                      <a:pt x="1639" y="7528"/>
                    </a:cubicBezTo>
                    <a:cubicBezTo>
                      <a:pt x="1655" y="7599"/>
                      <a:pt x="1721" y="7651"/>
                      <a:pt x="1792" y="7651"/>
                    </a:cubicBezTo>
                    <a:cubicBezTo>
                      <a:pt x="1804" y="7651"/>
                      <a:pt x="1815" y="7647"/>
                      <a:pt x="1827" y="7647"/>
                    </a:cubicBezTo>
                    <a:cubicBezTo>
                      <a:pt x="1911" y="7629"/>
                      <a:pt x="1965" y="7545"/>
                      <a:pt x="1946" y="7460"/>
                    </a:cubicBezTo>
                    <a:cubicBezTo>
                      <a:pt x="1931" y="7386"/>
                      <a:pt x="1866" y="7337"/>
                      <a:pt x="1793" y="7337"/>
                    </a:cubicBezTo>
                    <a:close/>
                    <a:moveTo>
                      <a:pt x="2065" y="8561"/>
                    </a:moveTo>
                    <a:cubicBezTo>
                      <a:pt x="2054" y="8561"/>
                      <a:pt x="2042" y="8562"/>
                      <a:pt x="2030" y="8565"/>
                    </a:cubicBezTo>
                    <a:cubicBezTo>
                      <a:pt x="1946" y="8585"/>
                      <a:pt x="1892" y="8665"/>
                      <a:pt x="1911" y="8749"/>
                    </a:cubicBezTo>
                    <a:cubicBezTo>
                      <a:pt x="1928" y="8825"/>
                      <a:pt x="1994" y="8874"/>
                      <a:pt x="2061" y="8874"/>
                    </a:cubicBezTo>
                    <a:cubicBezTo>
                      <a:pt x="2073" y="8874"/>
                      <a:pt x="2088" y="8872"/>
                      <a:pt x="2096" y="8868"/>
                    </a:cubicBezTo>
                    <a:cubicBezTo>
                      <a:pt x="2181" y="8849"/>
                      <a:pt x="2234" y="8769"/>
                      <a:pt x="2215" y="8684"/>
                    </a:cubicBezTo>
                    <a:cubicBezTo>
                      <a:pt x="2199" y="8611"/>
                      <a:pt x="2136" y="8561"/>
                      <a:pt x="2065" y="8561"/>
                    </a:cubicBezTo>
                    <a:close/>
                    <a:moveTo>
                      <a:pt x="2335" y="9782"/>
                    </a:moveTo>
                    <a:cubicBezTo>
                      <a:pt x="2323" y="9782"/>
                      <a:pt x="2311" y="9783"/>
                      <a:pt x="2300" y="9786"/>
                    </a:cubicBezTo>
                    <a:cubicBezTo>
                      <a:pt x="2215" y="9804"/>
                      <a:pt x="2162" y="9889"/>
                      <a:pt x="2181" y="9974"/>
                    </a:cubicBezTo>
                    <a:cubicBezTo>
                      <a:pt x="2197" y="10045"/>
                      <a:pt x="2263" y="10095"/>
                      <a:pt x="2334" y="10095"/>
                    </a:cubicBezTo>
                    <a:cubicBezTo>
                      <a:pt x="2344" y="10095"/>
                      <a:pt x="2357" y="10095"/>
                      <a:pt x="2369" y="10093"/>
                    </a:cubicBezTo>
                    <a:cubicBezTo>
                      <a:pt x="2451" y="10075"/>
                      <a:pt x="2507" y="9991"/>
                      <a:pt x="2488" y="9905"/>
                    </a:cubicBezTo>
                    <a:cubicBezTo>
                      <a:pt x="2473" y="9832"/>
                      <a:pt x="2407" y="9782"/>
                      <a:pt x="2335" y="9782"/>
                    </a:cubicBezTo>
                    <a:close/>
                    <a:moveTo>
                      <a:pt x="2605" y="11007"/>
                    </a:moveTo>
                    <a:cubicBezTo>
                      <a:pt x="2593" y="11007"/>
                      <a:pt x="2582" y="11008"/>
                      <a:pt x="2570" y="11010"/>
                    </a:cubicBezTo>
                    <a:cubicBezTo>
                      <a:pt x="2484" y="11029"/>
                      <a:pt x="2431" y="11113"/>
                      <a:pt x="2451" y="11195"/>
                    </a:cubicBezTo>
                    <a:cubicBezTo>
                      <a:pt x="2465" y="11271"/>
                      <a:pt x="2532" y="11320"/>
                      <a:pt x="2604" y="11320"/>
                    </a:cubicBezTo>
                    <a:cubicBezTo>
                      <a:pt x="2613" y="11320"/>
                      <a:pt x="2626" y="11317"/>
                      <a:pt x="2638" y="11314"/>
                    </a:cubicBezTo>
                    <a:cubicBezTo>
                      <a:pt x="2723" y="11295"/>
                      <a:pt x="2776" y="11214"/>
                      <a:pt x="2757" y="11130"/>
                    </a:cubicBezTo>
                    <a:cubicBezTo>
                      <a:pt x="2742" y="11057"/>
                      <a:pt x="2677" y="11007"/>
                      <a:pt x="2605" y="11007"/>
                    </a:cubicBezTo>
                    <a:close/>
                    <a:moveTo>
                      <a:pt x="2874" y="12228"/>
                    </a:moveTo>
                    <a:cubicBezTo>
                      <a:pt x="2863" y="12228"/>
                      <a:pt x="2852" y="12229"/>
                      <a:pt x="2842" y="12232"/>
                    </a:cubicBezTo>
                    <a:cubicBezTo>
                      <a:pt x="2757" y="12254"/>
                      <a:pt x="2704" y="12334"/>
                      <a:pt x="2723" y="12419"/>
                    </a:cubicBezTo>
                    <a:cubicBezTo>
                      <a:pt x="2738" y="12493"/>
                      <a:pt x="2800" y="12541"/>
                      <a:pt x="2874" y="12541"/>
                    </a:cubicBezTo>
                    <a:cubicBezTo>
                      <a:pt x="2886" y="12541"/>
                      <a:pt x="2895" y="12541"/>
                      <a:pt x="2907" y="12538"/>
                    </a:cubicBezTo>
                    <a:cubicBezTo>
                      <a:pt x="2993" y="12520"/>
                      <a:pt x="3047" y="12435"/>
                      <a:pt x="3026" y="12351"/>
                    </a:cubicBezTo>
                    <a:cubicBezTo>
                      <a:pt x="3010" y="12276"/>
                      <a:pt x="2944" y="12228"/>
                      <a:pt x="2874" y="12228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82" name="Google Shape;1782;p65"/>
              <p:cNvSpPr/>
              <p:nvPr/>
            </p:nvSpPr>
            <p:spPr>
              <a:xfrm>
                <a:off x="1712575" y="3928650"/>
                <a:ext cx="55875" cy="221875"/>
              </a:xfrm>
              <a:custGeom>
                <a:avLst/>
                <a:gdLst/>
                <a:ahLst/>
                <a:cxnLst/>
                <a:rect l="l" t="t" r="r" b="b"/>
                <a:pathLst>
                  <a:path w="2235" h="8875" extrusionOk="0">
                    <a:moveTo>
                      <a:pt x="172" y="0"/>
                    </a:moveTo>
                    <a:cubicBezTo>
                      <a:pt x="161" y="0"/>
                      <a:pt x="150" y="2"/>
                      <a:pt x="139" y="4"/>
                    </a:cubicBezTo>
                    <a:cubicBezTo>
                      <a:pt x="54" y="23"/>
                      <a:pt x="1" y="104"/>
                      <a:pt x="20" y="189"/>
                    </a:cubicBezTo>
                    <a:cubicBezTo>
                      <a:pt x="36" y="265"/>
                      <a:pt x="98" y="314"/>
                      <a:pt x="170" y="314"/>
                    </a:cubicBezTo>
                    <a:cubicBezTo>
                      <a:pt x="182" y="314"/>
                      <a:pt x="192" y="312"/>
                      <a:pt x="204" y="308"/>
                    </a:cubicBezTo>
                    <a:cubicBezTo>
                      <a:pt x="289" y="289"/>
                      <a:pt x="343" y="208"/>
                      <a:pt x="323" y="123"/>
                    </a:cubicBezTo>
                    <a:cubicBezTo>
                      <a:pt x="307" y="50"/>
                      <a:pt x="243" y="0"/>
                      <a:pt x="172" y="0"/>
                    </a:cubicBezTo>
                    <a:close/>
                    <a:moveTo>
                      <a:pt x="443" y="1221"/>
                    </a:moveTo>
                    <a:cubicBezTo>
                      <a:pt x="431" y="1221"/>
                      <a:pt x="420" y="1223"/>
                      <a:pt x="408" y="1225"/>
                    </a:cubicBezTo>
                    <a:cubicBezTo>
                      <a:pt x="323" y="1243"/>
                      <a:pt x="270" y="1328"/>
                      <a:pt x="289" y="1412"/>
                    </a:cubicBezTo>
                    <a:cubicBezTo>
                      <a:pt x="304" y="1485"/>
                      <a:pt x="371" y="1535"/>
                      <a:pt x="443" y="1535"/>
                    </a:cubicBezTo>
                    <a:cubicBezTo>
                      <a:pt x="452" y="1535"/>
                      <a:pt x="465" y="1535"/>
                      <a:pt x="474" y="1531"/>
                    </a:cubicBezTo>
                    <a:cubicBezTo>
                      <a:pt x="559" y="1514"/>
                      <a:pt x="611" y="1429"/>
                      <a:pt x="596" y="1344"/>
                    </a:cubicBezTo>
                    <a:cubicBezTo>
                      <a:pt x="577" y="1271"/>
                      <a:pt x="515" y="1221"/>
                      <a:pt x="443" y="1221"/>
                    </a:cubicBezTo>
                    <a:close/>
                    <a:moveTo>
                      <a:pt x="715" y="2446"/>
                    </a:moveTo>
                    <a:cubicBezTo>
                      <a:pt x="703" y="2446"/>
                      <a:pt x="691" y="2447"/>
                      <a:pt x="679" y="2450"/>
                    </a:cubicBezTo>
                    <a:cubicBezTo>
                      <a:pt x="593" y="2468"/>
                      <a:pt x="539" y="2553"/>
                      <a:pt x="559" y="2637"/>
                    </a:cubicBezTo>
                    <a:cubicBezTo>
                      <a:pt x="574" y="2709"/>
                      <a:pt x="638" y="2759"/>
                      <a:pt x="709" y="2759"/>
                    </a:cubicBezTo>
                    <a:cubicBezTo>
                      <a:pt x="710" y="2759"/>
                      <a:pt x="711" y="2759"/>
                      <a:pt x="712" y="2759"/>
                    </a:cubicBezTo>
                    <a:cubicBezTo>
                      <a:pt x="721" y="2759"/>
                      <a:pt x="735" y="2756"/>
                      <a:pt x="746" y="2753"/>
                    </a:cubicBezTo>
                    <a:cubicBezTo>
                      <a:pt x="831" y="2738"/>
                      <a:pt x="885" y="2654"/>
                      <a:pt x="866" y="2569"/>
                    </a:cubicBezTo>
                    <a:cubicBezTo>
                      <a:pt x="850" y="2496"/>
                      <a:pt x="786" y="2446"/>
                      <a:pt x="715" y="2446"/>
                    </a:cubicBezTo>
                    <a:close/>
                    <a:moveTo>
                      <a:pt x="979" y="3668"/>
                    </a:moveTo>
                    <a:cubicBezTo>
                      <a:pt x="969" y="3668"/>
                      <a:pt x="958" y="3669"/>
                      <a:pt x="948" y="3671"/>
                    </a:cubicBezTo>
                    <a:cubicBezTo>
                      <a:pt x="863" y="3693"/>
                      <a:pt x="813" y="3774"/>
                      <a:pt x="829" y="3858"/>
                    </a:cubicBezTo>
                    <a:cubicBezTo>
                      <a:pt x="847" y="3931"/>
                      <a:pt x="908" y="3981"/>
                      <a:pt x="982" y="3981"/>
                    </a:cubicBezTo>
                    <a:cubicBezTo>
                      <a:pt x="994" y="3981"/>
                      <a:pt x="1004" y="3981"/>
                      <a:pt x="1016" y="3977"/>
                    </a:cubicBezTo>
                    <a:cubicBezTo>
                      <a:pt x="1101" y="3960"/>
                      <a:pt x="1155" y="3875"/>
                      <a:pt x="1135" y="3790"/>
                    </a:cubicBezTo>
                    <a:cubicBezTo>
                      <a:pt x="1119" y="3715"/>
                      <a:pt x="1052" y="3668"/>
                      <a:pt x="979" y="3668"/>
                    </a:cubicBezTo>
                    <a:close/>
                    <a:moveTo>
                      <a:pt x="1253" y="4891"/>
                    </a:moveTo>
                    <a:cubicBezTo>
                      <a:pt x="1242" y="4891"/>
                      <a:pt x="1230" y="4892"/>
                      <a:pt x="1218" y="4895"/>
                    </a:cubicBezTo>
                    <a:cubicBezTo>
                      <a:pt x="1134" y="4913"/>
                      <a:pt x="1080" y="4997"/>
                      <a:pt x="1099" y="5083"/>
                    </a:cubicBezTo>
                    <a:cubicBezTo>
                      <a:pt x="1116" y="5156"/>
                      <a:pt x="1181" y="5205"/>
                      <a:pt x="1253" y="5205"/>
                    </a:cubicBezTo>
                    <a:cubicBezTo>
                      <a:pt x="1262" y="5205"/>
                      <a:pt x="1275" y="5205"/>
                      <a:pt x="1284" y="5202"/>
                    </a:cubicBezTo>
                    <a:cubicBezTo>
                      <a:pt x="1370" y="5184"/>
                      <a:pt x="1423" y="5099"/>
                      <a:pt x="1403" y="5014"/>
                    </a:cubicBezTo>
                    <a:cubicBezTo>
                      <a:pt x="1386" y="4941"/>
                      <a:pt x="1325" y="4891"/>
                      <a:pt x="1253" y="4891"/>
                    </a:cubicBezTo>
                    <a:close/>
                    <a:moveTo>
                      <a:pt x="1525" y="6115"/>
                    </a:moveTo>
                    <a:cubicBezTo>
                      <a:pt x="1513" y="6115"/>
                      <a:pt x="1501" y="6117"/>
                      <a:pt x="1489" y="6120"/>
                    </a:cubicBezTo>
                    <a:cubicBezTo>
                      <a:pt x="1403" y="6139"/>
                      <a:pt x="1349" y="6218"/>
                      <a:pt x="1370" y="6304"/>
                    </a:cubicBezTo>
                    <a:cubicBezTo>
                      <a:pt x="1385" y="6379"/>
                      <a:pt x="1451" y="6426"/>
                      <a:pt x="1522" y="6426"/>
                    </a:cubicBezTo>
                    <a:cubicBezTo>
                      <a:pt x="1532" y="6426"/>
                      <a:pt x="1545" y="6426"/>
                      <a:pt x="1557" y="6423"/>
                    </a:cubicBezTo>
                    <a:cubicBezTo>
                      <a:pt x="1641" y="6403"/>
                      <a:pt x="1695" y="6323"/>
                      <a:pt x="1676" y="6239"/>
                    </a:cubicBezTo>
                    <a:cubicBezTo>
                      <a:pt x="1659" y="6165"/>
                      <a:pt x="1596" y="6115"/>
                      <a:pt x="1525" y="6115"/>
                    </a:cubicBezTo>
                    <a:close/>
                    <a:moveTo>
                      <a:pt x="1794" y="7336"/>
                    </a:moveTo>
                    <a:cubicBezTo>
                      <a:pt x="1782" y="7336"/>
                      <a:pt x="1770" y="7338"/>
                      <a:pt x="1758" y="7341"/>
                    </a:cubicBezTo>
                    <a:cubicBezTo>
                      <a:pt x="1673" y="7359"/>
                      <a:pt x="1620" y="7443"/>
                      <a:pt x="1639" y="7528"/>
                    </a:cubicBezTo>
                    <a:cubicBezTo>
                      <a:pt x="1658" y="7600"/>
                      <a:pt x="1721" y="7650"/>
                      <a:pt x="1792" y="7650"/>
                    </a:cubicBezTo>
                    <a:cubicBezTo>
                      <a:pt x="1803" y="7650"/>
                      <a:pt x="1814" y="7650"/>
                      <a:pt x="1826" y="7647"/>
                    </a:cubicBezTo>
                    <a:cubicBezTo>
                      <a:pt x="1912" y="7629"/>
                      <a:pt x="1964" y="7544"/>
                      <a:pt x="1945" y="7460"/>
                    </a:cubicBezTo>
                    <a:cubicBezTo>
                      <a:pt x="1930" y="7386"/>
                      <a:pt x="1865" y="7336"/>
                      <a:pt x="1794" y="7336"/>
                    </a:cubicBezTo>
                    <a:close/>
                    <a:moveTo>
                      <a:pt x="2065" y="8560"/>
                    </a:moveTo>
                    <a:cubicBezTo>
                      <a:pt x="2054" y="8560"/>
                      <a:pt x="2042" y="8562"/>
                      <a:pt x="2031" y="8564"/>
                    </a:cubicBezTo>
                    <a:cubicBezTo>
                      <a:pt x="1945" y="8583"/>
                      <a:pt x="1891" y="8664"/>
                      <a:pt x="1912" y="8749"/>
                    </a:cubicBezTo>
                    <a:cubicBezTo>
                      <a:pt x="1927" y="8824"/>
                      <a:pt x="1989" y="8874"/>
                      <a:pt x="2059" y="8874"/>
                    </a:cubicBezTo>
                    <a:cubicBezTo>
                      <a:pt x="2060" y="8874"/>
                      <a:pt x="2061" y="8874"/>
                      <a:pt x="2062" y="8874"/>
                    </a:cubicBezTo>
                    <a:cubicBezTo>
                      <a:pt x="2074" y="8874"/>
                      <a:pt x="2087" y="8872"/>
                      <a:pt x="2096" y="8868"/>
                    </a:cubicBezTo>
                    <a:cubicBezTo>
                      <a:pt x="2181" y="8849"/>
                      <a:pt x="2234" y="8768"/>
                      <a:pt x="2215" y="8683"/>
                    </a:cubicBezTo>
                    <a:cubicBezTo>
                      <a:pt x="2198" y="8610"/>
                      <a:pt x="2136" y="8560"/>
                      <a:pt x="2065" y="856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83" name="Google Shape;1783;p65"/>
              <p:cNvSpPr/>
              <p:nvPr/>
            </p:nvSpPr>
            <p:spPr>
              <a:xfrm>
                <a:off x="1788875" y="3776550"/>
                <a:ext cx="103250" cy="435925"/>
              </a:xfrm>
              <a:custGeom>
                <a:avLst/>
                <a:gdLst/>
                <a:ahLst/>
                <a:cxnLst/>
                <a:rect l="l" t="t" r="r" b="b"/>
                <a:pathLst>
                  <a:path w="4130" h="17437" extrusionOk="0">
                    <a:moveTo>
                      <a:pt x="175" y="1"/>
                    </a:moveTo>
                    <a:cubicBezTo>
                      <a:pt x="164" y="1"/>
                      <a:pt x="152" y="2"/>
                      <a:pt x="140" y="5"/>
                    </a:cubicBezTo>
                    <a:cubicBezTo>
                      <a:pt x="55" y="23"/>
                      <a:pt x="1" y="107"/>
                      <a:pt x="21" y="192"/>
                    </a:cubicBezTo>
                    <a:cubicBezTo>
                      <a:pt x="37" y="263"/>
                      <a:pt x="102" y="315"/>
                      <a:pt x="174" y="315"/>
                    </a:cubicBezTo>
                    <a:cubicBezTo>
                      <a:pt x="186" y="315"/>
                      <a:pt x="196" y="315"/>
                      <a:pt x="208" y="311"/>
                    </a:cubicBezTo>
                    <a:cubicBezTo>
                      <a:pt x="293" y="293"/>
                      <a:pt x="346" y="209"/>
                      <a:pt x="327" y="124"/>
                    </a:cubicBezTo>
                    <a:cubicBezTo>
                      <a:pt x="312" y="50"/>
                      <a:pt x="247" y="1"/>
                      <a:pt x="175" y="1"/>
                    </a:cubicBezTo>
                    <a:close/>
                    <a:moveTo>
                      <a:pt x="444" y="1225"/>
                    </a:moveTo>
                    <a:cubicBezTo>
                      <a:pt x="433" y="1225"/>
                      <a:pt x="421" y="1226"/>
                      <a:pt x="410" y="1228"/>
                    </a:cubicBezTo>
                    <a:cubicBezTo>
                      <a:pt x="327" y="1248"/>
                      <a:pt x="271" y="1329"/>
                      <a:pt x="290" y="1413"/>
                    </a:cubicBezTo>
                    <a:cubicBezTo>
                      <a:pt x="310" y="1488"/>
                      <a:pt x="373" y="1538"/>
                      <a:pt x="444" y="1538"/>
                    </a:cubicBezTo>
                    <a:cubicBezTo>
                      <a:pt x="456" y="1538"/>
                      <a:pt x="466" y="1536"/>
                      <a:pt x="478" y="1532"/>
                    </a:cubicBezTo>
                    <a:cubicBezTo>
                      <a:pt x="563" y="1513"/>
                      <a:pt x="617" y="1433"/>
                      <a:pt x="597" y="1348"/>
                    </a:cubicBezTo>
                    <a:cubicBezTo>
                      <a:pt x="581" y="1275"/>
                      <a:pt x="516" y="1225"/>
                      <a:pt x="444" y="1225"/>
                    </a:cubicBezTo>
                    <a:close/>
                    <a:moveTo>
                      <a:pt x="717" y="2446"/>
                    </a:moveTo>
                    <a:cubicBezTo>
                      <a:pt x="705" y="2446"/>
                      <a:pt x="694" y="2447"/>
                      <a:pt x="682" y="2450"/>
                    </a:cubicBezTo>
                    <a:cubicBezTo>
                      <a:pt x="597" y="2467"/>
                      <a:pt x="543" y="2552"/>
                      <a:pt x="563" y="2638"/>
                    </a:cubicBezTo>
                    <a:cubicBezTo>
                      <a:pt x="578" y="2709"/>
                      <a:pt x="641" y="2759"/>
                      <a:pt x="716" y="2759"/>
                    </a:cubicBezTo>
                    <a:cubicBezTo>
                      <a:pt x="725" y="2759"/>
                      <a:pt x="738" y="2759"/>
                      <a:pt x="748" y="2757"/>
                    </a:cubicBezTo>
                    <a:cubicBezTo>
                      <a:pt x="833" y="2739"/>
                      <a:pt x="886" y="2655"/>
                      <a:pt x="867" y="2569"/>
                    </a:cubicBezTo>
                    <a:cubicBezTo>
                      <a:pt x="850" y="2496"/>
                      <a:pt x="788" y="2446"/>
                      <a:pt x="717" y="2446"/>
                    </a:cubicBezTo>
                    <a:close/>
                    <a:moveTo>
                      <a:pt x="986" y="3671"/>
                    </a:moveTo>
                    <a:cubicBezTo>
                      <a:pt x="975" y="3671"/>
                      <a:pt x="963" y="3672"/>
                      <a:pt x="952" y="3674"/>
                    </a:cubicBezTo>
                    <a:cubicBezTo>
                      <a:pt x="867" y="3692"/>
                      <a:pt x="813" y="3777"/>
                      <a:pt x="833" y="3861"/>
                    </a:cubicBezTo>
                    <a:cubicBezTo>
                      <a:pt x="847" y="3935"/>
                      <a:pt x="912" y="3984"/>
                      <a:pt x="986" y="3984"/>
                    </a:cubicBezTo>
                    <a:cubicBezTo>
                      <a:pt x="995" y="3984"/>
                      <a:pt x="1008" y="3981"/>
                      <a:pt x="1020" y="3981"/>
                    </a:cubicBezTo>
                    <a:cubicBezTo>
                      <a:pt x="1102" y="3959"/>
                      <a:pt x="1159" y="3878"/>
                      <a:pt x="1139" y="3794"/>
                    </a:cubicBezTo>
                    <a:cubicBezTo>
                      <a:pt x="1123" y="3720"/>
                      <a:pt x="1058" y="3671"/>
                      <a:pt x="986" y="3671"/>
                    </a:cubicBezTo>
                    <a:close/>
                    <a:moveTo>
                      <a:pt x="1250" y="4893"/>
                    </a:moveTo>
                    <a:cubicBezTo>
                      <a:pt x="1240" y="4893"/>
                      <a:pt x="1230" y="4894"/>
                      <a:pt x="1220" y="4896"/>
                    </a:cubicBezTo>
                    <a:cubicBezTo>
                      <a:pt x="1135" y="4918"/>
                      <a:pt x="1082" y="4998"/>
                      <a:pt x="1101" y="5083"/>
                    </a:cubicBezTo>
                    <a:cubicBezTo>
                      <a:pt x="1120" y="5159"/>
                      <a:pt x="1183" y="5205"/>
                      <a:pt x="1254" y="5205"/>
                    </a:cubicBezTo>
                    <a:cubicBezTo>
                      <a:pt x="1266" y="5205"/>
                      <a:pt x="1276" y="5205"/>
                      <a:pt x="1288" y="5202"/>
                    </a:cubicBezTo>
                    <a:cubicBezTo>
                      <a:pt x="1373" y="5184"/>
                      <a:pt x="1427" y="5099"/>
                      <a:pt x="1407" y="5015"/>
                    </a:cubicBezTo>
                    <a:cubicBezTo>
                      <a:pt x="1391" y="4942"/>
                      <a:pt x="1323" y="4893"/>
                      <a:pt x="1250" y="4893"/>
                    </a:cubicBezTo>
                    <a:close/>
                    <a:moveTo>
                      <a:pt x="1527" y="6115"/>
                    </a:moveTo>
                    <a:cubicBezTo>
                      <a:pt x="1516" y="6115"/>
                      <a:pt x="1504" y="6117"/>
                      <a:pt x="1493" y="6119"/>
                    </a:cubicBezTo>
                    <a:cubicBezTo>
                      <a:pt x="1407" y="6139"/>
                      <a:pt x="1353" y="6222"/>
                      <a:pt x="1373" y="6307"/>
                    </a:cubicBezTo>
                    <a:cubicBezTo>
                      <a:pt x="1389" y="6380"/>
                      <a:pt x="1452" y="6429"/>
                      <a:pt x="1524" y="6429"/>
                    </a:cubicBezTo>
                    <a:cubicBezTo>
                      <a:pt x="1535" y="6429"/>
                      <a:pt x="1549" y="6426"/>
                      <a:pt x="1558" y="6426"/>
                    </a:cubicBezTo>
                    <a:cubicBezTo>
                      <a:pt x="1643" y="6409"/>
                      <a:pt x="1696" y="6324"/>
                      <a:pt x="1677" y="6238"/>
                    </a:cubicBezTo>
                    <a:cubicBezTo>
                      <a:pt x="1660" y="6165"/>
                      <a:pt x="1598" y="6115"/>
                      <a:pt x="1527" y="6115"/>
                    </a:cubicBezTo>
                    <a:close/>
                    <a:moveTo>
                      <a:pt x="1797" y="7340"/>
                    </a:moveTo>
                    <a:cubicBezTo>
                      <a:pt x="1785" y="7340"/>
                      <a:pt x="1774" y="7341"/>
                      <a:pt x="1762" y="7344"/>
                    </a:cubicBezTo>
                    <a:cubicBezTo>
                      <a:pt x="1677" y="7363"/>
                      <a:pt x="1624" y="7443"/>
                      <a:pt x="1643" y="7529"/>
                    </a:cubicBezTo>
                    <a:cubicBezTo>
                      <a:pt x="1659" y="7605"/>
                      <a:pt x="1725" y="7650"/>
                      <a:pt x="1793" y="7650"/>
                    </a:cubicBezTo>
                    <a:cubicBezTo>
                      <a:pt x="1805" y="7650"/>
                      <a:pt x="1818" y="7650"/>
                      <a:pt x="1827" y="7648"/>
                    </a:cubicBezTo>
                    <a:cubicBezTo>
                      <a:pt x="1912" y="7629"/>
                      <a:pt x="1964" y="7548"/>
                      <a:pt x="1949" y="7463"/>
                    </a:cubicBezTo>
                    <a:cubicBezTo>
                      <a:pt x="1930" y="7389"/>
                      <a:pt x="1868" y="7340"/>
                      <a:pt x="1797" y="7340"/>
                    </a:cubicBezTo>
                    <a:close/>
                    <a:moveTo>
                      <a:pt x="2066" y="8561"/>
                    </a:moveTo>
                    <a:cubicBezTo>
                      <a:pt x="2054" y="8561"/>
                      <a:pt x="2043" y="8562"/>
                      <a:pt x="2031" y="8565"/>
                    </a:cubicBezTo>
                    <a:cubicBezTo>
                      <a:pt x="1946" y="8583"/>
                      <a:pt x="1893" y="8667"/>
                      <a:pt x="1912" y="8752"/>
                    </a:cubicBezTo>
                    <a:cubicBezTo>
                      <a:pt x="1929" y="8826"/>
                      <a:pt x="1994" y="8875"/>
                      <a:pt x="2066" y="8875"/>
                    </a:cubicBezTo>
                    <a:cubicBezTo>
                      <a:pt x="2078" y="8875"/>
                      <a:pt x="2088" y="8875"/>
                      <a:pt x="2100" y="8871"/>
                    </a:cubicBezTo>
                    <a:cubicBezTo>
                      <a:pt x="2185" y="8853"/>
                      <a:pt x="2238" y="8769"/>
                      <a:pt x="2219" y="8684"/>
                    </a:cubicBezTo>
                    <a:cubicBezTo>
                      <a:pt x="2202" y="8610"/>
                      <a:pt x="2138" y="8561"/>
                      <a:pt x="2066" y="8561"/>
                    </a:cubicBezTo>
                    <a:close/>
                    <a:moveTo>
                      <a:pt x="2335" y="9785"/>
                    </a:moveTo>
                    <a:cubicBezTo>
                      <a:pt x="2323" y="9785"/>
                      <a:pt x="2312" y="9786"/>
                      <a:pt x="2300" y="9789"/>
                    </a:cubicBezTo>
                    <a:cubicBezTo>
                      <a:pt x="2219" y="9809"/>
                      <a:pt x="2162" y="9889"/>
                      <a:pt x="2181" y="9973"/>
                    </a:cubicBezTo>
                    <a:cubicBezTo>
                      <a:pt x="2197" y="10050"/>
                      <a:pt x="2262" y="10098"/>
                      <a:pt x="2335" y="10098"/>
                    </a:cubicBezTo>
                    <a:cubicBezTo>
                      <a:pt x="2347" y="10098"/>
                      <a:pt x="2358" y="10096"/>
                      <a:pt x="2369" y="10092"/>
                    </a:cubicBezTo>
                    <a:cubicBezTo>
                      <a:pt x="2454" y="10073"/>
                      <a:pt x="2508" y="9994"/>
                      <a:pt x="2489" y="9908"/>
                    </a:cubicBezTo>
                    <a:cubicBezTo>
                      <a:pt x="2473" y="9835"/>
                      <a:pt x="2407" y="9785"/>
                      <a:pt x="2335" y="9785"/>
                    </a:cubicBezTo>
                    <a:close/>
                    <a:moveTo>
                      <a:pt x="2611" y="11008"/>
                    </a:moveTo>
                    <a:cubicBezTo>
                      <a:pt x="2598" y="11008"/>
                      <a:pt x="2586" y="11010"/>
                      <a:pt x="2573" y="11013"/>
                    </a:cubicBezTo>
                    <a:cubicBezTo>
                      <a:pt x="2489" y="11028"/>
                      <a:pt x="2435" y="11112"/>
                      <a:pt x="2454" y="11198"/>
                    </a:cubicBezTo>
                    <a:cubicBezTo>
                      <a:pt x="2470" y="11271"/>
                      <a:pt x="2534" y="11320"/>
                      <a:pt x="2604" y="11320"/>
                    </a:cubicBezTo>
                    <a:cubicBezTo>
                      <a:pt x="2616" y="11320"/>
                      <a:pt x="2630" y="11320"/>
                      <a:pt x="2639" y="11317"/>
                    </a:cubicBezTo>
                    <a:cubicBezTo>
                      <a:pt x="2723" y="11298"/>
                      <a:pt x="2777" y="11215"/>
                      <a:pt x="2758" y="11132"/>
                    </a:cubicBezTo>
                    <a:cubicBezTo>
                      <a:pt x="2742" y="11060"/>
                      <a:pt x="2681" y="11008"/>
                      <a:pt x="2611" y="11008"/>
                    </a:cubicBezTo>
                    <a:close/>
                    <a:moveTo>
                      <a:pt x="2877" y="12231"/>
                    </a:moveTo>
                    <a:cubicBezTo>
                      <a:pt x="2866" y="12231"/>
                      <a:pt x="2854" y="12232"/>
                      <a:pt x="2842" y="12235"/>
                    </a:cubicBezTo>
                    <a:cubicBezTo>
                      <a:pt x="2758" y="12252"/>
                      <a:pt x="2704" y="12337"/>
                      <a:pt x="2723" y="12422"/>
                    </a:cubicBezTo>
                    <a:cubicBezTo>
                      <a:pt x="2739" y="12495"/>
                      <a:pt x="2803" y="12544"/>
                      <a:pt x="2874" y="12544"/>
                    </a:cubicBezTo>
                    <a:cubicBezTo>
                      <a:pt x="2875" y="12544"/>
                      <a:pt x="2876" y="12544"/>
                      <a:pt x="2877" y="12544"/>
                    </a:cubicBezTo>
                    <a:cubicBezTo>
                      <a:pt x="2887" y="12544"/>
                      <a:pt x="2900" y="12541"/>
                      <a:pt x="2912" y="12541"/>
                    </a:cubicBezTo>
                    <a:cubicBezTo>
                      <a:pt x="2996" y="12523"/>
                      <a:pt x="3050" y="12438"/>
                      <a:pt x="3031" y="12354"/>
                    </a:cubicBezTo>
                    <a:cubicBezTo>
                      <a:pt x="3015" y="12281"/>
                      <a:pt x="2950" y="12231"/>
                      <a:pt x="2877" y="12231"/>
                    </a:cubicBezTo>
                    <a:close/>
                    <a:moveTo>
                      <a:pt x="3145" y="13454"/>
                    </a:moveTo>
                    <a:cubicBezTo>
                      <a:pt x="3134" y="13454"/>
                      <a:pt x="3122" y="13455"/>
                      <a:pt x="3110" y="13458"/>
                    </a:cubicBezTo>
                    <a:cubicBezTo>
                      <a:pt x="3026" y="13478"/>
                      <a:pt x="2972" y="13558"/>
                      <a:pt x="2991" y="13643"/>
                    </a:cubicBezTo>
                    <a:cubicBezTo>
                      <a:pt x="3008" y="13717"/>
                      <a:pt x="3074" y="13765"/>
                      <a:pt x="3145" y="13765"/>
                    </a:cubicBezTo>
                    <a:cubicBezTo>
                      <a:pt x="3157" y="13765"/>
                      <a:pt x="3168" y="13765"/>
                      <a:pt x="3180" y="13762"/>
                    </a:cubicBezTo>
                    <a:cubicBezTo>
                      <a:pt x="3264" y="13743"/>
                      <a:pt x="3318" y="13663"/>
                      <a:pt x="3299" y="13577"/>
                    </a:cubicBezTo>
                    <a:cubicBezTo>
                      <a:pt x="3283" y="13504"/>
                      <a:pt x="3218" y="13454"/>
                      <a:pt x="3145" y="13454"/>
                    </a:cubicBezTo>
                    <a:close/>
                    <a:moveTo>
                      <a:pt x="3419" y="14677"/>
                    </a:moveTo>
                    <a:cubicBezTo>
                      <a:pt x="3407" y="14677"/>
                      <a:pt x="3395" y="14679"/>
                      <a:pt x="3383" y="14682"/>
                    </a:cubicBezTo>
                    <a:cubicBezTo>
                      <a:pt x="3299" y="14699"/>
                      <a:pt x="3245" y="14784"/>
                      <a:pt x="3264" y="14869"/>
                    </a:cubicBezTo>
                    <a:cubicBezTo>
                      <a:pt x="3281" y="14940"/>
                      <a:pt x="3343" y="14991"/>
                      <a:pt x="3414" y="14991"/>
                    </a:cubicBezTo>
                    <a:cubicBezTo>
                      <a:pt x="3426" y="14991"/>
                      <a:pt x="3437" y="14988"/>
                      <a:pt x="3449" y="14988"/>
                    </a:cubicBezTo>
                    <a:cubicBezTo>
                      <a:pt x="3533" y="14970"/>
                      <a:pt x="3587" y="14885"/>
                      <a:pt x="3568" y="14801"/>
                    </a:cubicBezTo>
                    <a:cubicBezTo>
                      <a:pt x="3552" y="14727"/>
                      <a:pt x="3490" y="14677"/>
                      <a:pt x="3419" y="14677"/>
                    </a:cubicBezTo>
                    <a:close/>
                    <a:moveTo>
                      <a:pt x="3687" y="15900"/>
                    </a:moveTo>
                    <a:cubicBezTo>
                      <a:pt x="3676" y="15900"/>
                      <a:pt x="3664" y="15901"/>
                      <a:pt x="3653" y="15904"/>
                    </a:cubicBezTo>
                    <a:cubicBezTo>
                      <a:pt x="3568" y="15923"/>
                      <a:pt x="3514" y="16004"/>
                      <a:pt x="3533" y="16089"/>
                    </a:cubicBezTo>
                    <a:cubicBezTo>
                      <a:pt x="3550" y="16164"/>
                      <a:pt x="3614" y="16214"/>
                      <a:pt x="3685" y="16214"/>
                    </a:cubicBezTo>
                    <a:cubicBezTo>
                      <a:pt x="3685" y="16214"/>
                      <a:pt x="3686" y="16214"/>
                      <a:pt x="3687" y="16214"/>
                    </a:cubicBezTo>
                    <a:cubicBezTo>
                      <a:pt x="3697" y="16214"/>
                      <a:pt x="3710" y="16210"/>
                      <a:pt x="3722" y="16208"/>
                    </a:cubicBezTo>
                    <a:cubicBezTo>
                      <a:pt x="3804" y="16189"/>
                      <a:pt x="3857" y="16108"/>
                      <a:pt x="3837" y="16023"/>
                    </a:cubicBezTo>
                    <a:cubicBezTo>
                      <a:pt x="3821" y="15950"/>
                      <a:pt x="3759" y="15900"/>
                      <a:pt x="3687" y="15900"/>
                    </a:cubicBezTo>
                    <a:close/>
                    <a:moveTo>
                      <a:pt x="3957" y="17123"/>
                    </a:moveTo>
                    <a:cubicBezTo>
                      <a:pt x="3946" y="17123"/>
                      <a:pt x="3935" y="17124"/>
                      <a:pt x="3923" y="17126"/>
                    </a:cubicBezTo>
                    <a:cubicBezTo>
                      <a:pt x="3837" y="17144"/>
                      <a:pt x="3784" y="17229"/>
                      <a:pt x="3804" y="17315"/>
                    </a:cubicBezTo>
                    <a:cubicBezTo>
                      <a:pt x="3818" y="17386"/>
                      <a:pt x="3885" y="17435"/>
                      <a:pt x="3956" y="17436"/>
                    </a:cubicBezTo>
                    <a:cubicBezTo>
                      <a:pt x="3966" y="17436"/>
                      <a:pt x="3979" y="17436"/>
                      <a:pt x="3991" y="17434"/>
                    </a:cubicBezTo>
                    <a:cubicBezTo>
                      <a:pt x="4076" y="17416"/>
                      <a:pt x="4129" y="17330"/>
                      <a:pt x="4110" y="17245"/>
                    </a:cubicBezTo>
                    <a:cubicBezTo>
                      <a:pt x="4095" y="17172"/>
                      <a:pt x="4029" y="17123"/>
                      <a:pt x="3957" y="1712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84" name="Google Shape;1784;p65"/>
              <p:cNvSpPr/>
              <p:nvPr/>
            </p:nvSpPr>
            <p:spPr>
              <a:xfrm>
                <a:off x="1825525" y="3824850"/>
                <a:ext cx="76125" cy="313575"/>
              </a:xfrm>
              <a:custGeom>
                <a:avLst/>
                <a:gdLst/>
                <a:ahLst/>
                <a:cxnLst/>
                <a:rect l="l" t="t" r="r" b="b"/>
                <a:pathLst>
                  <a:path w="3045" h="12543" extrusionOk="0">
                    <a:moveTo>
                      <a:pt x="174" y="0"/>
                    </a:moveTo>
                    <a:cubicBezTo>
                      <a:pt x="163" y="0"/>
                      <a:pt x="151" y="2"/>
                      <a:pt x="140" y="4"/>
                    </a:cubicBezTo>
                    <a:cubicBezTo>
                      <a:pt x="54" y="22"/>
                      <a:pt x="0" y="104"/>
                      <a:pt x="21" y="192"/>
                    </a:cubicBezTo>
                    <a:cubicBezTo>
                      <a:pt x="36" y="265"/>
                      <a:pt x="102" y="314"/>
                      <a:pt x="173" y="314"/>
                    </a:cubicBezTo>
                    <a:cubicBezTo>
                      <a:pt x="183" y="314"/>
                      <a:pt x="196" y="312"/>
                      <a:pt x="208" y="308"/>
                    </a:cubicBezTo>
                    <a:cubicBezTo>
                      <a:pt x="292" y="289"/>
                      <a:pt x="346" y="208"/>
                      <a:pt x="327" y="123"/>
                    </a:cubicBezTo>
                    <a:cubicBezTo>
                      <a:pt x="311" y="50"/>
                      <a:pt x="246" y="0"/>
                      <a:pt x="174" y="0"/>
                    </a:cubicBezTo>
                    <a:close/>
                    <a:moveTo>
                      <a:pt x="438" y="1223"/>
                    </a:moveTo>
                    <a:cubicBezTo>
                      <a:pt x="429" y="1223"/>
                      <a:pt x="419" y="1224"/>
                      <a:pt x="409" y="1225"/>
                    </a:cubicBezTo>
                    <a:cubicBezTo>
                      <a:pt x="324" y="1243"/>
                      <a:pt x="271" y="1328"/>
                      <a:pt x="290" y="1414"/>
                    </a:cubicBezTo>
                    <a:cubicBezTo>
                      <a:pt x="304" y="1486"/>
                      <a:pt x="372" y="1535"/>
                      <a:pt x="444" y="1535"/>
                    </a:cubicBezTo>
                    <a:cubicBezTo>
                      <a:pt x="455" y="1535"/>
                      <a:pt x="465" y="1535"/>
                      <a:pt x="477" y="1533"/>
                    </a:cubicBezTo>
                    <a:cubicBezTo>
                      <a:pt x="563" y="1512"/>
                      <a:pt x="616" y="1429"/>
                      <a:pt x="596" y="1348"/>
                    </a:cubicBezTo>
                    <a:cubicBezTo>
                      <a:pt x="579" y="1270"/>
                      <a:pt x="512" y="1223"/>
                      <a:pt x="438" y="1223"/>
                    </a:cubicBezTo>
                    <a:close/>
                    <a:moveTo>
                      <a:pt x="717" y="2446"/>
                    </a:moveTo>
                    <a:cubicBezTo>
                      <a:pt x="705" y="2446"/>
                      <a:pt x="693" y="2447"/>
                      <a:pt x="682" y="2450"/>
                    </a:cubicBezTo>
                    <a:cubicBezTo>
                      <a:pt x="596" y="2468"/>
                      <a:pt x="542" y="2553"/>
                      <a:pt x="563" y="2637"/>
                    </a:cubicBezTo>
                    <a:cubicBezTo>
                      <a:pt x="577" y="2710"/>
                      <a:pt x="640" y="2760"/>
                      <a:pt x="713" y="2760"/>
                    </a:cubicBezTo>
                    <a:cubicBezTo>
                      <a:pt x="725" y="2760"/>
                      <a:pt x="735" y="2756"/>
                      <a:pt x="747" y="2756"/>
                    </a:cubicBezTo>
                    <a:cubicBezTo>
                      <a:pt x="832" y="2738"/>
                      <a:pt x="886" y="2654"/>
                      <a:pt x="867" y="2569"/>
                    </a:cubicBezTo>
                    <a:cubicBezTo>
                      <a:pt x="849" y="2496"/>
                      <a:pt x="785" y="2446"/>
                      <a:pt x="717" y="2446"/>
                    </a:cubicBezTo>
                    <a:close/>
                    <a:moveTo>
                      <a:pt x="985" y="3670"/>
                    </a:moveTo>
                    <a:cubicBezTo>
                      <a:pt x="974" y="3670"/>
                      <a:pt x="963" y="3671"/>
                      <a:pt x="951" y="3674"/>
                    </a:cubicBezTo>
                    <a:cubicBezTo>
                      <a:pt x="867" y="3693"/>
                      <a:pt x="813" y="3774"/>
                      <a:pt x="832" y="3858"/>
                    </a:cubicBezTo>
                    <a:cubicBezTo>
                      <a:pt x="846" y="3935"/>
                      <a:pt x="912" y="3981"/>
                      <a:pt x="986" y="3981"/>
                    </a:cubicBezTo>
                    <a:cubicBezTo>
                      <a:pt x="994" y="3981"/>
                      <a:pt x="1007" y="3981"/>
                      <a:pt x="1017" y="3977"/>
                    </a:cubicBezTo>
                    <a:cubicBezTo>
                      <a:pt x="1101" y="3958"/>
                      <a:pt x="1155" y="3877"/>
                      <a:pt x="1136" y="3793"/>
                    </a:cubicBezTo>
                    <a:cubicBezTo>
                      <a:pt x="1119" y="3720"/>
                      <a:pt x="1057" y="3670"/>
                      <a:pt x="985" y="3670"/>
                    </a:cubicBezTo>
                    <a:close/>
                    <a:moveTo>
                      <a:pt x="1254" y="4891"/>
                    </a:moveTo>
                    <a:cubicBezTo>
                      <a:pt x="1242" y="4891"/>
                      <a:pt x="1231" y="4892"/>
                      <a:pt x="1219" y="4895"/>
                    </a:cubicBezTo>
                    <a:cubicBezTo>
                      <a:pt x="1135" y="4913"/>
                      <a:pt x="1081" y="4997"/>
                      <a:pt x="1100" y="5083"/>
                    </a:cubicBezTo>
                    <a:cubicBezTo>
                      <a:pt x="1117" y="5156"/>
                      <a:pt x="1182" y="5205"/>
                      <a:pt x="1254" y="5205"/>
                    </a:cubicBezTo>
                    <a:cubicBezTo>
                      <a:pt x="1262" y="5205"/>
                      <a:pt x="1275" y="5205"/>
                      <a:pt x="1287" y="5202"/>
                    </a:cubicBezTo>
                    <a:cubicBezTo>
                      <a:pt x="1373" y="5183"/>
                      <a:pt x="1426" y="5099"/>
                      <a:pt x="1406" y="5014"/>
                    </a:cubicBezTo>
                    <a:cubicBezTo>
                      <a:pt x="1391" y="4941"/>
                      <a:pt x="1326" y="4891"/>
                      <a:pt x="1254" y="4891"/>
                    </a:cubicBezTo>
                    <a:close/>
                    <a:moveTo>
                      <a:pt x="1525" y="6115"/>
                    </a:moveTo>
                    <a:cubicBezTo>
                      <a:pt x="1513" y="6115"/>
                      <a:pt x="1500" y="6117"/>
                      <a:pt x="1488" y="6120"/>
                    </a:cubicBezTo>
                    <a:cubicBezTo>
                      <a:pt x="1404" y="6139"/>
                      <a:pt x="1353" y="6218"/>
                      <a:pt x="1373" y="6304"/>
                    </a:cubicBezTo>
                    <a:cubicBezTo>
                      <a:pt x="1388" y="6379"/>
                      <a:pt x="1451" y="6428"/>
                      <a:pt x="1523" y="6428"/>
                    </a:cubicBezTo>
                    <a:cubicBezTo>
                      <a:pt x="1535" y="6428"/>
                      <a:pt x="1544" y="6426"/>
                      <a:pt x="1558" y="6423"/>
                    </a:cubicBezTo>
                    <a:cubicBezTo>
                      <a:pt x="1642" y="6403"/>
                      <a:pt x="1696" y="6323"/>
                      <a:pt x="1677" y="6239"/>
                    </a:cubicBezTo>
                    <a:cubicBezTo>
                      <a:pt x="1661" y="6165"/>
                      <a:pt x="1596" y="6115"/>
                      <a:pt x="1525" y="6115"/>
                    </a:cubicBezTo>
                    <a:close/>
                    <a:moveTo>
                      <a:pt x="1797" y="7336"/>
                    </a:moveTo>
                    <a:cubicBezTo>
                      <a:pt x="1785" y="7336"/>
                      <a:pt x="1773" y="7338"/>
                      <a:pt x="1761" y="7341"/>
                    </a:cubicBezTo>
                    <a:cubicBezTo>
                      <a:pt x="1677" y="7359"/>
                      <a:pt x="1622" y="7443"/>
                      <a:pt x="1642" y="7528"/>
                    </a:cubicBezTo>
                    <a:cubicBezTo>
                      <a:pt x="1659" y="7600"/>
                      <a:pt x="1722" y="7650"/>
                      <a:pt x="1793" y="7650"/>
                    </a:cubicBezTo>
                    <a:cubicBezTo>
                      <a:pt x="1794" y="7650"/>
                      <a:pt x="1795" y="7650"/>
                      <a:pt x="1796" y="7650"/>
                    </a:cubicBezTo>
                    <a:cubicBezTo>
                      <a:pt x="1804" y="7650"/>
                      <a:pt x="1817" y="7650"/>
                      <a:pt x="1827" y="7647"/>
                    </a:cubicBezTo>
                    <a:cubicBezTo>
                      <a:pt x="1911" y="7629"/>
                      <a:pt x="1965" y="7544"/>
                      <a:pt x="1946" y="7460"/>
                    </a:cubicBezTo>
                    <a:cubicBezTo>
                      <a:pt x="1929" y="7386"/>
                      <a:pt x="1867" y="7336"/>
                      <a:pt x="1797" y="7336"/>
                    </a:cubicBezTo>
                    <a:close/>
                    <a:moveTo>
                      <a:pt x="2065" y="8562"/>
                    </a:moveTo>
                    <a:cubicBezTo>
                      <a:pt x="2054" y="8562"/>
                      <a:pt x="2042" y="8563"/>
                      <a:pt x="2030" y="8565"/>
                    </a:cubicBezTo>
                    <a:cubicBezTo>
                      <a:pt x="1946" y="8583"/>
                      <a:pt x="1892" y="8666"/>
                      <a:pt x="1911" y="8754"/>
                    </a:cubicBezTo>
                    <a:cubicBezTo>
                      <a:pt x="1927" y="8825"/>
                      <a:pt x="1994" y="8874"/>
                      <a:pt x="2065" y="8875"/>
                    </a:cubicBezTo>
                    <a:cubicBezTo>
                      <a:pt x="2073" y="8875"/>
                      <a:pt x="2088" y="8873"/>
                      <a:pt x="2100" y="8873"/>
                    </a:cubicBezTo>
                    <a:cubicBezTo>
                      <a:pt x="2184" y="8850"/>
                      <a:pt x="2238" y="8770"/>
                      <a:pt x="2219" y="8685"/>
                    </a:cubicBezTo>
                    <a:cubicBezTo>
                      <a:pt x="2203" y="8612"/>
                      <a:pt x="2137" y="8562"/>
                      <a:pt x="2065" y="8562"/>
                    </a:cubicBezTo>
                    <a:close/>
                    <a:moveTo>
                      <a:pt x="2335" y="9786"/>
                    </a:moveTo>
                    <a:cubicBezTo>
                      <a:pt x="2323" y="9786"/>
                      <a:pt x="2311" y="9788"/>
                      <a:pt x="2300" y="9790"/>
                    </a:cubicBezTo>
                    <a:cubicBezTo>
                      <a:pt x="2215" y="9805"/>
                      <a:pt x="2162" y="9890"/>
                      <a:pt x="2181" y="9975"/>
                    </a:cubicBezTo>
                    <a:cubicBezTo>
                      <a:pt x="2196" y="10049"/>
                      <a:pt x="2262" y="10096"/>
                      <a:pt x="2334" y="10096"/>
                    </a:cubicBezTo>
                    <a:cubicBezTo>
                      <a:pt x="2346" y="10096"/>
                      <a:pt x="2357" y="10096"/>
                      <a:pt x="2369" y="10094"/>
                    </a:cubicBezTo>
                    <a:cubicBezTo>
                      <a:pt x="2453" y="10075"/>
                      <a:pt x="2507" y="9992"/>
                      <a:pt x="2488" y="9909"/>
                    </a:cubicBezTo>
                    <a:cubicBezTo>
                      <a:pt x="2473" y="9836"/>
                      <a:pt x="2407" y="9786"/>
                      <a:pt x="2335" y="9786"/>
                    </a:cubicBezTo>
                    <a:close/>
                    <a:moveTo>
                      <a:pt x="2607" y="11008"/>
                    </a:moveTo>
                    <a:cubicBezTo>
                      <a:pt x="2596" y="11008"/>
                      <a:pt x="2584" y="11009"/>
                      <a:pt x="2573" y="11011"/>
                    </a:cubicBezTo>
                    <a:cubicBezTo>
                      <a:pt x="2488" y="11029"/>
                      <a:pt x="2434" y="11114"/>
                      <a:pt x="2453" y="11198"/>
                    </a:cubicBezTo>
                    <a:cubicBezTo>
                      <a:pt x="2468" y="11270"/>
                      <a:pt x="2531" y="11321"/>
                      <a:pt x="2604" y="11321"/>
                    </a:cubicBezTo>
                    <a:cubicBezTo>
                      <a:pt x="2615" y="11321"/>
                      <a:pt x="2630" y="11318"/>
                      <a:pt x="2638" y="11318"/>
                    </a:cubicBezTo>
                    <a:cubicBezTo>
                      <a:pt x="2723" y="11300"/>
                      <a:pt x="2776" y="11215"/>
                      <a:pt x="2757" y="11131"/>
                    </a:cubicBezTo>
                    <a:cubicBezTo>
                      <a:pt x="2741" y="11057"/>
                      <a:pt x="2678" y="11008"/>
                      <a:pt x="2607" y="11008"/>
                    </a:cubicBezTo>
                    <a:close/>
                    <a:moveTo>
                      <a:pt x="2875" y="12231"/>
                    </a:moveTo>
                    <a:cubicBezTo>
                      <a:pt x="2864" y="12231"/>
                      <a:pt x="2852" y="12232"/>
                      <a:pt x="2841" y="12235"/>
                    </a:cubicBezTo>
                    <a:cubicBezTo>
                      <a:pt x="2756" y="12255"/>
                      <a:pt x="2702" y="12335"/>
                      <a:pt x="2722" y="12420"/>
                    </a:cubicBezTo>
                    <a:cubicBezTo>
                      <a:pt x="2738" y="12495"/>
                      <a:pt x="2804" y="12542"/>
                      <a:pt x="2875" y="12542"/>
                    </a:cubicBezTo>
                    <a:cubicBezTo>
                      <a:pt x="2884" y="12542"/>
                      <a:pt x="2898" y="12542"/>
                      <a:pt x="2906" y="12539"/>
                    </a:cubicBezTo>
                    <a:cubicBezTo>
                      <a:pt x="2991" y="12520"/>
                      <a:pt x="3044" y="12440"/>
                      <a:pt x="3025" y="12354"/>
                    </a:cubicBezTo>
                    <a:cubicBezTo>
                      <a:pt x="3011" y="12281"/>
                      <a:pt x="2947" y="12231"/>
                      <a:pt x="2875" y="1223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85" name="Google Shape;1785;p65"/>
              <p:cNvSpPr/>
              <p:nvPr/>
            </p:nvSpPr>
            <p:spPr>
              <a:xfrm>
                <a:off x="1788675" y="3897675"/>
                <a:ext cx="55925" cy="221850"/>
              </a:xfrm>
              <a:custGeom>
                <a:avLst/>
                <a:gdLst/>
                <a:ahLst/>
                <a:cxnLst/>
                <a:rect l="l" t="t" r="r" b="b"/>
                <a:pathLst>
                  <a:path w="2237" h="8874" extrusionOk="0">
                    <a:moveTo>
                      <a:pt x="173" y="0"/>
                    </a:moveTo>
                    <a:cubicBezTo>
                      <a:pt x="162" y="0"/>
                      <a:pt x="150" y="1"/>
                      <a:pt x="139" y="4"/>
                    </a:cubicBezTo>
                    <a:cubicBezTo>
                      <a:pt x="54" y="22"/>
                      <a:pt x="1" y="107"/>
                      <a:pt x="20" y="192"/>
                    </a:cubicBezTo>
                    <a:cubicBezTo>
                      <a:pt x="35" y="264"/>
                      <a:pt x="101" y="314"/>
                      <a:pt x="173" y="314"/>
                    </a:cubicBezTo>
                    <a:cubicBezTo>
                      <a:pt x="182" y="314"/>
                      <a:pt x="196" y="311"/>
                      <a:pt x="208" y="308"/>
                    </a:cubicBezTo>
                    <a:cubicBezTo>
                      <a:pt x="293" y="294"/>
                      <a:pt x="341" y="208"/>
                      <a:pt x="327" y="123"/>
                    </a:cubicBezTo>
                    <a:cubicBezTo>
                      <a:pt x="312" y="50"/>
                      <a:pt x="246" y="0"/>
                      <a:pt x="173" y="0"/>
                    </a:cubicBezTo>
                    <a:close/>
                    <a:moveTo>
                      <a:pt x="442" y="1222"/>
                    </a:moveTo>
                    <a:cubicBezTo>
                      <a:pt x="431" y="1222"/>
                      <a:pt x="419" y="1223"/>
                      <a:pt x="408" y="1225"/>
                    </a:cubicBezTo>
                    <a:cubicBezTo>
                      <a:pt x="323" y="1243"/>
                      <a:pt x="270" y="1328"/>
                      <a:pt x="289" y="1413"/>
                    </a:cubicBezTo>
                    <a:cubicBezTo>
                      <a:pt x="304" y="1485"/>
                      <a:pt x="370" y="1535"/>
                      <a:pt x="443" y="1535"/>
                    </a:cubicBezTo>
                    <a:cubicBezTo>
                      <a:pt x="452" y="1535"/>
                      <a:pt x="465" y="1535"/>
                      <a:pt x="477" y="1533"/>
                    </a:cubicBezTo>
                    <a:cubicBezTo>
                      <a:pt x="562" y="1515"/>
                      <a:pt x="615" y="1429"/>
                      <a:pt x="596" y="1344"/>
                    </a:cubicBezTo>
                    <a:cubicBezTo>
                      <a:pt x="581" y="1273"/>
                      <a:pt x="515" y="1222"/>
                      <a:pt x="442" y="1222"/>
                    </a:cubicBezTo>
                    <a:close/>
                    <a:moveTo>
                      <a:pt x="713" y="2445"/>
                    </a:moveTo>
                    <a:cubicBezTo>
                      <a:pt x="702" y="2445"/>
                      <a:pt x="691" y="2446"/>
                      <a:pt x="680" y="2449"/>
                    </a:cubicBezTo>
                    <a:cubicBezTo>
                      <a:pt x="592" y="2469"/>
                      <a:pt x="542" y="2552"/>
                      <a:pt x="561" y="2637"/>
                    </a:cubicBezTo>
                    <a:cubicBezTo>
                      <a:pt x="577" y="2709"/>
                      <a:pt x="639" y="2760"/>
                      <a:pt x="711" y="2760"/>
                    </a:cubicBezTo>
                    <a:cubicBezTo>
                      <a:pt x="723" y="2760"/>
                      <a:pt x="733" y="2756"/>
                      <a:pt x="745" y="2756"/>
                    </a:cubicBezTo>
                    <a:cubicBezTo>
                      <a:pt x="830" y="2738"/>
                      <a:pt x="883" y="2654"/>
                      <a:pt x="864" y="2568"/>
                    </a:cubicBezTo>
                    <a:cubicBezTo>
                      <a:pt x="847" y="2495"/>
                      <a:pt x="783" y="2445"/>
                      <a:pt x="713" y="2445"/>
                    </a:cubicBezTo>
                    <a:close/>
                    <a:moveTo>
                      <a:pt x="983" y="3670"/>
                    </a:moveTo>
                    <a:cubicBezTo>
                      <a:pt x="972" y="3670"/>
                      <a:pt x="961" y="3671"/>
                      <a:pt x="949" y="3674"/>
                    </a:cubicBezTo>
                    <a:cubicBezTo>
                      <a:pt x="864" y="3693"/>
                      <a:pt x="811" y="3774"/>
                      <a:pt x="830" y="3858"/>
                    </a:cubicBezTo>
                    <a:cubicBezTo>
                      <a:pt x="847" y="3930"/>
                      <a:pt x="912" y="3981"/>
                      <a:pt x="984" y="3981"/>
                    </a:cubicBezTo>
                    <a:cubicBezTo>
                      <a:pt x="992" y="3981"/>
                      <a:pt x="1006" y="3981"/>
                      <a:pt x="1018" y="3977"/>
                    </a:cubicBezTo>
                    <a:cubicBezTo>
                      <a:pt x="1099" y="3958"/>
                      <a:pt x="1156" y="3877"/>
                      <a:pt x="1134" y="3793"/>
                    </a:cubicBezTo>
                    <a:cubicBezTo>
                      <a:pt x="1119" y="3720"/>
                      <a:pt x="1055" y="3670"/>
                      <a:pt x="983" y="3670"/>
                    </a:cubicBezTo>
                    <a:close/>
                    <a:moveTo>
                      <a:pt x="1253" y="4891"/>
                    </a:moveTo>
                    <a:cubicBezTo>
                      <a:pt x="1242" y="4891"/>
                      <a:pt x="1230" y="4892"/>
                      <a:pt x="1218" y="4895"/>
                    </a:cubicBezTo>
                    <a:cubicBezTo>
                      <a:pt x="1134" y="4913"/>
                      <a:pt x="1080" y="4997"/>
                      <a:pt x="1099" y="5083"/>
                    </a:cubicBezTo>
                    <a:cubicBezTo>
                      <a:pt x="1116" y="5154"/>
                      <a:pt x="1181" y="5205"/>
                      <a:pt x="1253" y="5205"/>
                    </a:cubicBezTo>
                    <a:cubicBezTo>
                      <a:pt x="1265" y="5205"/>
                      <a:pt x="1275" y="5205"/>
                      <a:pt x="1287" y="5202"/>
                    </a:cubicBezTo>
                    <a:cubicBezTo>
                      <a:pt x="1372" y="5184"/>
                      <a:pt x="1426" y="5098"/>
                      <a:pt x="1406" y="5014"/>
                    </a:cubicBezTo>
                    <a:cubicBezTo>
                      <a:pt x="1391" y="4941"/>
                      <a:pt x="1326" y="4891"/>
                      <a:pt x="1253" y="4891"/>
                    </a:cubicBezTo>
                    <a:close/>
                    <a:moveTo>
                      <a:pt x="1527" y="6115"/>
                    </a:moveTo>
                    <a:cubicBezTo>
                      <a:pt x="1515" y="6115"/>
                      <a:pt x="1503" y="6117"/>
                      <a:pt x="1491" y="6119"/>
                    </a:cubicBezTo>
                    <a:cubicBezTo>
                      <a:pt x="1406" y="6139"/>
                      <a:pt x="1349" y="6218"/>
                      <a:pt x="1370" y="6304"/>
                    </a:cubicBezTo>
                    <a:cubicBezTo>
                      <a:pt x="1389" y="6378"/>
                      <a:pt x="1451" y="6429"/>
                      <a:pt x="1522" y="6429"/>
                    </a:cubicBezTo>
                    <a:cubicBezTo>
                      <a:pt x="1534" y="6429"/>
                      <a:pt x="1548" y="6426"/>
                      <a:pt x="1557" y="6423"/>
                    </a:cubicBezTo>
                    <a:cubicBezTo>
                      <a:pt x="1641" y="6403"/>
                      <a:pt x="1695" y="6323"/>
                      <a:pt x="1676" y="6239"/>
                    </a:cubicBezTo>
                    <a:cubicBezTo>
                      <a:pt x="1659" y="6165"/>
                      <a:pt x="1598" y="6115"/>
                      <a:pt x="1527" y="6115"/>
                    </a:cubicBezTo>
                    <a:close/>
                    <a:moveTo>
                      <a:pt x="1797" y="7336"/>
                    </a:moveTo>
                    <a:cubicBezTo>
                      <a:pt x="1785" y="7336"/>
                      <a:pt x="1773" y="7338"/>
                      <a:pt x="1760" y="7341"/>
                    </a:cubicBezTo>
                    <a:cubicBezTo>
                      <a:pt x="1676" y="7359"/>
                      <a:pt x="1622" y="7443"/>
                      <a:pt x="1641" y="7528"/>
                    </a:cubicBezTo>
                    <a:cubicBezTo>
                      <a:pt x="1657" y="7599"/>
                      <a:pt x="1723" y="7650"/>
                      <a:pt x="1792" y="7650"/>
                    </a:cubicBezTo>
                    <a:cubicBezTo>
                      <a:pt x="1804" y="7650"/>
                      <a:pt x="1817" y="7650"/>
                      <a:pt x="1826" y="7647"/>
                    </a:cubicBezTo>
                    <a:cubicBezTo>
                      <a:pt x="1912" y="7629"/>
                      <a:pt x="1965" y="7544"/>
                      <a:pt x="1945" y="7460"/>
                    </a:cubicBezTo>
                    <a:cubicBezTo>
                      <a:pt x="1929" y="7386"/>
                      <a:pt x="1868" y="7336"/>
                      <a:pt x="1797" y="7336"/>
                    </a:cubicBezTo>
                    <a:close/>
                    <a:moveTo>
                      <a:pt x="2065" y="8560"/>
                    </a:moveTo>
                    <a:cubicBezTo>
                      <a:pt x="2054" y="8560"/>
                      <a:pt x="2042" y="8562"/>
                      <a:pt x="2031" y="8564"/>
                    </a:cubicBezTo>
                    <a:cubicBezTo>
                      <a:pt x="1945" y="8582"/>
                      <a:pt x="1891" y="8664"/>
                      <a:pt x="1912" y="8752"/>
                    </a:cubicBezTo>
                    <a:cubicBezTo>
                      <a:pt x="1926" y="8824"/>
                      <a:pt x="1991" y="8874"/>
                      <a:pt x="2064" y="8874"/>
                    </a:cubicBezTo>
                    <a:cubicBezTo>
                      <a:pt x="2074" y="8874"/>
                      <a:pt x="2087" y="8872"/>
                      <a:pt x="2099" y="8872"/>
                    </a:cubicBezTo>
                    <a:cubicBezTo>
                      <a:pt x="2183" y="8849"/>
                      <a:pt x="2237" y="8768"/>
                      <a:pt x="2218" y="8683"/>
                    </a:cubicBezTo>
                    <a:cubicBezTo>
                      <a:pt x="2202" y="8610"/>
                      <a:pt x="2137" y="8560"/>
                      <a:pt x="2065" y="856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786" name="Google Shape;1786;p65"/>
            <p:cNvGrpSpPr/>
            <p:nvPr/>
          </p:nvGrpSpPr>
          <p:grpSpPr>
            <a:xfrm>
              <a:off x="2074963" y="4007750"/>
              <a:ext cx="1485761" cy="1168575"/>
              <a:chOff x="2074963" y="4007750"/>
              <a:chExt cx="1485761" cy="1168575"/>
            </a:xfrm>
          </p:grpSpPr>
          <p:sp>
            <p:nvSpPr>
              <p:cNvPr id="1787" name="Google Shape;1787;p65"/>
              <p:cNvSpPr/>
              <p:nvPr/>
            </p:nvSpPr>
            <p:spPr>
              <a:xfrm>
                <a:off x="2074963" y="4539725"/>
                <a:ext cx="919982" cy="606057"/>
              </a:xfrm>
              <a:custGeom>
                <a:avLst/>
                <a:gdLst/>
                <a:ahLst/>
                <a:cxnLst/>
                <a:rect l="l" t="t" r="r" b="b"/>
                <a:pathLst>
                  <a:path w="28727" h="16585" extrusionOk="0">
                    <a:moveTo>
                      <a:pt x="23618" y="2951"/>
                    </a:moveTo>
                    <a:cubicBezTo>
                      <a:pt x="28726" y="5901"/>
                      <a:pt x="28726" y="10685"/>
                      <a:pt x="23618" y="13634"/>
                    </a:cubicBezTo>
                    <a:cubicBezTo>
                      <a:pt x="18507" y="16584"/>
                      <a:pt x="10222" y="16584"/>
                      <a:pt x="5111" y="13634"/>
                    </a:cubicBezTo>
                    <a:cubicBezTo>
                      <a:pt x="1" y="10685"/>
                      <a:pt x="1" y="5901"/>
                      <a:pt x="5111" y="2951"/>
                    </a:cubicBezTo>
                    <a:cubicBezTo>
                      <a:pt x="10222" y="0"/>
                      <a:pt x="18507" y="0"/>
                      <a:pt x="23618" y="2951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dk1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88" name="Google Shape;1788;p65"/>
              <p:cNvSpPr/>
              <p:nvPr/>
            </p:nvSpPr>
            <p:spPr>
              <a:xfrm>
                <a:off x="2540125" y="4572135"/>
                <a:ext cx="1020598" cy="589224"/>
              </a:xfrm>
              <a:custGeom>
                <a:avLst/>
                <a:gdLst/>
                <a:ahLst/>
                <a:cxnLst/>
                <a:rect l="l" t="t" r="r" b="b"/>
                <a:pathLst>
                  <a:path w="28727" h="16585" extrusionOk="0">
                    <a:moveTo>
                      <a:pt x="23618" y="2951"/>
                    </a:moveTo>
                    <a:cubicBezTo>
                      <a:pt x="28726" y="5901"/>
                      <a:pt x="28726" y="10685"/>
                      <a:pt x="23618" y="13634"/>
                    </a:cubicBezTo>
                    <a:cubicBezTo>
                      <a:pt x="18507" y="16584"/>
                      <a:pt x="10222" y="16584"/>
                      <a:pt x="5111" y="13634"/>
                    </a:cubicBezTo>
                    <a:cubicBezTo>
                      <a:pt x="1" y="10685"/>
                      <a:pt x="1" y="5901"/>
                      <a:pt x="5111" y="2951"/>
                    </a:cubicBezTo>
                    <a:cubicBezTo>
                      <a:pt x="10222" y="0"/>
                      <a:pt x="18507" y="0"/>
                      <a:pt x="23618" y="2951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dk1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89" name="Google Shape;1789;p65"/>
              <p:cNvSpPr/>
              <p:nvPr/>
            </p:nvSpPr>
            <p:spPr>
              <a:xfrm>
                <a:off x="2438025" y="4512600"/>
                <a:ext cx="1108925" cy="650475"/>
              </a:xfrm>
              <a:custGeom>
                <a:avLst/>
                <a:gdLst/>
                <a:ahLst/>
                <a:cxnLst/>
                <a:rect l="l" t="t" r="r" b="b"/>
                <a:pathLst>
                  <a:path w="44357" h="26019" extrusionOk="0">
                    <a:moveTo>
                      <a:pt x="44037" y="9315"/>
                    </a:moveTo>
                    <a:lnTo>
                      <a:pt x="15255" y="25933"/>
                    </a:lnTo>
                    <a:cubicBezTo>
                      <a:pt x="15108" y="26019"/>
                      <a:pt x="14924" y="26019"/>
                      <a:pt x="14775" y="25933"/>
                    </a:cubicBezTo>
                    <a:lnTo>
                      <a:pt x="318" y="17531"/>
                    </a:lnTo>
                    <a:cubicBezTo>
                      <a:pt x="1" y="17348"/>
                      <a:pt x="1" y="16888"/>
                      <a:pt x="319" y="16703"/>
                    </a:cubicBezTo>
                    <a:lnTo>
                      <a:pt x="29102" y="87"/>
                    </a:lnTo>
                    <a:cubicBezTo>
                      <a:pt x="29251" y="1"/>
                      <a:pt x="29433" y="2"/>
                      <a:pt x="29582" y="87"/>
                    </a:cubicBezTo>
                    <a:lnTo>
                      <a:pt x="44039" y="8487"/>
                    </a:lnTo>
                    <a:cubicBezTo>
                      <a:pt x="44356" y="8672"/>
                      <a:pt x="44356" y="9131"/>
                      <a:pt x="44037" y="9315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chemeClr val="dk2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90" name="Google Shape;1790;p65"/>
              <p:cNvSpPr/>
              <p:nvPr/>
            </p:nvSpPr>
            <p:spPr>
              <a:xfrm>
                <a:off x="2440125" y="4735125"/>
                <a:ext cx="1104850" cy="441200"/>
              </a:xfrm>
              <a:custGeom>
                <a:avLst/>
                <a:gdLst/>
                <a:ahLst/>
                <a:cxnLst/>
                <a:rect l="l" t="t" r="r" b="b"/>
                <a:pathLst>
                  <a:path w="44194" h="17648" extrusionOk="0">
                    <a:moveTo>
                      <a:pt x="44191" y="1"/>
                    </a:moveTo>
                    <a:cubicBezTo>
                      <a:pt x="44191" y="162"/>
                      <a:pt x="44111" y="321"/>
                      <a:pt x="43953" y="413"/>
                    </a:cubicBezTo>
                    <a:lnTo>
                      <a:pt x="15171" y="17032"/>
                    </a:lnTo>
                    <a:cubicBezTo>
                      <a:pt x="15024" y="17118"/>
                      <a:pt x="14840" y="17118"/>
                      <a:pt x="14691" y="17032"/>
                    </a:cubicBezTo>
                    <a:lnTo>
                      <a:pt x="234" y="8631"/>
                    </a:lnTo>
                    <a:cubicBezTo>
                      <a:pt x="97" y="8551"/>
                      <a:pt x="24" y="8423"/>
                      <a:pt x="5" y="8286"/>
                    </a:cubicBezTo>
                    <a:lnTo>
                      <a:pt x="1" y="8283"/>
                    </a:lnTo>
                    <a:lnTo>
                      <a:pt x="1" y="8724"/>
                    </a:lnTo>
                    <a:cubicBezTo>
                      <a:pt x="0" y="8742"/>
                      <a:pt x="0" y="8760"/>
                      <a:pt x="1" y="8778"/>
                    </a:cubicBezTo>
                    <a:lnTo>
                      <a:pt x="1" y="8812"/>
                    </a:lnTo>
                    <a:lnTo>
                      <a:pt x="6" y="8816"/>
                    </a:lnTo>
                    <a:cubicBezTo>
                      <a:pt x="24" y="8953"/>
                      <a:pt x="98" y="9082"/>
                      <a:pt x="235" y="9161"/>
                    </a:cubicBezTo>
                    <a:lnTo>
                      <a:pt x="14692" y="17562"/>
                    </a:lnTo>
                    <a:cubicBezTo>
                      <a:pt x="14840" y="17648"/>
                      <a:pt x="15024" y="17648"/>
                      <a:pt x="15173" y="17563"/>
                    </a:cubicBezTo>
                    <a:lnTo>
                      <a:pt x="43955" y="947"/>
                    </a:lnTo>
                    <a:cubicBezTo>
                      <a:pt x="44089" y="869"/>
                      <a:pt x="44164" y="744"/>
                      <a:pt x="44184" y="610"/>
                    </a:cubicBezTo>
                    <a:lnTo>
                      <a:pt x="44194" y="604"/>
                    </a:lnTo>
                    <a:close/>
                  </a:path>
                </a:pathLst>
              </a:custGeom>
              <a:gradFill>
                <a:gsLst>
                  <a:gs pos="0">
                    <a:srgbClr val="003785"/>
                  </a:gs>
                  <a:gs pos="100000">
                    <a:srgbClr val="010101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91" name="Google Shape;1791;p65"/>
              <p:cNvSpPr/>
              <p:nvPr/>
            </p:nvSpPr>
            <p:spPr>
              <a:xfrm>
                <a:off x="2440125" y="4735125"/>
                <a:ext cx="1104850" cy="441200"/>
              </a:xfrm>
              <a:custGeom>
                <a:avLst/>
                <a:gdLst/>
                <a:ahLst/>
                <a:cxnLst/>
                <a:rect l="l" t="t" r="r" b="b"/>
                <a:pathLst>
                  <a:path w="44194" h="17648" extrusionOk="0">
                    <a:moveTo>
                      <a:pt x="44191" y="1"/>
                    </a:moveTo>
                    <a:cubicBezTo>
                      <a:pt x="44191" y="162"/>
                      <a:pt x="44111" y="321"/>
                      <a:pt x="43953" y="413"/>
                    </a:cubicBezTo>
                    <a:lnTo>
                      <a:pt x="15171" y="17032"/>
                    </a:lnTo>
                    <a:cubicBezTo>
                      <a:pt x="15024" y="17118"/>
                      <a:pt x="14840" y="17118"/>
                      <a:pt x="14691" y="17032"/>
                    </a:cubicBezTo>
                    <a:lnTo>
                      <a:pt x="234" y="8631"/>
                    </a:lnTo>
                    <a:cubicBezTo>
                      <a:pt x="97" y="8551"/>
                      <a:pt x="24" y="8423"/>
                      <a:pt x="5" y="8286"/>
                    </a:cubicBezTo>
                    <a:lnTo>
                      <a:pt x="1" y="8283"/>
                    </a:lnTo>
                    <a:lnTo>
                      <a:pt x="1" y="8724"/>
                    </a:lnTo>
                    <a:cubicBezTo>
                      <a:pt x="0" y="8742"/>
                      <a:pt x="0" y="8760"/>
                      <a:pt x="1" y="8778"/>
                    </a:cubicBezTo>
                    <a:lnTo>
                      <a:pt x="1" y="8812"/>
                    </a:lnTo>
                    <a:lnTo>
                      <a:pt x="6" y="8816"/>
                    </a:lnTo>
                    <a:cubicBezTo>
                      <a:pt x="24" y="8953"/>
                      <a:pt x="98" y="9082"/>
                      <a:pt x="235" y="9161"/>
                    </a:cubicBezTo>
                    <a:lnTo>
                      <a:pt x="14692" y="17562"/>
                    </a:lnTo>
                    <a:cubicBezTo>
                      <a:pt x="14840" y="17648"/>
                      <a:pt x="15024" y="17648"/>
                      <a:pt x="15173" y="17563"/>
                    </a:cubicBezTo>
                    <a:lnTo>
                      <a:pt x="43955" y="947"/>
                    </a:lnTo>
                    <a:cubicBezTo>
                      <a:pt x="44089" y="869"/>
                      <a:pt x="44164" y="744"/>
                      <a:pt x="44184" y="610"/>
                    </a:cubicBezTo>
                    <a:lnTo>
                      <a:pt x="44194" y="604"/>
                    </a:lnTo>
                    <a:close/>
                  </a:path>
                </a:pathLst>
              </a:custGeom>
              <a:solidFill>
                <a:srgbClr val="F3F3F3">
                  <a:alpha val="346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92" name="Google Shape;1792;p65"/>
              <p:cNvSpPr/>
              <p:nvPr/>
            </p:nvSpPr>
            <p:spPr>
              <a:xfrm>
                <a:off x="2544875" y="4565250"/>
                <a:ext cx="787200" cy="454125"/>
              </a:xfrm>
              <a:custGeom>
                <a:avLst/>
                <a:gdLst/>
                <a:ahLst/>
                <a:cxnLst/>
                <a:rect l="l" t="t" r="r" b="b"/>
                <a:pathLst>
                  <a:path w="31488" h="18165" extrusionOk="0">
                    <a:moveTo>
                      <a:pt x="11060" y="10604"/>
                    </a:moveTo>
                    <a:lnTo>
                      <a:pt x="11821" y="10164"/>
                    </a:lnTo>
                    <a:cubicBezTo>
                      <a:pt x="11920" y="10108"/>
                      <a:pt x="11920" y="10014"/>
                      <a:pt x="11821" y="9958"/>
                    </a:cubicBezTo>
                    <a:lnTo>
                      <a:pt x="11060" y="9518"/>
                    </a:lnTo>
                    <a:cubicBezTo>
                      <a:pt x="10960" y="9461"/>
                      <a:pt x="10799" y="9461"/>
                      <a:pt x="10700" y="9518"/>
                    </a:cubicBezTo>
                    <a:lnTo>
                      <a:pt x="9938" y="9958"/>
                    </a:lnTo>
                    <a:cubicBezTo>
                      <a:pt x="9839" y="10014"/>
                      <a:pt x="9839" y="10108"/>
                      <a:pt x="9938" y="10164"/>
                    </a:cubicBezTo>
                    <a:lnTo>
                      <a:pt x="10699" y="10604"/>
                    </a:lnTo>
                    <a:cubicBezTo>
                      <a:pt x="10799" y="10662"/>
                      <a:pt x="10960" y="10662"/>
                      <a:pt x="11060" y="10604"/>
                    </a:cubicBezTo>
                    <a:close/>
                    <a:moveTo>
                      <a:pt x="9381" y="9723"/>
                    </a:moveTo>
                    <a:lnTo>
                      <a:pt x="10300" y="9195"/>
                    </a:lnTo>
                    <a:cubicBezTo>
                      <a:pt x="10357" y="9162"/>
                      <a:pt x="10357" y="9110"/>
                      <a:pt x="10300" y="9077"/>
                    </a:cubicBezTo>
                    <a:lnTo>
                      <a:pt x="9383" y="8547"/>
                    </a:lnTo>
                    <a:cubicBezTo>
                      <a:pt x="9327" y="8514"/>
                      <a:pt x="9235" y="8514"/>
                      <a:pt x="9180" y="8547"/>
                    </a:cubicBezTo>
                    <a:lnTo>
                      <a:pt x="8263" y="9077"/>
                    </a:lnTo>
                    <a:cubicBezTo>
                      <a:pt x="8207" y="9110"/>
                      <a:pt x="8207" y="9162"/>
                      <a:pt x="8263" y="9195"/>
                    </a:cubicBezTo>
                    <a:lnTo>
                      <a:pt x="9180" y="9725"/>
                    </a:lnTo>
                    <a:cubicBezTo>
                      <a:pt x="9234" y="9756"/>
                      <a:pt x="9324" y="9756"/>
                      <a:pt x="9381" y="9723"/>
                    </a:cubicBezTo>
                    <a:close/>
                    <a:moveTo>
                      <a:pt x="12579" y="11574"/>
                    </a:moveTo>
                    <a:lnTo>
                      <a:pt x="13500" y="11043"/>
                    </a:lnTo>
                    <a:cubicBezTo>
                      <a:pt x="13556" y="11012"/>
                      <a:pt x="13556" y="10960"/>
                      <a:pt x="13500" y="10926"/>
                    </a:cubicBezTo>
                    <a:lnTo>
                      <a:pt x="12581" y="10395"/>
                    </a:lnTo>
                    <a:cubicBezTo>
                      <a:pt x="12527" y="10362"/>
                      <a:pt x="12436" y="10362"/>
                      <a:pt x="12380" y="10395"/>
                    </a:cubicBezTo>
                    <a:lnTo>
                      <a:pt x="11460" y="10925"/>
                    </a:lnTo>
                    <a:cubicBezTo>
                      <a:pt x="11406" y="10956"/>
                      <a:pt x="11406" y="11009"/>
                      <a:pt x="11460" y="11042"/>
                    </a:cubicBezTo>
                    <a:lnTo>
                      <a:pt x="12379" y="11573"/>
                    </a:lnTo>
                    <a:cubicBezTo>
                      <a:pt x="12435" y="11608"/>
                      <a:pt x="12524" y="11608"/>
                      <a:pt x="12579" y="11574"/>
                    </a:cubicBezTo>
                    <a:close/>
                    <a:moveTo>
                      <a:pt x="14264" y="12451"/>
                    </a:moveTo>
                    <a:lnTo>
                      <a:pt x="15017" y="12016"/>
                    </a:lnTo>
                    <a:cubicBezTo>
                      <a:pt x="15118" y="11959"/>
                      <a:pt x="15118" y="11864"/>
                      <a:pt x="15017" y="11804"/>
                    </a:cubicBezTo>
                    <a:lnTo>
                      <a:pt x="14265" y="11370"/>
                    </a:lnTo>
                    <a:cubicBezTo>
                      <a:pt x="14164" y="11311"/>
                      <a:pt x="13998" y="11311"/>
                      <a:pt x="13897" y="11370"/>
                    </a:cubicBezTo>
                    <a:lnTo>
                      <a:pt x="13144" y="11804"/>
                    </a:lnTo>
                    <a:cubicBezTo>
                      <a:pt x="13042" y="11862"/>
                      <a:pt x="13042" y="11957"/>
                      <a:pt x="13144" y="12016"/>
                    </a:cubicBezTo>
                    <a:lnTo>
                      <a:pt x="13896" y="12451"/>
                    </a:lnTo>
                    <a:cubicBezTo>
                      <a:pt x="13997" y="12511"/>
                      <a:pt x="14162" y="12511"/>
                      <a:pt x="14264" y="12451"/>
                    </a:cubicBezTo>
                    <a:close/>
                    <a:moveTo>
                      <a:pt x="12701" y="9658"/>
                    </a:moveTo>
                    <a:lnTo>
                      <a:pt x="13463" y="9219"/>
                    </a:lnTo>
                    <a:cubicBezTo>
                      <a:pt x="13563" y="9162"/>
                      <a:pt x="13563" y="9068"/>
                      <a:pt x="13463" y="9011"/>
                    </a:cubicBezTo>
                    <a:lnTo>
                      <a:pt x="12703" y="8571"/>
                    </a:lnTo>
                    <a:cubicBezTo>
                      <a:pt x="12603" y="8514"/>
                      <a:pt x="12442" y="8513"/>
                      <a:pt x="12342" y="8571"/>
                    </a:cubicBezTo>
                    <a:lnTo>
                      <a:pt x="11581" y="9011"/>
                    </a:lnTo>
                    <a:cubicBezTo>
                      <a:pt x="11482" y="9068"/>
                      <a:pt x="11482" y="9161"/>
                      <a:pt x="11581" y="9217"/>
                    </a:cubicBezTo>
                    <a:lnTo>
                      <a:pt x="12342" y="9656"/>
                    </a:lnTo>
                    <a:cubicBezTo>
                      <a:pt x="12441" y="9715"/>
                      <a:pt x="12600" y="9716"/>
                      <a:pt x="12701" y="9658"/>
                    </a:cubicBezTo>
                    <a:close/>
                    <a:moveTo>
                      <a:pt x="14220" y="10629"/>
                    </a:moveTo>
                    <a:lnTo>
                      <a:pt x="15142" y="10098"/>
                    </a:lnTo>
                    <a:cubicBezTo>
                      <a:pt x="15197" y="10067"/>
                      <a:pt x="15197" y="10015"/>
                      <a:pt x="15142" y="9983"/>
                    </a:cubicBezTo>
                    <a:lnTo>
                      <a:pt x="14223" y="9451"/>
                    </a:lnTo>
                    <a:cubicBezTo>
                      <a:pt x="14168" y="9419"/>
                      <a:pt x="14077" y="9418"/>
                      <a:pt x="14022" y="9451"/>
                    </a:cubicBezTo>
                    <a:lnTo>
                      <a:pt x="13102" y="9983"/>
                    </a:lnTo>
                    <a:cubicBezTo>
                      <a:pt x="13046" y="10014"/>
                      <a:pt x="13046" y="10066"/>
                      <a:pt x="13102" y="10098"/>
                    </a:cubicBezTo>
                    <a:lnTo>
                      <a:pt x="14021" y="10631"/>
                    </a:lnTo>
                    <a:cubicBezTo>
                      <a:pt x="14075" y="10662"/>
                      <a:pt x="14165" y="10662"/>
                      <a:pt x="14220" y="10629"/>
                    </a:cubicBezTo>
                    <a:close/>
                    <a:moveTo>
                      <a:pt x="15904" y="11507"/>
                    </a:moveTo>
                    <a:lnTo>
                      <a:pt x="16658" y="11072"/>
                    </a:lnTo>
                    <a:cubicBezTo>
                      <a:pt x="16760" y="11013"/>
                      <a:pt x="16760" y="10918"/>
                      <a:pt x="16658" y="10858"/>
                    </a:cubicBezTo>
                    <a:lnTo>
                      <a:pt x="15905" y="10424"/>
                    </a:lnTo>
                    <a:cubicBezTo>
                      <a:pt x="15804" y="10364"/>
                      <a:pt x="15640" y="10364"/>
                      <a:pt x="15538" y="10424"/>
                    </a:cubicBezTo>
                    <a:lnTo>
                      <a:pt x="14784" y="10858"/>
                    </a:lnTo>
                    <a:cubicBezTo>
                      <a:pt x="14683" y="10917"/>
                      <a:pt x="14683" y="11012"/>
                      <a:pt x="14784" y="11069"/>
                    </a:cubicBezTo>
                    <a:lnTo>
                      <a:pt x="15536" y="11504"/>
                    </a:lnTo>
                    <a:cubicBezTo>
                      <a:pt x="15637" y="11564"/>
                      <a:pt x="15803" y="11564"/>
                      <a:pt x="15904" y="11507"/>
                    </a:cubicBezTo>
                    <a:close/>
                    <a:moveTo>
                      <a:pt x="12622" y="13397"/>
                    </a:moveTo>
                    <a:lnTo>
                      <a:pt x="13376" y="12962"/>
                    </a:lnTo>
                    <a:cubicBezTo>
                      <a:pt x="13477" y="12904"/>
                      <a:pt x="13477" y="12809"/>
                      <a:pt x="13376" y="12750"/>
                    </a:cubicBezTo>
                    <a:lnTo>
                      <a:pt x="12623" y="12316"/>
                    </a:lnTo>
                    <a:cubicBezTo>
                      <a:pt x="12522" y="12258"/>
                      <a:pt x="12357" y="12258"/>
                      <a:pt x="12256" y="12316"/>
                    </a:cubicBezTo>
                    <a:lnTo>
                      <a:pt x="11502" y="12750"/>
                    </a:lnTo>
                    <a:cubicBezTo>
                      <a:pt x="11401" y="12809"/>
                      <a:pt x="11401" y="12904"/>
                      <a:pt x="11502" y="12964"/>
                    </a:cubicBezTo>
                    <a:lnTo>
                      <a:pt x="12254" y="13399"/>
                    </a:lnTo>
                    <a:cubicBezTo>
                      <a:pt x="12355" y="13457"/>
                      <a:pt x="12519" y="13457"/>
                      <a:pt x="12622" y="13397"/>
                    </a:cubicBezTo>
                    <a:close/>
                    <a:moveTo>
                      <a:pt x="2817" y="13509"/>
                    </a:moveTo>
                    <a:lnTo>
                      <a:pt x="3735" y="12980"/>
                    </a:lnTo>
                    <a:cubicBezTo>
                      <a:pt x="3793" y="12948"/>
                      <a:pt x="3793" y="12896"/>
                      <a:pt x="3735" y="12862"/>
                    </a:cubicBezTo>
                    <a:lnTo>
                      <a:pt x="2818" y="12332"/>
                    </a:lnTo>
                    <a:cubicBezTo>
                      <a:pt x="2762" y="12300"/>
                      <a:pt x="2670" y="12300"/>
                      <a:pt x="2614" y="12332"/>
                    </a:cubicBezTo>
                    <a:lnTo>
                      <a:pt x="1696" y="12862"/>
                    </a:lnTo>
                    <a:cubicBezTo>
                      <a:pt x="1639" y="12896"/>
                      <a:pt x="1639" y="12948"/>
                      <a:pt x="1696" y="12980"/>
                    </a:cubicBezTo>
                    <a:lnTo>
                      <a:pt x="2613" y="13510"/>
                    </a:lnTo>
                    <a:cubicBezTo>
                      <a:pt x="2669" y="13540"/>
                      <a:pt x="2761" y="13540"/>
                      <a:pt x="2817" y="13509"/>
                    </a:cubicBezTo>
                    <a:close/>
                    <a:moveTo>
                      <a:pt x="7741" y="10670"/>
                    </a:moveTo>
                    <a:lnTo>
                      <a:pt x="8659" y="10142"/>
                    </a:lnTo>
                    <a:cubicBezTo>
                      <a:pt x="8715" y="10109"/>
                      <a:pt x="8715" y="10057"/>
                      <a:pt x="8659" y="10024"/>
                    </a:cubicBezTo>
                    <a:lnTo>
                      <a:pt x="7742" y="9494"/>
                    </a:lnTo>
                    <a:cubicBezTo>
                      <a:pt x="7685" y="9461"/>
                      <a:pt x="7594" y="9461"/>
                      <a:pt x="7539" y="9494"/>
                    </a:cubicBezTo>
                    <a:lnTo>
                      <a:pt x="6622" y="10023"/>
                    </a:lnTo>
                    <a:cubicBezTo>
                      <a:pt x="6565" y="10055"/>
                      <a:pt x="6565" y="10108"/>
                      <a:pt x="6622" y="10140"/>
                    </a:cubicBezTo>
                    <a:lnTo>
                      <a:pt x="7539" y="10670"/>
                    </a:lnTo>
                    <a:cubicBezTo>
                      <a:pt x="7593" y="10702"/>
                      <a:pt x="7684" y="10704"/>
                      <a:pt x="7741" y="10670"/>
                    </a:cubicBezTo>
                    <a:close/>
                    <a:moveTo>
                      <a:pt x="7285" y="17029"/>
                    </a:moveTo>
                    <a:lnTo>
                      <a:pt x="6542" y="17455"/>
                    </a:lnTo>
                    <a:cubicBezTo>
                      <a:pt x="6439" y="17515"/>
                      <a:pt x="6439" y="17614"/>
                      <a:pt x="6542" y="17674"/>
                    </a:cubicBezTo>
                    <a:lnTo>
                      <a:pt x="7285" y="18103"/>
                    </a:lnTo>
                    <a:cubicBezTo>
                      <a:pt x="7388" y="18164"/>
                      <a:pt x="7559" y="18164"/>
                      <a:pt x="7662" y="18103"/>
                    </a:cubicBezTo>
                    <a:lnTo>
                      <a:pt x="8406" y="17676"/>
                    </a:lnTo>
                    <a:cubicBezTo>
                      <a:pt x="8510" y="17616"/>
                      <a:pt x="8510" y="17518"/>
                      <a:pt x="8406" y="17458"/>
                    </a:cubicBezTo>
                    <a:lnTo>
                      <a:pt x="7665" y="17029"/>
                    </a:lnTo>
                    <a:cubicBezTo>
                      <a:pt x="7560" y="16969"/>
                      <a:pt x="7391" y="16969"/>
                      <a:pt x="7285" y="17029"/>
                    </a:cubicBezTo>
                    <a:close/>
                    <a:moveTo>
                      <a:pt x="1176" y="14455"/>
                    </a:moveTo>
                    <a:lnTo>
                      <a:pt x="2095" y="13925"/>
                    </a:lnTo>
                    <a:cubicBezTo>
                      <a:pt x="2151" y="13892"/>
                      <a:pt x="2151" y="13839"/>
                      <a:pt x="2095" y="13807"/>
                    </a:cubicBezTo>
                    <a:lnTo>
                      <a:pt x="1177" y="13277"/>
                    </a:lnTo>
                    <a:cubicBezTo>
                      <a:pt x="1120" y="13244"/>
                      <a:pt x="1030" y="13244"/>
                      <a:pt x="975" y="13277"/>
                    </a:cubicBezTo>
                    <a:lnTo>
                      <a:pt x="58" y="13807"/>
                    </a:lnTo>
                    <a:cubicBezTo>
                      <a:pt x="0" y="13839"/>
                      <a:pt x="0" y="13892"/>
                      <a:pt x="58" y="13925"/>
                    </a:cubicBezTo>
                    <a:lnTo>
                      <a:pt x="975" y="14455"/>
                    </a:lnTo>
                    <a:cubicBezTo>
                      <a:pt x="1029" y="14487"/>
                      <a:pt x="1119" y="14487"/>
                      <a:pt x="1176" y="14455"/>
                    </a:cubicBezTo>
                    <a:close/>
                    <a:moveTo>
                      <a:pt x="9418" y="11551"/>
                    </a:moveTo>
                    <a:lnTo>
                      <a:pt x="10181" y="11111"/>
                    </a:lnTo>
                    <a:cubicBezTo>
                      <a:pt x="10281" y="11055"/>
                      <a:pt x="10281" y="10961"/>
                      <a:pt x="10181" y="10905"/>
                    </a:cubicBezTo>
                    <a:lnTo>
                      <a:pt x="9419" y="10465"/>
                    </a:lnTo>
                    <a:cubicBezTo>
                      <a:pt x="9321" y="10407"/>
                      <a:pt x="9160" y="10407"/>
                      <a:pt x="9061" y="10465"/>
                    </a:cubicBezTo>
                    <a:lnTo>
                      <a:pt x="8300" y="10905"/>
                    </a:lnTo>
                    <a:cubicBezTo>
                      <a:pt x="8201" y="10961"/>
                      <a:pt x="8201" y="11055"/>
                      <a:pt x="8300" y="11111"/>
                    </a:cubicBezTo>
                    <a:lnTo>
                      <a:pt x="9061" y="11551"/>
                    </a:lnTo>
                    <a:cubicBezTo>
                      <a:pt x="9159" y="11608"/>
                      <a:pt x="9319" y="11608"/>
                      <a:pt x="9418" y="11551"/>
                    </a:cubicBezTo>
                    <a:close/>
                    <a:moveTo>
                      <a:pt x="11022" y="8778"/>
                    </a:moveTo>
                    <a:lnTo>
                      <a:pt x="11942" y="8249"/>
                    </a:lnTo>
                    <a:cubicBezTo>
                      <a:pt x="11998" y="8216"/>
                      <a:pt x="11998" y="8165"/>
                      <a:pt x="11942" y="8131"/>
                    </a:cubicBezTo>
                    <a:lnTo>
                      <a:pt x="11025" y="7601"/>
                    </a:lnTo>
                    <a:cubicBezTo>
                      <a:pt x="10968" y="7569"/>
                      <a:pt x="10878" y="7569"/>
                      <a:pt x="10822" y="7601"/>
                    </a:cubicBezTo>
                    <a:lnTo>
                      <a:pt x="9904" y="8130"/>
                    </a:lnTo>
                    <a:cubicBezTo>
                      <a:pt x="9847" y="8162"/>
                      <a:pt x="9847" y="8215"/>
                      <a:pt x="9904" y="8248"/>
                    </a:cubicBezTo>
                    <a:lnTo>
                      <a:pt x="10822" y="8778"/>
                    </a:lnTo>
                    <a:cubicBezTo>
                      <a:pt x="10875" y="8810"/>
                      <a:pt x="10966" y="8810"/>
                      <a:pt x="11022" y="8778"/>
                    </a:cubicBezTo>
                    <a:close/>
                    <a:moveTo>
                      <a:pt x="10937" y="12522"/>
                    </a:moveTo>
                    <a:lnTo>
                      <a:pt x="11859" y="11990"/>
                    </a:lnTo>
                    <a:cubicBezTo>
                      <a:pt x="11914" y="11959"/>
                      <a:pt x="11914" y="11907"/>
                      <a:pt x="11859" y="11874"/>
                    </a:cubicBezTo>
                    <a:lnTo>
                      <a:pt x="10941" y="11342"/>
                    </a:lnTo>
                    <a:cubicBezTo>
                      <a:pt x="10886" y="11311"/>
                      <a:pt x="10797" y="11311"/>
                      <a:pt x="10740" y="11342"/>
                    </a:cubicBezTo>
                    <a:lnTo>
                      <a:pt x="9819" y="11874"/>
                    </a:lnTo>
                    <a:cubicBezTo>
                      <a:pt x="9764" y="11906"/>
                      <a:pt x="9764" y="11957"/>
                      <a:pt x="9819" y="11990"/>
                    </a:cubicBezTo>
                    <a:lnTo>
                      <a:pt x="10738" y="12522"/>
                    </a:lnTo>
                    <a:cubicBezTo>
                      <a:pt x="10793" y="12553"/>
                      <a:pt x="10882" y="12553"/>
                      <a:pt x="10937" y="12522"/>
                    </a:cubicBezTo>
                    <a:close/>
                    <a:moveTo>
                      <a:pt x="20828" y="8667"/>
                    </a:moveTo>
                    <a:lnTo>
                      <a:pt x="21581" y="8233"/>
                    </a:lnTo>
                    <a:cubicBezTo>
                      <a:pt x="21682" y="8174"/>
                      <a:pt x="21682" y="8079"/>
                      <a:pt x="21581" y="8021"/>
                    </a:cubicBezTo>
                    <a:lnTo>
                      <a:pt x="20829" y="7586"/>
                    </a:lnTo>
                    <a:cubicBezTo>
                      <a:pt x="20728" y="7529"/>
                      <a:pt x="20563" y="7529"/>
                      <a:pt x="20461" y="7586"/>
                    </a:cubicBezTo>
                    <a:lnTo>
                      <a:pt x="19708" y="8021"/>
                    </a:lnTo>
                    <a:cubicBezTo>
                      <a:pt x="19607" y="8079"/>
                      <a:pt x="19607" y="8174"/>
                      <a:pt x="19708" y="8234"/>
                    </a:cubicBezTo>
                    <a:lnTo>
                      <a:pt x="20460" y="8669"/>
                    </a:lnTo>
                    <a:cubicBezTo>
                      <a:pt x="20561" y="8726"/>
                      <a:pt x="20727" y="8726"/>
                      <a:pt x="20828" y="8667"/>
                    </a:cubicBezTo>
                    <a:close/>
                    <a:moveTo>
                      <a:pt x="17625" y="6820"/>
                    </a:moveTo>
                    <a:lnTo>
                      <a:pt x="18386" y="6380"/>
                    </a:lnTo>
                    <a:cubicBezTo>
                      <a:pt x="18485" y="6324"/>
                      <a:pt x="18485" y="6230"/>
                      <a:pt x="18386" y="6172"/>
                    </a:cubicBezTo>
                    <a:lnTo>
                      <a:pt x="17625" y="5732"/>
                    </a:lnTo>
                    <a:cubicBezTo>
                      <a:pt x="17524" y="5675"/>
                      <a:pt x="17364" y="5675"/>
                      <a:pt x="17264" y="5732"/>
                    </a:cubicBezTo>
                    <a:lnTo>
                      <a:pt x="16502" y="6172"/>
                    </a:lnTo>
                    <a:cubicBezTo>
                      <a:pt x="16403" y="6229"/>
                      <a:pt x="16403" y="6322"/>
                      <a:pt x="16502" y="6379"/>
                    </a:cubicBezTo>
                    <a:lnTo>
                      <a:pt x="17264" y="6818"/>
                    </a:lnTo>
                    <a:cubicBezTo>
                      <a:pt x="17364" y="6878"/>
                      <a:pt x="17524" y="6878"/>
                      <a:pt x="17625" y="6820"/>
                    </a:cubicBezTo>
                    <a:close/>
                    <a:moveTo>
                      <a:pt x="19145" y="7791"/>
                    </a:moveTo>
                    <a:lnTo>
                      <a:pt x="20066" y="7260"/>
                    </a:lnTo>
                    <a:cubicBezTo>
                      <a:pt x="20121" y="7229"/>
                      <a:pt x="20121" y="7177"/>
                      <a:pt x="20066" y="7144"/>
                    </a:cubicBezTo>
                    <a:lnTo>
                      <a:pt x="19146" y="6612"/>
                    </a:lnTo>
                    <a:cubicBezTo>
                      <a:pt x="19091" y="6581"/>
                      <a:pt x="19002" y="6581"/>
                      <a:pt x="18946" y="6612"/>
                    </a:cubicBezTo>
                    <a:lnTo>
                      <a:pt x="18025" y="7144"/>
                    </a:lnTo>
                    <a:cubicBezTo>
                      <a:pt x="17970" y="7176"/>
                      <a:pt x="17970" y="7227"/>
                      <a:pt x="18025" y="7259"/>
                    </a:cubicBezTo>
                    <a:lnTo>
                      <a:pt x="18943" y="7791"/>
                    </a:lnTo>
                    <a:cubicBezTo>
                      <a:pt x="18999" y="7822"/>
                      <a:pt x="19089" y="7823"/>
                      <a:pt x="19145" y="7791"/>
                    </a:cubicBezTo>
                    <a:close/>
                    <a:moveTo>
                      <a:pt x="15946" y="5939"/>
                    </a:moveTo>
                    <a:lnTo>
                      <a:pt x="16864" y="5409"/>
                    </a:lnTo>
                    <a:cubicBezTo>
                      <a:pt x="16922" y="5377"/>
                      <a:pt x="16922" y="5324"/>
                      <a:pt x="16864" y="5291"/>
                    </a:cubicBezTo>
                    <a:lnTo>
                      <a:pt x="15947" y="4761"/>
                    </a:lnTo>
                    <a:cubicBezTo>
                      <a:pt x="15892" y="4729"/>
                      <a:pt x="15801" y="4729"/>
                      <a:pt x="15745" y="4761"/>
                    </a:cubicBezTo>
                    <a:lnTo>
                      <a:pt x="14826" y="5290"/>
                    </a:lnTo>
                    <a:cubicBezTo>
                      <a:pt x="14769" y="5323"/>
                      <a:pt x="14769" y="5374"/>
                      <a:pt x="14826" y="5408"/>
                    </a:cubicBezTo>
                    <a:lnTo>
                      <a:pt x="15743" y="5938"/>
                    </a:lnTo>
                    <a:cubicBezTo>
                      <a:pt x="15798" y="5973"/>
                      <a:pt x="15890" y="5973"/>
                      <a:pt x="15946" y="5939"/>
                    </a:cubicBezTo>
                    <a:close/>
                    <a:moveTo>
                      <a:pt x="22547" y="3981"/>
                    </a:moveTo>
                    <a:lnTo>
                      <a:pt x="23309" y="3542"/>
                    </a:lnTo>
                    <a:cubicBezTo>
                      <a:pt x="23409" y="3484"/>
                      <a:pt x="23409" y="3391"/>
                      <a:pt x="23309" y="3334"/>
                    </a:cubicBezTo>
                    <a:lnTo>
                      <a:pt x="22547" y="2894"/>
                    </a:lnTo>
                    <a:cubicBezTo>
                      <a:pt x="22448" y="2836"/>
                      <a:pt x="22288" y="2836"/>
                      <a:pt x="22188" y="2894"/>
                    </a:cubicBezTo>
                    <a:lnTo>
                      <a:pt x="21426" y="3334"/>
                    </a:lnTo>
                    <a:cubicBezTo>
                      <a:pt x="21326" y="3391"/>
                      <a:pt x="21326" y="3484"/>
                      <a:pt x="21426" y="3540"/>
                    </a:cubicBezTo>
                    <a:lnTo>
                      <a:pt x="22188" y="3979"/>
                    </a:lnTo>
                    <a:cubicBezTo>
                      <a:pt x="22288" y="4039"/>
                      <a:pt x="22448" y="4039"/>
                      <a:pt x="22547" y="3981"/>
                    </a:cubicBezTo>
                    <a:close/>
                    <a:moveTo>
                      <a:pt x="24069" y="4952"/>
                    </a:moveTo>
                    <a:lnTo>
                      <a:pt x="24989" y="4421"/>
                    </a:lnTo>
                    <a:cubicBezTo>
                      <a:pt x="25043" y="4389"/>
                      <a:pt x="25043" y="4338"/>
                      <a:pt x="24989" y="4306"/>
                    </a:cubicBezTo>
                    <a:lnTo>
                      <a:pt x="24070" y="3774"/>
                    </a:lnTo>
                    <a:cubicBezTo>
                      <a:pt x="24015" y="3742"/>
                      <a:pt x="23926" y="3742"/>
                      <a:pt x="23870" y="3774"/>
                    </a:cubicBezTo>
                    <a:lnTo>
                      <a:pt x="22950" y="4305"/>
                    </a:lnTo>
                    <a:cubicBezTo>
                      <a:pt x="22895" y="4336"/>
                      <a:pt x="22895" y="4389"/>
                      <a:pt x="22950" y="4420"/>
                    </a:cubicBezTo>
                    <a:lnTo>
                      <a:pt x="23869" y="4952"/>
                    </a:lnTo>
                    <a:cubicBezTo>
                      <a:pt x="23922" y="4985"/>
                      <a:pt x="24013" y="4985"/>
                      <a:pt x="24069" y="4952"/>
                    </a:cubicBezTo>
                    <a:close/>
                    <a:moveTo>
                      <a:pt x="20870" y="3101"/>
                    </a:moveTo>
                    <a:lnTo>
                      <a:pt x="21788" y="2572"/>
                    </a:lnTo>
                    <a:cubicBezTo>
                      <a:pt x="21844" y="2539"/>
                      <a:pt x="21844" y="2488"/>
                      <a:pt x="21788" y="2454"/>
                    </a:cubicBezTo>
                    <a:lnTo>
                      <a:pt x="20871" y="1924"/>
                    </a:lnTo>
                    <a:cubicBezTo>
                      <a:pt x="20814" y="1892"/>
                      <a:pt x="20723" y="1892"/>
                      <a:pt x="20669" y="1924"/>
                    </a:cubicBezTo>
                    <a:lnTo>
                      <a:pt x="19751" y="2453"/>
                    </a:lnTo>
                    <a:cubicBezTo>
                      <a:pt x="19694" y="2485"/>
                      <a:pt x="19694" y="2538"/>
                      <a:pt x="19751" y="2571"/>
                    </a:cubicBezTo>
                    <a:lnTo>
                      <a:pt x="20669" y="3101"/>
                    </a:lnTo>
                    <a:cubicBezTo>
                      <a:pt x="20722" y="3133"/>
                      <a:pt x="20813" y="3133"/>
                      <a:pt x="20870" y="3101"/>
                    </a:cubicBezTo>
                    <a:close/>
                    <a:moveTo>
                      <a:pt x="5690" y="16101"/>
                    </a:moveTo>
                    <a:lnTo>
                      <a:pt x="4937" y="16534"/>
                    </a:lnTo>
                    <a:cubicBezTo>
                      <a:pt x="4836" y="16591"/>
                      <a:pt x="4836" y="16687"/>
                      <a:pt x="4937" y="16746"/>
                    </a:cubicBezTo>
                    <a:lnTo>
                      <a:pt x="5689" y="17181"/>
                    </a:lnTo>
                    <a:cubicBezTo>
                      <a:pt x="5791" y="17240"/>
                      <a:pt x="5956" y="17241"/>
                      <a:pt x="6057" y="17181"/>
                    </a:cubicBezTo>
                    <a:lnTo>
                      <a:pt x="6810" y="16746"/>
                    </a:lnTo>
                    <a:cubicBezTo>
                      <a:pt x="6912" y="16689"/>
                      <a:pt x="6912" y="16594"/>
                      <a:pt x="6810" y="16535"/>
                    </a:cubicBezTo>
                    <a:lnTo>
                      <a:pt x="6059" y="16101"/>
                    </a:lnTo>
                    <a:cubicBezTo>
                      <a:pt x="5956" y="16042"/>
                      <a:pt x="5793" y="16042"/>
                      <a:pt x="5690" y="16101"/>
                    </a:cubicBezTo>
                    <a:close/>
                    <a:moveTo>
                      <a:pt x="15863" y="9684"/>
                    </a:moveTo>
                    <a:lnTo>
                      <a:pt x="16783" y="9151"/>
                    </a:lnTo>
                    <a:cubicBezTo>
                      <a:pt x="16838" y="9120"/>
                      <a:pt x="16838" y="9068"/>
                      <a:pt x="16783" y="9036"/>
                    </a:cubicBezTo>
                    <a:lnTo>
                      <a:pt x="15863" y="8504"/>
                    </a:lnTo>
                    <a:cubicBezTo>
                      <a:pt x="15808" y="8472"/>
                      <a:pt x="15718" y="8471"/>
                      <a:pt x="15661" y="8504"/>
                    </a:cubicBezTo>
                    <a:lnTo>
                      <a:pt x="14741" y="9036"/>
                    </a:lnTo>
                    <a:cubicBezTo>
                      <a:pt x="14685" y="9067"/>
                      <a:pt x="14685" y="9119"/>
                      <a:pt x="14741" y="9151"/>
                    </a:cubicBezTo>
                    <a:lnTo>
                      <a:pt x="15661" y="9684"/>
                    </a:lnTo>
                    <a:cubicBezTo>
                      <a:pt x="15717" y="9715"/>
                      <a:pt x="15807" y="9715"/>
                      <a:pt x="15863" y="9684"/>
                    </a:cubicBezTo>
                    <a:close/>
                    <a:moveTo>
                      <a:pt x="14342" y="8713"/>
                    </a:moveTo>
                    <a:lnTo>
                      <a:pt x="15105" y="8273"/>
                    </a:lnTo>
                    <a:cubicBezTo>
                      <a:pt x="15205" y="8216"/>
                      <a:pt x="15205" y="8123"/>
                      <a:pt x="15105" y="8066"/>
                    </a:cubicBezTo>
                    <a:lnTo>
                      <a:pt x="14343" y="7626"/>
                    </a:lnTo>
                    <a:cubicBezTo>
                      <a:pt x="14243" y="7570"/>
                      <a:pt x="14083" y="7569"/>
                      <a:pt x="13984" y="7626"/>
                    </a:cubicBezTo>
                    <a:lnTo>
                      <a:pt x="13222" y="8066"/>
                    </a:lnTo>
                    <a:cubicBezTo>
                      <a:pt x="13122" y="8123"/>
                      <a:pt x="13122" y="8216"/>
                      <a:pt x="13222" y="8273"/>
                    </a:cubicBezTo>
                    <a:lnTo>
                      <a:pt x="13984" y="8713"/>
                    </a:lnTo>
                    <a:cubicBezTo>
                      <a:pt x="14081" y="8769"/>
                      <a:pt x="14242" y="8769"/>
                      <a:pt x="14342" y="8713"/>
                    </a:cubicBezTo>
                    <a:close/>
                    <a:moveTo>
                      <a:pt x="17546" y="10561"/>
                    </a:moveTo>
                    <a:lnTo>
                      <a:pt x="18299" y="10126"/>
                    </a:lnTo>
                    <a:cubicBezTo>
                      <a:pt x="18400" y="10067"/>
                      <a:pt x="18400" y="9972"/>
                      <a:pt x="18299" y="9912"/>
                    </a:cubicBezTo>
                    <a:lnTo>
                      <a:pt x="17547" y="9478"/>
                    </a:lnTo>
                    <a:cubicBezTo>
                      <a:pt x="17446" y="9419"/>
                      <a:pt x="17280" y="9419"/>
                      <a:pt x="17179" y="9478"/>
                    </a:cubicBezTo>
                    <a:lnTo>
                      <a:pt x="16426" y="9912"/>
                    </a:lnTo>
                    <a:cubicBezTo>
                      <a:pt x="16324" y="9971"/>
                      <a:pt x="16324" y="10066"/>
                      <a:pt x="16426" y="10125"/>
                    </a:cubicBezTo>
                    <a:lnTo>
                      <a:pt x="17178" y="10559"/>
                    </a:lnTo>
                    <a:cubicBezTo>
                      <a:pt x="17279" y="10619"/>
                      <a:pt x="17445" y="10619"/>
                      <a:pt x="17546" y="10561"/>
                    </a:cubicBezTo>
                    <a:close/>
                    <a:moveTo>
                      <a:pt x="12664" y="7832"/>
                    </a:moveTo>
                    <a:lnTo>
                      <a:pt x="13582" y="7303"/>
                    </a:lnTo>
                    <a:cubicBezTo>
                      <a:pt x="13639" y="7271"/>
                      <a:pt x="13639" y="7219"/>
                      <a:pt x="13582" y="7185"/>
                    </a:cubicBezTo>
                    <a:lnTo>
                      <a:pt x="12665" y="6655"/>
                    </a:lnTo>
                    <a:cubicBezTo>
                      <a:pt x="12609" y="6623"/>
                      <a:pt x="12518" y="6623"/>
                      <a:pt x="12462" y="6655"/>
                    </a:cubicBezTo>
                    <a:lnTo>
                      <a:pt x="11544" y="7184"/>
                    </a:lnTo>
                    <a:cubicBezTo>
                      <a:pt x="11487" y="7218"/>
                      <a:pt x="11487" y="7269"/>
                      <a:pt x="11544" y="7302"/>
                    </a:cubicBezTo>
                    <a:lnTo>
                      <a:pt x="12461" y="7832"/>
                    </a:lnTo>
                    <a:cubicBezTo>
                      <a:pt x="12516" y="7864"/>
                      <a:pt x="12608" y="7864"/>
                      <a:pt x="12664" y="7832"/>
                    </a:cubicBezTo>
                    <a:close/>
                    <a:moveTo>
                      <a:pt x="17504" y="8737"/>
                    </a:moveTo>
                    <a:lnTo>
                      <a:pt x="18424" y="8206"/>
                    </a:lnTo>
                    <a:cubicBezTo>
                      <a:pt x="18479" y="8174"/>
                      <a:pt x="18479" y="8123"/>
                      <a:pt x="18424" y="8090"/>
                    </a:cubicBezTo>
                    <a:lnTo>
                      <a:pt x="17504" y="7558"/>
                    </a:lnTo>
                    <a:cubicBezTo>
                      <a:pt x="17448" y="7527"/>
                      <a:pt x="17359" y="7527"/>
                      <a:pt x="17303" y="7558"/>
                    </a:cubicBezTo>
                    <a:lnTo>
                      <a:pt x="16382" y="8090"/>
                    </a:lnTo>
                    <a:cubicBezTo>
                      <a:pt x="16327" y="8121"/>
                      <a:pt x="16327" y="8173"/>
                      <a:pt x="16382" y="8206"/>
                    </a:cubicBezTo>
                    <a:lnTo>
                      <a:pt x="17303" y="8738"/>
                    </a:lnTo>
                    <a:cubicBezTo>
                      <a:pt x="17358" y="8769"/>
                      <a:pt x="17447" y="8769"/>
                      <a:pt x="17504" y="8737"/>
                    </a:cubicBezTo>
                    <a:close/>
                    <a:moveTo>
                      <a:pt x="19186" y="9613"/>
                    </a:moveTo>
                    <a:lnTo>
                      <a:pt x="19941" y="9179"/>
                    </a:lnTo>
                    <a:cubicBezTo>
                      <a:pt x="20042" y="9120"/>
                      <a:pt x="20042" y="9025"/>
                      <a:pt x="19941" y="8967"/>
                    </a:cubicBezTo>
                    <a:lnTo>
                      <a:pt x="19188" y="8532"/>
                    </a:lnTo>
                    <a:cubicBezTo>
                      <a:pt x="19086" y="8473"/>
                      <a:pt x="18923" y="8473"/>
                      <a:pt x="18821" y="8532"/>
                    </a:cubicBezTo>
                    <a:lnTo>
                      <a:pt x="18067" y="8967"/>
                    </a:lnTo>
                    <a:cubicBezTo>
                      <a:pt x="17965" y="9026"/>
                      <a:pt x="17965" y="9120"/>
                      <a:pt x="18067" y="9180"/>
                    </a:cubicBezTo>
                    <a:lnTo>
                      <a:pt x="18821" y="9615"/>
                    </a:lnTo>
                    <a:cubicBezTo>
                      <a:pt x="18920" y="9673"/>
                      <a:pt x="19085" y="9673"/>
                      <a:pt x="19186" y="9613"/>
                    </a:cubicBezTo>
                    <a:close/>
                    <a:moveTo>
                      <a:pt x="15983" y="7767"/>
                    </a:moveTo>
                    <a:lnTo>
                      <a:pt x="16744" y="7327"/>
                    </a:lnTo>
                    <a:cubicBezTo>
                      <a:pt x="16844" y="7269"/>
                      <a:pt x="16844" y="7177"/>
                      <a:pt x="16744" y="7119"/>
                    </a:cubicBezTo>
                    <a:lnTo>
                      <a:pt x="15983" y="6679"/>
                    </a:lnTo>
                    <a:cubicBezTo>
                      <a:pt x="15884" y="6623"/>
                      <a:pt x="15723" y="6623"/>
                      <a:pt x="15623" y="6679"/>
                    </a:cubicBezTo>
                    <a:lnTo>
                      <a:pt x="14862" y="7119"/>
                    </a:lnTo>
                    <a:cubicBezTo>
                      <a:pt x="14762" y="7175"/>
                      <a:pt x="14762" y="7269"/>
                      <a:pt x="14862" y="7326"/>
                    </a:cubicBezTo>
                    <a:lnTo>
                      <a:pt x="15623" y="7767"/>
                    </a:lnTo>
                    <a:cubicBezTo>
                      <a:pt x="15723" y="7823"/>
                      <a:pt x="15884" y="7823"/>
                      <a:pt x="15983" y="7767"/>
                    </a:cubicBezTo>
                    <a:close/>
                    <a:moveTo>
                      <a:pt x="14305" y="6886"/>
                    </a:moveTo>
                    <a:lnTo>
                      <a:pt x="15224" y="6356"/>
                    </a:lnTo>
                    <a:cubicBezTo>
                      <a:pt x="15280" y="6324"/>
                      <a:pt x="15280" y="6272"/>
                      <a:pt x="15224" y="6238"/>
                    </a:cubicBezTo>
                    <a:lnTo>
                      <a:pt x="14307" y="5708"/>
                    </a:lnTo>
                    <a:cubicBezTo>
                      <a:pt x="14249" y="5676"/>
                      <a:pt x="14159" y="5676"/>
                      <a:pt x="14103" y="5708"/>
                    </a:cubicBezTo>
                    <a:lnTo>
                      <a:pt x="13183" y="6238"/>
                    </a:lnTo>
                    <a:cubicBezTo>
                      <a:pt x="13127" y="6272"/>
                      <a:pt x="13127" y="6324"/>
                      <a:pt x="13183" y="6356"/>
                    </a:cubicBezTo>
                    <a:lnTo>
                      <a:pt x="14100" y="6886"/>
                    </a:lnTo>
                    <a:cubicBezTo>
                      <a:pt x="14158" y="6917"/>
                      <a:pt x="14248" y="6917"/>
                      <a:pt x="14305" y="6886"/>
                    </a:cubicBezTo>
                    <a:close/>
                    <a:moveTo>
                      <a:pt x="17386" y="3817"/>
                    </a:moveTo>
                    <a:lnTo>
                      <a:pt x="16468" y="4348"/>
                    </a:lnTo>
                    <a:cubicBezTo>
                      <a:pt x="16411" y="4380"/>
                      <a:pt x="16411" y="4432"/>
                      <a:pt x="16468" y="4465"/>
                    </a:cubicBezTo>
                    <a:lnTo>
                      <a:pt x="17385" y="4996"/>
                    </a:lnTo>
                    <a:cubicBezTo>
                      <a:pt x="17441" y="5028"/>
                      <a:pt x="17532" y="5028"/>
                      <a:pt x="17588" y="4996"/>
                    </a:cubicBezTo>
                    <a:lnTo>
                      <a:pt x="18506" y="4465"/>
                    </a:lnTo>
                    <a:cubicBezTo>
                      <a:pt x="18562" y="4432"/>
                      <a:pt x="18562" y="4380"/>
                      <a:pt x="18506" y="4348"/>
                    </a:cubicBezTo>
                    <a:lnTo>
                      <a:pt x="17589" y="3817"/>
                    </a:lnTo>
                    <a:cubicBezTo>
                      <a:pt x="17532" y="3784"/>
                      <a:pt x="17441" y="3784"/>
                      <a:pt x="17386" y="3817"/>
                    </a:cubicBezTo>
                    <a:close/>
                    <a:moveTo>
                      <a:pt x="22228" y="4719"/>
                    </a:moveTo>
                    <a:lnTo>
                      <a:pt x="21306" y="5249"/>
                    </a:lnTo>
                    <a:cubicBezTo>
                      <a:pt x="21251" y="5282"/>
                      <a:pt x="21251" y="5333"/>
                      <a:pt x="21306" y="5366"/>
                    </a:cubicBezTo>
                    <a:lnTo>
                      <a:pt x="22225" y="5898"/>
                    </a:lnTo>
                    <a:cubicBezTo>
                      <a:pt x="22279" y="5928"/>
                      <a:pt x="22369" y="5928"/>
                      <a:pt x="22425" y="5898"/>
                    </a:cubicBezTo>
                    <a:lnTo>
                      <a:pt x="23344" y="5367"/>
                    </a:lnTo>
                    <a:cubicBezTo>
                      <a:pt x="23399" y="5335"/>
                      <a:pt x="23399" y="5284"/>
                      <a:pt x="23344" y="5252"/>
                    </a:cubicBezTo>
                    <a:lnTo>
                      <a:pt x="22426" y="4719"/>
                    </a:lnTo>
                    <a:cubicBezTo>
                      <a:pt x="22373" y="4688"/>
                      <a:pt x="22283" y="4688"/>
                      <a:pt x="22228" y="4719"/>
                    </a:cubicBezTo>
                    <a:close/>
                    <a:moveTo>
                      <a:pt x="23744" y="5694"/>
                    </a:moveTo>
                    <a:lnTo>
                      <a:pt x="22991" y="6129"/>
                    </a:lnTo>
                    <a:cubicBezTo>
                      <a:pt x="22889" y="6187"/>
                      <a:pt x="22889" y="6282"/>
                      <a:pt x="22991" y="6340"/>
                    </a:cubicBezTo>
                    <a:lnTo>
                      <a:pt x="23742" y="6774"/>
                    </a:lnTo>
                    <a:cubicBezTo>
                      <a:pt x="23844" y="6833"/>
                      <a:pt x="24007" y="6833"/>
                      <a:pt x="24110" y="6774"/>
                    </a:cubicBezTo>
                    <a:lnTo>
                      <a:pt x="24863" y="6342"/>
                    </a:lnTo>
                    <a:cubicBezTo>
                      <a:pt x="24965" y="6282"/>
                      <a:pt x="24965" y="6188"/>
                      <a:pt x="24863" y="6129"/>
                    </a:cubicBezTo>
                    <a:lnTo>
                      <a:pt x="24112" y="5694"/>
                    </a:lnTo>
                    <a:cubicBezTo>
                      <a:pt x="24010" y="5635"/>
                      <a:pt x="23845" y="5634"/>
                      <a:pt x="23744" y="5694"/>
                    </a:cubicBezTo>
                    <a:close/>
                    <a:moveTo>
                      <a:pt x="20548" y="3841"/>
                    </a:moveTo>
                    <a:lnTo>
                      <a:pt x="19787" y="4281"/>
                    </a:lnTo>
                    <a:cubicBezTo>
                      <a:pt x="19687" y="4337"/>
                      <a:pt x="19687" y="4431"/>
                      <a:pt x="19787" y="4487"/>
                    </a:cubicBezTo>
                    <a:lnTo>
                      <a:pt x="20548" y="4927"/>
                    </a:lnTo>
                    <a:cubicBezTo>
                      <a:pt x="20647" y="4985"/>
                      <a:pt x="20808" y="4985"/>
                      <a:pt x="20907" y="4927"/>
                    </a:cubicBezTo>
                    <a:lnTo>
                      <a:pt x="21668" y="4487"/>
                    </a:lnTo>
                    <a:cubicBezTo>
                      <a:pt x="21767" y="4431"/>
                      <a:pt x="21767" y="4337"/>
                      <a:pt x="21668" y="4281"/>
                    </a:cubicBezTo>
                    <a:lnTo>
                      <a:pt x="20907" y="3841"/>
                    </a:lnTo>
                    <a:cubicBezTo>
                      <a:pt x="20808" y="3783"/>
                      <a:pt x="20647" y="3783"/>
                      <a:pt x="20548" y="3841"/>
                    </a:cubicBezTo>
                    <a:close/>
                    <a:moveTo>
                      <a:pt x="18906" y="4787"/>
                    </a:moveTo>
                    <a:lnTo>
                      <a:pt x="18145" y="5226"/>
                    </a:lnTo>
                    <a:cubicBezTo>
                      <a:pt x="18046" y="5283"/>
                      <a:pt x="18046" y="5377"/>
                      <a:pt x="18145" y="5433"/>
                    </a:cubicBezTo>
                    <a:lnTo>
                      <a:pt x="18906" y="5872"/>
                    </a:lnTo>
                    <a:cubicBezTo>
                      <a:pt x="19007" y="5928"/>
                      <a:pt x="19167" y="5928"/>
                      <a:pt x="19265" y="5872"/>
                    </a:cubicBezTo>
                    <a:lnTo>
                      <a:pt x="20026" y="5433"/>
                    </a:lnTo>
                    <a:cubicBezTo>
                      <a:pt x="20126" y="5374"/>
                      <a:pt x="20126" y="5283"/>
                      <a:pt x="20026" y="5226"/>
                    </a:cubicBezTo>
                    <a:lnTo>
                      <a:pt x="19265" y="4787"/>
                    </a:lnTo>
                    <a:cubicBezTo>
                      <a:pt x="19167" y="4730"/>
                      <a:pt x="19007" y="4730"/>
                      <a:pt x="18906" y="4787"/>
                    </a:cubicBezTo>
                    <a:close/>
                    <a:moveTo>
                      <a:pt x="25339" y="6622"/>
                    </a:moveTo>
                    <a:lnTo>
                      <a:pt x="24597" y="7051"/>
                    </a:lnTo>
                    <a:cubicBezTo>
                      <a:pt x="24493" y="7110"/>
                      <a:pt x="24493" y="7208"/>
                      <a:pt x="24597" y="7269"/>
                    </a:cubicBezTo>
                    <a:lnTo>
                      <a:pt x="25339" y="7698"/>
                    </a:lnTo>
                    <a:cubicBezTo>
                      <a:pt x="25442" y="7760"/>
                      <a:pt x="25613" y="7760"/>
                      <a:pt x="25716" y="7698"/>
                    </a:cubicBezTo>
                    <a:lnTo>
                      <a:pt x="26460" y="7270"/>
                    </a:lnTo>
                    <a:cubicBezTo>
                      <a:pt x="26564" y="7209"/>
                      <a:pt x="26564" y="7112"/>
                      <a:pt x="26460" y="7052"/>
                    </a:cubicBezTo>
                    <a:lnTo>
                      <a:pt x="25718" y="6623"/>
                    </a:lnTo>
                    <a:cubicBezTo>
                      <a:pt x="25613" y="6562"/>
                      <a:pt x="25442" y="6562"/>
                      <a:pt x="25339" y="6622"/>
                    </a:cubicBezTo>
                    <a:close/>
                    <a:moveTo>
                      <a:pt x="20586" y="5666"/>
                    </a:moveTo>
                    <a:lnTo>
                      <a:pt x="19667" y="6197"/>
                    </a:lnTo>
                    <a:cubicBezTo>
                      <a:pt x="19611" y="6229"/>
                      <a:pt x="19611" y="6280"/>
                      <a:pt x="19667" y="6313"/>
                    </a:cubicBezTo>
                    <a:lnTo>
                      <a:pt x="20585" y="6845"/>
                    </a:lnTo>
                    <a:cubicBezTo>
                      <a:pt x="20640" y="6876"/>
                      <a:pt x="20729" y="6876"/>
                      <a:pt x="20787" y="6845"/>
                    </a:cubicBezTo>
                    <a:lnTo>
                      <a:pt x="21706" y="6314"/>
                    </a:lnTo>
                    <a:cubicBezTo>
                      <a:pt x="21761" y="6284"/>
                      <a:pt x="21761" y="6231"/>
                      <a:pt x="21706" y="6199"/>
                    </a:cubicBezTo>
                    <a:lnTo>
                      <a:pt x="20788" y="5666"/>
                    </a:lnTo>
                    <a:cubicBezTo>
                      <a:pt x="20733" y="5634"/>
                      <a:pt x="20641" y="5634"/>
                      <a:pt x="20586" y="5666"/>
                    </a:cubicBezTo>
                    <a:close/>
                    <a:moveTo>
                      <a:pt x="19027" y="2870"/>
                    </a:moveTo>
                    <a:lnTo>
                      <a:pt x="18108" y="3399"/>
                    </a:lnTo>
                    <a:cubicBezTo>
                      <a:pt x="18052" y="3431"/>
                      <a:pt x="18052" y="3484"/>
                      <a:pt x="18108" y="3516"/>
                    </a:cubicBezTo>
                    <a:lnTo>
                      <a:pt x="19026" y="4046"/>
                    </a:lnTo>
                    <a:cubicBezTo>
                      <a:pt x="19083" y="4079"/>
                      <a:pt x="19173" y="4079"/>
                      <a:pt x="19228" y="4046"/>
                    </a:cubicBezTo>
                    <a:lnTo>
                      <a:pt x="20147" y="3516"/>
                    </a:lnTo>
                    <a:cubicBezTo>
                      <a:pt x="20204" y="3485"/>
                      <a:pt x="20204" y="3431"/>
                      <a:pt x="20147" y="3399"/>
                    </a:cubicBezTo>
                    <a:lnTo>
                      <a:pt x="19229" y="2869"/>
                    </a:lnTo>
                    <a:cubicBezTo>
                      <a:pt x="19173" y="2839"/>
                      <a:pt x="19083" y="2839"/>
                      <a:pt x="19027" y="2870"/>
                    </a:cubicBezTo>
                    <a:close/>
                    <a:moveTo>
                      <a:pt x="26979" y="5676"/>
                    </a:moveTo>
                    <a:lnTo>
                      <a:pt x="26238" y="6104"/>
                    </a:lnTo>
                    <a:cubicBezTo>
                      <a:pt x="26133" y="6163"/>
                      <a:pt x="26133" y="6261"/>
                      <a:pt x="26238" y="6322"/>
                    </a:cubicBezTo>
                    <a:lnTo>
                      <a:pt x="26979" y="6751"/>
                    </a:lnTo>
                    <a:cubicBezTo>
                      <a:pt x="27084" y="6813"/>
                      <a:pt x="27253" y="6813"/>
                      <a:pt x="27359" y="6751"/>
                    </a:cubicBezTo>
                    <a:lnTo>
                      <a:pt x="28103" y="6324"/>
                    </a:lnTo>
                    <a:cubicBezTo>
                      <a:pt x="28206" y="6262"/>
                      <a:pt x="28206" y="6166"/>
                      <a:pt x="28103" y="6105"/>
                    </a:cubicBezTo>
                    <a:lnTo>
                      <a:pt x="27361" y="5676"/>
                    </a:lnTo>
                    <a:cubicBezTo>
                      <a:pt x="27253" y="5615"/>
                      <a:pt x="27084" y="5615"/>
                      <a:pt x="26979" y="5676"/>
                    </a:cubicBezTo>
                    <a:close/>
                    <a:moveTo>
                      <a:pt x="4175" y="15128"/>
                    </a:moveTo>
                    <a:lnTo>
                      <a:pt x="3255" y="15659"/>
                    </a:lnTo>
                    <a:cubicBezTo>
                      <a:pt x="3199" y="15691"/>
                      <a:pt x="3199" y="15742"/>
                      <a:pt x="3255" y="15774"/>
                    </a:cubicBezTo>
                    <a:lnTo>
                      <a:pt x="4174" y="16305"/>
                    </a:lnTo>
                    <a:cubicBezTo>
                      <a:pt x="4229" y="16338"/>
                      <a:pt x="4318" y="16338"/>
                      <a:pt x="4373" y="16305"/>
                    </a:cubicBezTo>
                    <a:lnTo>
                      <a:pt x="5295" y="15774"/>
                    </a:lnTo>
                    <a:cubicBezTo>
                      <a:pt x="5350" y="15742"/>
                      <a:pt x="5350" y="15691"/>
                      <a:pt x="5295" y="15660"/>
                    </a:cubicBezTo>
                    <a:lnTo>
                      <a:pt x="4376" y="15127"/>
                    </a:lnTo>
                    <a:cubicBezTo>
                      <a:pt x="4319" y="15095"/>
                      <a:pt x="4230" y="15095"/>
                      <a:pt x="4175" y="15128"/>
                    </a:cubicBezTo>
                    <a:close/>
                    <a:moveTo>
                      <a:pt x="23951" y="31"/>
                    </a:moveTo>
                    <a:lnTo>
                      <a:pt x="21356" y="1526"/>
                    </a:lnTo>
                    <a:cubicBezTo>
                      <a:pt x="21300" y="1560"/>
                      <a:pt x="21300" y="1612"/>
                      <a:pt x="21356" y="1644"/>
                    </a:cubicBezTo>
                    <a:lnTo>
                      <a:pt x="22273" y="2174"/>
                    </a:lnTo>
                    <a:cubicBezTo>
                      <a:pt x="22331" y="2208"/>
                      <a:pt x="22421" y="2208"/>
                      <a:pt x="22476" y="2174"/>
                    </a:cubicBezTo>
                    <a:lnTo>
                      <a:pt x="25071" y="679"/>
                    </a:lnTo>
                    <a:cubicBezTo>
                      <a:pt x="25127" y="647"/>
                      <a:pt x="25127" y="595"/>
                      <a:pt x="25071" y="561"/>
                    </a:cubicBezTo>
                    <a:lnTo>
                      <a:pt x="24153" y="31"/>
                    </a:lnTo>
                    <a:cubicBezTo>
                      <a:pt x="24099" y="0"/>
                      <a:pt x="24006" y="0"/>
                      <a:pt x="23951" y="31"/>
                    </a:cubicBezTo>
                    <a:close/>
                    <a:moveTo>
                      <a:pt x="26630" y="3477"/>
                    </a:moveTo>
                    <a:cubicBezTo>
                      <a:pt x="26685" y="3443"/>
                      <a:pt x="26685" y="3393"/>
                      <a:pt x="26630" y="3360"/>
                    </a:cubicBezTo>
                    <a:lnTo>
                      <a:pt x="25711" y="2828"/>
                    </a:lnTo>
                    <a:cubicBezTo>
                      <a:pt x="25656" y="2795"/>
                      <a:pt x="25565" y="2795"/>
                      <a:pt x="25510" y="2828"/>
                    </a:cubicBezTo>
                    <a:lnTo>
                      <a:pt x="24589" y="3359"/>
                    </a:lnTo>
                    <a:cubicBezTo>
                      <a:pt x="24535" y="3390"/>
                      <a:pt x="24535" y="3443"/>
                      <a:pt x="24589" y="3474"/>
                    </a:cubicBezTo>
                    <a:lnTo>
                      <a:pt x="25508" y="4007"/>
                    </a:lnTo>
                    <a:cubicBezTo>
                      <a:pt x="25563" y="4039"/>
                      <a:pt x="25655" y="4039"/>
                      <a:pt x="25709" y="4007"/>
                    </a:cubicBezTo>
                    <a:close/>
                    <a:moveTo>
                      <a:pt x="28621" y="4729"/>
                    </a:moveTo>
                    <a:lnTo>
                      <a:pt x="27879" y="5156"/>
                    </a:lnTo>
                    <a:cubicBezTo>
                      <a:pt x="27775" y="5217"/>
                      <a:pt x="27775" y="5314"/>
                      <a:pt x="27879" y="5374"/>
                    </a:cubicBezTo>
                    <a:lnTo>
                      <a:pt x="28621" y="5803"/>
                    </a:lnTo>
                    <a:cubicBezTo>
                      <a:pt x="28725" y="5865"/>
                      <a:pt x="28895" y="5865"/>
                      <a:pt x="28999" y="5803"/>
                    </a:cubicBezTo>
                    <a:lnTo>
                      <a:pt x="29742" y="5377"/>
                    </a:lnTo>
                    <a:cubicBezTo>
                      <a:pt x="29847" y="5315"/>
                      <a:pt x="29847" y="5218"/>
                      <a:pt x="29742" y="5158"/>
                    </a:cubicBezTo>
                    <a:lnTo>
                      <a:pt x="29001" y="4729"/>
                    </a:lnTo>
                    <a:cubicBezTo>
                      <a:pt x="28895" y="4669"/>
                      <a:pt x="28725" y="4669"/>
                      <a:pt x="28621" y="4729"/>
                    </a:cubicBezTo>
                    <a:close/>
                    <a:moveTo>
                      <a:pt x="22103" y="6640"/>
                    </a:moveTo>
                    <a:lnTo>
                      <a:pt x="21349" y="7075"/>
                    </a:lnTo>
                    <a:cubicBezTo>
                      <a:pt x="21248" y="7132"/>
                      <a:pt x="21248" y="7227"/>
                      <a:pt x="21349" y="7287"/>
                    </a:cubicBezTo>
                    <a:lnTo>
                      <a:pt x="22101" y="7722"/>
                    </a:lnTo>
                    <a:cubicBezTo>
                      <a:pt x="22202" y="7781"/>
                      <a:pt x="22367" y="7781"/>
                      <a:pt x="22469" y="7722"/>
                    </a:cubicBezTo>
                    <a:lnTo>
                      <a:pt x="23223" y="7287"/>
                    </a:lnTo>
                    <a:cubicBezTo>
                      <a:pt x="23324" y="7229"/>
                      <a:pt x="23324" y="7134"/>
                      <a:pt x="23223" y="7075"/>
                    </a:cubicBezTo>
                    <a:lnTo>
                      <a:pt x="22470" y="6640"/>
                    </a:lnTo>
                    <a:cubicBezTo>
                      <a:pt x="22369" y="6581"/>
                      <a:pt x="22204" y="6581"/>
                      <a:pt x="22103" y="6640"/>
                    </a:cubicBezTo>
                    <a:close/>
                    <a:moveTo>
                      <a:pt x="28668" y="2855"/>
                    </a:moveTo>
                    <a:lnTo>
                      <a:pt x="24662" y="5164"/>
                    </a:lnTo>
                    <a:cubicBezTo>
                      <a:pt x="24561" y="5222"/>
                      <a:pt x="24561" y="5317"/>
                      <a:pt x="24662" y="5377"/>
                    </a:cubicBezTo>
                    <a:lnTo>
                      <a:pt x="25415" y="5812"/>
                    </a:lnTo>
                    <a:cubicBezTo>
                      <a:pt x="25516" y="5871"/>
                      <a:pt x="25681" y="5871"/>
                      <a:pt x="25782" y="5812"/>
                    </a:cubicBezTo>
                    <a:lnTo>
                      <a:pt x="29789" y="3503"/>
                    </a:lnTo>
                    <a:cubicBezTo>
                      <a:pt x="29890" y="3444"/>
                      <a:pt x="29890" y="3349"/>
                      <a:pt x="29789" y="3292"/>
                    </a:cubicBezTo>
                    <a:lnTo>
                      <a:pt x="29037" y="2856"/>
                    </a:lnTo>
                    <a:cubicBezTo>
                      <a:pt x="28933" y="2798"/>
                      <a:pt x="28770" y="2798"/>
                      <a:pt x="28668" y="2855"/>
                    </a:cubicBezTo>
                    <a:close/>
                    <a:moveTo>
                      <a:pt x="30262" y="3783"/>
                    </a:moveTo>
                    <a:lnTo>
                      <a:pt x="29519" y="4211"/>
                    </a:lnTo>
                    <a:cubicBezTo>
                      <a:pt x="29415" y="4271"/>
                      <a:pt x="29415" y="4368"/>
                      <a:pt x="29519" y="4430"/>
                    </a:cubicBezTo>
                    <a:lnTo>
                      <a:pt x="30260" y="4859"/>
                    </a:lnTo>
                    <a:cubicBezTo>
                      <a:pt x="30365" y="4919"/>
                      <a:pt x="30534" y="4919"/>
                      <a:pt x="30640" y="4859"/>
                    </a:cubicBezTo>
                    <a:lnTo>
                      <a:pt x="31384" y="4430"/>
                    </a:lnTo>
                    <a:cubicBezTo>
                      <a:pt x="31488" y="4370"/>
                      <a:pt x="31488" y="4271"/>
                      <a:pt x="31384" y="4211"/>
                    </a:cubicBezTo>
                    <a:lnTo>
                      <a:pt x="30642" y="3782"/>
                    </a:lnTo>
                    <a:cubicBezTo>
                      <a:pt x="30536" y="3723"/>
                      <a:pt x="30366" y="3723"/>
                      <a:pt x="30262" y="3783"/>
                    </a:cubicBezTo>
                    <a:close/>
                    <a:moveTo>
                      <a:pt x="25264" y="1121"/>
                    </a:moveTo>
                    <a:lnTo>
                      <a:pt x="23277" y="2269"/>
                    </a:lnTo>
                    <a:cubicBezTo>
                      <a:pt x="23062" y="2392"/>
                      <a:pt x="23062" y="2591"/>
                      <a:pt x="23277" y="2715"/>
                    </a:cubicBezTo>
                    <a:lnTo>
                      <a:pt x="23623" y="2917"/>
                    </a:lnTo>
                    <a:cubicBezTo>
                      <a:pt x="23836" y="3039"/>
                      <a:pt x="24183" y="3039"/>
                      <a:pt x="24396" y="2917"/>
                    </a:cubicBezTo>
                    <a:lnTo>
                      <a:pt x="25264" y="2416"/>
                    </a:lnTo>
                    <a:cubicBezTo>
                      <a:pt x="25477" y="2292"/>
                      <a:pt x="25824" y="2292"/>
                      <a:pt x="26037" y="2416"/>
                    </a:cubicBezTo>
                    <a:lnTo>
                      <a:pt x="26866" y="2895"/>
                    </a:lnTo>
                    <a:cubicBezTo>
                      <a:pt x="27079" y="3019"/>
                      <a:pt x="27426" y="3019"/>
                      <a:pt x="27639" y="2895"/>
                    </a:cubicBezTo>
                    <a:lnTo>
                      <a:pt x="27987" y="2694"/>
                    </a:lnTo>
                    <a:cubicBezTo>
                      <a:pt x="28201" y="2571"/>
                      <a:pt x="28202" y="2371"/>
                      <a:pt x="27987" y="2247"/>
                    </a:cubicBezTo>
                    <a:lnTo>
                      <a:pt x="26038" y="1120"/>
                    </a:lnTo>
                    <a:cubicBezTo>
                      <a:pt x="25824" y="1000"/>
                      <a:pt x="25478" y="999"/>
                      <a:pt x="25264" y="1121"/>
                    </a:cubicBezTo>
                    <a:close/>
                    <a:moveTo>
                      <a:pt x="10567" y="15137"/>
                    </a:moveTo>
                    <a:lnTo>
                      <a:pt x="9826" y="15564"/>
                    </a:lnTo>
                    <a:cubicBezTo>
                      <a:pt x="9721" y="15624"/>
                      <a:pt x="9721" y="15722"/>
                      <a:pt x="9826" y="15784"/>
                    </a:cubicBezTo>
                    <a:lnTo>
                      <a:pt x="10567" y="16213"/>
                    </a:lnTo>
                    <a:cubicBezTo>
                      <a:pt x="10672" y="16272"/>
                      <a:pt x="10841" y="16272"/>
                      <a:pt x="10947" y="16213"/>
                    </a:cubicBezTo>
                    <a:lnTo>
                      <a:pt x="11688" y="15785"/>
                    </a:lnTo>
                    <a:cubicBezTo>
                      <a:pt x="11793" y="15724"/>
                      <a:pt x="11793" y="15626"/>
                      <a:pt x="11688" y="15566"/>
                    </a:cubicBezTo>
                    <a:lnTo>
                      <a:pt x="10947" y="15138"/>
                    </a:lnTo>
                    <a:cubicBezTo>
                      <a:pt x="10842" y="15076"/>
                      <a:pt x="10673" y="15076"/>
                      <a:pt x="10567" y="15137"/>
                    </a:cubicBezTo>
                    <a:close/>
                    <a:moveTo>
                      <a:pt x="23677" y="7579"/>
                    </a:moveTo>
                    <a:lnTo>
                      <a:pt x="13108" y="13671"/>
                    </a:lnTo>
                    <a:cubicBezTo>
                      <a:pt x="13003" y="13732"/>
                      <a:pt x="13003" y="13830"/>
                      <a:pt x="13108" y="13891"/>
                    </a:cubicBezTo>
                    <a:lnTo>
                      <a:pt x="13849" y="14319"/>
                    </a:lnTo>
                    <a:cubicBezTo>
                      <a:pt x="13954" y="14380"/>
                      <a:pt x="14123" y="14380"/>
                      <a:pt x="14229" y="14319"/>
                    </a:cubicBezTo>
                    <a:lnTo>
                      <a:pt x="24798" y="8227"/>
                    </a:lnTo>
                    <a:cubicBezTo>
                      <a:pt x="24903" y="8166"/>
                      <a:pt x="24903" y="8069"/>
                      <a:pt x="24798" y="8007"/>
                    </a:cubicBezTo>
                    <a:lnTo>
                      <a:pt x="24057" y="7579"/>
                    </a:lnTo>
                    <a:cubicBezTo>
                      <a:pt x="23951" y="7519"/>
                      <a:pt x="23780" y="7519"/>
                      <a:pt x="23677" y="7579"/>
                    </a:cubicBezTo>
                    <a:close/>
                    <a:moveTo>
                      <a:pt x="8974" y="14209"/>
                    </a:moveTo>
                    <a:lnTo>
                      <a:pt x="8220" y="14642"/>
                    </a:lnTo>
                    <a:cubicBezTo>
                      <a:pt x="8118" y="14702"/>
                      <a:pt x="8118" y="14796"/>
                      <a:pt x="8220" y="14856"/>
                    </a:cubicBezTo>
                    <a:lnTo>
                      <a:pt x="8972" y="15290"/>
                    </a:lnTo>
                    <a:cubicBezTo>
                      <a:pt x="9073" y="15349"/>
                      <a:pt x="9238" y="15349"/>
                      <a:pt x="9340" y="15290"/>
                    </a:cubicBezTo>
                    <a:lnTo>
                      <a:pt x="10094" y="14856"/>
                    </a:lnTo>
                    <a:cubicBezTo>
                      <a:pt x="10195" y="14796"/>
                      <a:pt x="10195" y="14702"/>
                      <a:pt x="10094" y="14642"/>
                    </a:cubicBezTo>
                    <a:lnTo>
                      <a:pt x="9341" y="14207"/>
                    </a:lnTo>
                    <a:cubicBezTo>
                      <a:pt x="9240" y="14149"/>
                      <a:pt x="9075" y="14149"/>
                      <a:pt x="8974" y="14209"/>
                    </a:cubicBezTo>
                    <a:close/>
                    <a:moveTo>
                      <a:pt x="7457" y="13235"/>
                    </a:moveTo>
                    <a:lnTo>
                      <a:pt x="6538" y="13767"/>
                    </a:lnTo>
                    <a:cubicBezTo>
                      <a:pt x="6482" y="13798"/>
                      <a:pt x="6482" y="13850"/>
                      <a:pt x="6538" y="13883"/>
                    </a:cubicBezTo>
                    <a:lnTo>
                      <a:pt x="7457" y="14415"/>
                    </a:lnTo>
                    <a:cubicBezTo>
                      <a:pt x="7512" y="14447"/>
                      <a:pt x="7604" y="14447"/>
                      <a:pt x="7659" y="14415"/>
                    </a:cubicBezTo>
                    <a:lnTo>
                      <a:pt x="8578" y="13883"/>
                    </a:lnTo>
                    <a:cubicBezTo>
                      <a:pt x="8634" y="13850"/>
                      <a:pt x="8634" y="13800"/>
                      <a:pt x="8578" y="13767"/>
                    </a:cubicBezTo>
                    <a:lnTo>
                      <a:pt x="7660" y="13235"/>
                    </a:lnTo>
                    <a:cubicBezTo>
                      <a:pt x="7601" y="13204"/>
                      <a:pt x="7512" y="13204"/>
                      <a:pt x="7457" y="13235"/>
                    </a:cubicBezTo>
                    <a:close/>
                    <a:moveTo>
                      <a:pt x="5817" y="14181"/>
                    </a:moveTo>
                    <a:lnTo>
                      <a:pt x="4896" y="14713"/>
                    </a:lnTo>
                    <a:cubicBezTo>
                      <a:pt x="4841" y="14744"/>
                      <a:pt x="4841" y="14796"/>
                      <a:pt x="4896" y="14828"/>
                    </a:cubicBezTo>
                    <a:lnTo>
                      <a:pt x="5814" y="15361"/>
                    </a:lnTo>
                    <a:cubicBezTo>
                      <a:pt x="5869" y="15392"/>
                      <a:pt x="5961" y="15392"/>
                      <a:pt x="6016" y="15361"/>
                    </a:cubicBezTo>
                    <a:lnTo>
                      <a:pt x="6937" y="14831"/>
                    </a:lnTo>
                    <a:cubicBezTo>
                      <a:pt x="6991" y="14798"/>
                      <a:pt x="6991" y="14747"/>
                      <a:pt x="6937" y="14714"/>
                    </a:cubicBezTo>
                    <a:lnTo>
                      <a:pt x="6017" y="14182"/>
                    </a:lnTo>
                    <a:cubicBezTo>
                      <a:pt x="5961" y="14149"/>
                      <a:pt x="5872" y="14149"/>
                      <a:pt x="5817" y="14181"/>
                    </a:cubicBezTo>
                    <a:close/>
                    <a:moveTo>
                      <a:pt x="8926" y="16083"/>
                    </a:moveTo>
                    <a:lnTo>
                      <a:pt x="8184" y="16512"/>
                    </a:lnTo>
                    <a:cubicBezTo>
                      <a:pt x="8080" y="16572"/>
                      <a:pt x="8078" y="16669"/>
                      <a:pt x="8184" y="16731"/>
                    </a:cubicBezTo>
                    <a:lnTo>
                      <a:pt x="8926" y="17160"/>
                    </a:lnTo>
                    <a:cubicBezTo>
                      <a:pt x="9030" y="17220"/>
                      <a:pt x="9200" y="17220"/>
                      <a:pt x="9305" y="17160"/>
                    </a:cubicBezTo>
                    <a:lnTo>
                      <a:pt x="10047" y="16732"/>
                    </a:lnTo>
                    <a:cubicBezTo>
                      <a:pt x="10151" y="16671"/>
                      <a:pt x="10151" y="16574"/>
                      <a:pt x="10047" y="16513"/>
                    </a:cubicBezTo>
                    <a:lnTo>
                      <a:pt x="9305" y="16084"/>
                    </a:lnTo>
                    <a:cubicBezTo>
                      <a:pt x="9201" y="16023"/>
                      <a:pt x="9031" y="16023"/>
                      <a:pt x="8926" y="16083"/>
                    </a:cubicBezTo>
                    <a:close/>
                    <a:moveTo>
                      <a:pt x="7332" y="15155"/>
                    </a:moveTo>
                    <a:lnTo>
                      <a:pt x="6579" y="15589"/>
                    </a:lnTo>
                    <a:cubicBezTo>
                      <a:pt x="6478" y="15648"/>
                      <a:pt x="6478" y="15743"/>
                      <a:pt x="6579" y="15803"/>
                    </a:cubicBezTo>
                    <a:lnTo>
                      <a:pt x="7332" y="16238"/>
                    </a:lnTo>
                    <a:cubicBezTo>
                      <a:pt x="7433" y="16296"/>
                      <a:pt x="7598" y="16296"/>
                      <a:pt x="7700" y="16238"/>
                    </a:cubicBezTo>
                    <a:lnTo>
                      <a:pt x="8453" y="15803"/>
                    </a:lnTo>
                    <a:cubicBezTo>
                      <a:pt x="8555" y="15744"/>
                      <a:pt x="8555" y="15649"/>
                      <a:pt x="8453" y="15591"/>
                    </a:cubicBezTo>
                    <a:lnTo>
                      <a:pt x="7701" y="15156"/>
                    </a:lnTo>
                    <a:cubicBezTo>
                      <a:pt x="7597" y="15096"/>
                      <a:pt x="7433" y="15096"/>
                      <a:pt x="7332" y="15155"/>
                    </a:cubicBezTo>
                    <a:close/>
                    <a:moveTo>
                      <a:pt x="4150" y="13295"/>
                    </a:moveTo>
                    <a:lnTo>
                      <a:pt x="1734" y="14688"/>
                    </a:lnTo>
                    <a:cubicBezTo>
                      <a:pt x="1635" y="14744"/>
                      <a:pt x="1635" y="14838"/>
                      <a:pt x="1734" y="14894"/>
                    </a:cubicBezTo>
                    <a:lnTo>
                      <a:pt x="2494" y="15333"/>
                    </a:lnTo>
                    <a:cubicBezTo>
                      <a:pt x="2593" y="15392"/>
                      <a:pt x="2755" y="15392"/>
                      <a:pt x="2854" y="15333"/>
                    </a:cubicBezTo>
                    <a:lnTo>
                      <a:pt x="5270" y="13941"/>
                    </a:lnTo>
                    <a:cubicBezTo>
                      <a:pt x="5369" y="13885"/>
                      <a:pt x="5369" y="13790"/>
                      <a:pt x="5270" y="13734"/>
                    </a:cubicBezTo>
                    <a:lnTo>
                      <a:pt x="4509" y="13295"/>
                    </a:lnTo>
                    <a:cubicBezTo>
                      <a:pt x="4410" y="13238"/>
                      <a:pt x="4248" y="13238"/>
                      <a:pt x="4150" y="13295"/>
                    </a:cubicBezTo>
                    <a:close/>
                    <a:moveTo>
                      <a:pt x="7418" y="11409"/>
                    </a:moveTo>
                    <a:lnTo>
                      <a:pt x="6658" y="11849"/>
                    </a:lnTo>
                    <a:cubicBezTo>
                      <a:pt x="6558" y="11906"/>
                      <a:pt x="6558" y="11999"/>
                      <a:pt x="6658" y="12056"/>
                    </a:cubicBezTo>
                    <a:lnTo>
                      <a:pt x="7417" y="12495"/>
                    </a:lnTo>
                    <a:cubicBezTo>
                      <a:pt x="7517" y="12551"/>
                      <a:pt x="7678" y="12553"/>
                      <a:pt x="7778" y="12495"/>
                    </a:cubicBezTo>
                    <a:lnTo>
                      <a:pt x="8538" y="12056"/>
                    </a:lnTo>
                    <a:cubicBezTo>
                      <a:pt x="8638" y="11999"/>
                      <a:pt x="8638" y="11906"/>
                      <a:pt x="8538" y="11849"/>
                    </a:cubicBezTo>
                    <a:lnTo>
                      <a:pt x="7778" y="11409"/>
                    </a:lnTo>
                    <a:cubicBezTo>
                      <a:pt x="7679" y="11353"/>
                      <a:pt x="7518" y="11353"/>
                      <a:pt x="7418" y="11409"/>
                    </a:cubicBezTo>
                    <a:close/>
                    <a:moveTo>
                      <a:pt x="9099" y="12289"/>
                    </a:moveTo>
                    <a:lnTo>
                      <a:pt x="8178" y="12821"/>
                    </a:lnTo>
                    <a:cubicBezTo>
                      <a:pt x="8123" y="12854"/>
                      <a:pt x="8123" y="12904"/>
                      <a:pt x="8178" y="12937"/>
                    </a:cubicBezTo>
                    <a:lnTo>
                      <a:pt x="9097" y="13469"/>
                    </a:lnTo>
                    <a:cubicBezTo>
                      <a:pt x="9151" y="13500"/>
                      <a:pt x="9243" y="13500"/>
                      <a:pt x="9298" y="13469"/>
                    </a:cubicBezTo>
                    <a:lnTo>
                      <a:pt x="10218" y="12937"/>
                    </a:lnTo>
                    <a:cubicBezTo>
                      <a:pt x="10274" y="12906"/>
                      <a:pt x="10274" y="12854"/>
                      <a:pt x="10218" y="12821"/>
                    </a:cubicBezTo>
                    <a:lnTo>
                      <a:pt x="9299" y="12289"/>
                    </a:lnTo>
                    <a:cubicBezTo>
                      <a:pt x="9243" y="12257"/>
                      <a:pt x="9154" y="12257"/>
                      <a:pt x="9099" y="12289"/>
                    </a:cubicBezTo>
                    <a:close/>
                    <a:moveTo>
                      <a:pt x="5897" y="10440"/>
                    </a:moveTo>
                    <a:lnTo>
                      <a:pt x="4978" y="10970"/>
                    </a:lnTo>
                    <a:cubicBezTo>
                      <a:pt x="4921" y="11003"/>
                      <a:pt x="4921" y="11055"/>
                      <a:pt x="4978" y="11087"/>
                    </a:cubicBezTo>
                    <a:lnTo>
                      <a:pt x="5895" y="11617"/>
                    </a:lnTo>
                    <a:cubicBezTo>
                      <a:pt x="5951" y="11651"/>
                      <a:pt x="6043" y="11651"/>
                      <a:pt x="6098" y="11617"/>
                    </a:cubicBezTo>
                    <a:lnTo>
                      <a:pt x="7016" y="11087"/>
                    </a:lnTo>
                    <a:cubicBezTo>
                      <a:pt x="7074" y="11055"/>
                      <a:pt x="7074" y="11003"/>
                      <a:pt x="7016" y="10970"/>
                    </a:cubicBezTo>
                    <a:lnTo>
                      <a:pt x="6099" y="10440"/>
                    </a:lnTo>
                    <a:cubicBezTo>
                      <a:pt x="6044" y="10407"/>
                      <a:pt x="5954" y="10407"/>
                      <a:pt x="5897" y="10440"/>
                    </a:cubicBezTo>
                    <a:close/>
                    <a:moveTo>
                      <a:pt x="4256" y="11385"/>
                    </a:moveTo>
                    <a:lnTo>
                      <a:pt x="3336" y="11914"/>
                    </a:lnTo>
                    <a:cubicBezTo>
                      <a:pt x="3280" y="11947"/>
                      <a:pt x="3280" y="11999"/>
                      <a:pt x="3336" y="12032"/>
                    </a:cubicBezTo>
                    <a:lnTo>
                      <a:pt x="4254" y="12562"/>
                    </a:lnTo>
                    <a:cubicBezTo>
                      <a:pt x="4311" y="12594"/>
                      <a:pt x="4401" y="12594"/>
                      <a:pt x="4456" y="12562"/>
                    </a:cubicBezTo>
                    <a:lnTo>
                      <a:pt x="5376" y="12033"/>
                    </a:lnTo>
                    <a:cubicBezTo>
                      <a:pt x="5432" y="12000"/>
                      <a:pt x="5432" y="11949"/>
                      <a:pt x="5376" y="11915"/>
                    </a:cubicBezTo>
                    <a:lnTo>
                      <a:pt x="4459" y="11385"/>
                    </a:lnTo>
                    <a:cubicBezTo>
                      <a:pt x="4403" y="11353"/>
                      <a:pt x="4312" y="11353"/>
                      <a:pt x="4256" y="11385"/>
                    </a:cubicBezTo>
                    <a:close/>
                    <a:moveTo>
                      <a:pt x="10614" y="13261"/>
                    </a:moveTo>
                    <a:lnTo>
                      <a:pt x="9860" y="13696"/>
                    </a:lnTo>
                    <a:cubicBezTo>
                      <a:pt x="9759" y="13755"/>
                      <a:pt x="9759" y="13850"/>
                      <a:pt x="9860" y="13910"/>
                    </a:cubicBezTo>
                    <a:lnTo>
                      <a:pt x="10613" y="14344"/>
                    </a:lnTo>
                    <a:cubicBezTo>
                      <a:pt x="10715" y="14403"/>
                      <a:pt x="10879" y="14403"/>
                      <a:pt x="10980" y="14344"/>
                    </a:cubicBezTo>
                    <a:lnTo>
                      <a:pt x="11734" y="13910"/>
                    </a:lnTo>
                    <a:cubicBezTo>
                      <a:pt x="11836" y="13851"/>
                      <a:pt x="11836" y="13756"/>
                      <a:pt x="11734" y="13696"/>
                    </a:cubicBezTo>
                    <a:lnTo>
                      <a:pt x="10983" y="13261"/>
                    </a:lnTo>
                    <a:cubicBezTo>
                      <a:pt x="10881" y="13204"/>
                      <a:pt x="10716" y="13204"/>
                      <a:pt x="10614" y="13261"/>
                    </a:cubicBezTo>
                    <a:close/>
                    <a:moveTo>
                      <a:pt x="5777" y="12356"/>
                    </a:moveTo>
                    <a:lnTo>
                      <a:pt x="5015" y="12796"/>
                    </a:lnTo>
                    <a:cubicBezTo>
                      <a:pt x="4915" y="12853"/>
                      <a:pt x="4915" y="12946"/>
                      <a:pt x="5015" y="13004"/>
                    </a:cubicBezTo>
                    <a:lnTo>
                      <a:pt x="5775" y="13444"/>
                    </a:lnTo>
                    <a:cubicBezTo>
                      <a:pt x="5874" y="13502"/>
                      <a:pt x="6035" y="13502"/>
                      <a:pt x="6135" y="13444"/>
                    </a:cubicBezTo>
                    <a:lnTo>
                      <a:pt x="6896" y="13004"/>
                    </a:lnTo>
                    <a:cubicBezTo>
                      <a:pt x="6996" y="12948"/>
                      <a:pt x="6996" y="12854"/>
                      <a:pt x="6896" y="12797"/>
                    </a:cubicBezTo>
                    <a:lnTo>
                      <a:pt x="6135" y="12358"/>
                    </a:lnTo>
                    <a:cubicBezTo>
                      <a:pt x="6038" y="12299"/>
                      <a:pt x="5877" y="12299"/>
                      <a:pt x="5777" y="12356"/>
                    </a:cubicBezTo>
                    <a:close/>
                    <a:moveTo>
                      <a:pt x="12209" y="14191"/>
                    </a:moveTo>
                    <a:lnTo>
                      <a:pt x="11465" y="14618"/>
                    </a:lnTo>
                    <a:cubicBezTo>
                      <a:pt x="11360" y="14679"/>
                      <a:pt x="11360" y="14777"/>
                      <a:pt x="11465" y="14838"/>
                    </a:cubicBezTo>
                    <a:lnTo>
                      <a:pt x="12206" y="15267"/>
                    </a:lnTo>
                    <a:cubicBezTo>
                      <a:pt x="12311" y="15326"/>
                      <a:pt x="12480" y="15326"/>
                      <a:pt x="12586" y="15267"/>
                    </a:cubicBezTo>
                    <a:lnTo>
                      <a:pt x="13328" y="14839"/>
                    </a:lnTo>
                    <a:cubicBezTo>
                      <a:pt x="13432" y="14778"/>
                      <a:pt x="13432" y="14679"/>
                      <a:pt x="13328" y="14620"/>
                    </a:cubicBezTo>
                    <a:lnTo>
                      <a:pt x="12586" y="14191"/>
                    </a:lnTo>
                    <a:cubicBezTo>
                      <a:pt x="12484" y="14130"/>
                      <a:pt x="12313" y="14130"/>
                      <a:pt x="12209" y="14191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50000">
                    <a:schemeClr val="accent3"/>
                  </a:gs>
                  <a:gs pos="100000">
                    <a:schemeClr val="lt2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93" name="Google Shape;1793;p65"/>
              <p:cNvSpPr/>
              <p:nvPr/>
            </p:nvSpPr>
            <p:spPr>
              <a:xfrm>
                <a:off x="2917475" y="4772775"/>
                <a:ext cx="400125" cy="231000"/>
              </a:xfrm>
              <a:custGeom>
                <a:avLst/>
                <a:gdLst/>
                <a:ahLst/>
                <a:cxnLst/>
                <a:rect l="l" t="t" r="r" b="b"/>
                <a:pathLst>
                  <a:path w="16005" h="9240" extrusionOk="0">
                    <a:moveTo>
                      <a:pt x="16005" y="2630"/>
                    </a:moveTo>
                    <a:lnTo>
                      <a:pt x="4556" y="9240"/>
                    </a:lnTo>
                    <a:lnTo>
                      <a:pt x="1" y="6609"/>
                    </a:lnTo>
                    <a:lnTo>
                      <a:pt x="11449" y="1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50000">
                    <a:schemeClr val="accent3"/>
                  </a:gs>
                  <a:gs pos="100000">
                    <a:schemeClr val="lt2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94" name="Google Shape;1794;p65"/>
              <p:cNvSpPr/>
              <p:nvPr/>
            </p:nvSpPr>
            <p:spPr>
              <a:xfrm>
                <a:off x="2324750" y="4010150"/>
                <a:ext cx="846150" cy="926125"/>
              </a:xfrm>
              <a:custGeom>
                <a:avLst/>
                <a:gdLst/>
                <a:ahLst/>
                <a:cxnLst/>
                <a:rect l="l" t="t" r="r" b="b"/>
                <a:pathLst>
                  <a:path w="33846" h="37045" extrusionOk="0">
                    <a:moveTo>
                      <a:pt x="33574" y="20218"/>
                    </a:moveTo>
                    <a:lnTo>
                      <a:pt x="4711" y="36882"/>
                    </a:lnTo>
                    <a:cubicBezTo>
                      <a:pt x="4427" y="37044"/>
                      <a:pt x="4068" y="36883"/>
                      <a:pt x="4003" y="36565"/>
                    </a:cubicBezTo>
                    <a:lnTo>
                      <a:pt x="43" y="17338"/>
                    </a:lnTo>
                    <a:cubicBezTo>
                      <a:pt x="1" y="17136"/>
                      <a:pt x="94" y="16931"/>
                      <a:pt x="273" y="16829"/>
                    </a:cubicBezTo>
                    <a:lnTo>
                      <a:pt x="29136" y="163"/>
                    </a:lnTo>
                    <a:cubicBezTo>
                      <a:pt x="29419" y="0"/>
                      <a:pt x="29779" y="162"/>
                      <a:pt x="29844" y="480"/>
                    </a:cubicBezTo>
                    <a:lnTo>
                      <a:pt x="33804" y="19708"/>
                    </a:lnTo>
                    <a:cubicBezTo>
                      <a:pt x="33846" y="19910"/>
                      <a:pt x="33753" y="20114"/>
                      <a:pt x="33574" y="20218"/>
                    </a:cubicBezTo>
                    <a:close/>
                  </a:path>
                </a:pathLst>
              </a:custGeom>
              <a:solidFill>
                <a:srgbClr val="03225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95" name="Google Shape;1795;p65"/>
              <p:cNvSpPr/>
              <p:nvPr/>
            </p:nvSpPr>
            <p:spPr>
              <a:xfrm>
                <a:off x="2340675" y="4033100"/>
                <a:ext cx="814300" cy="880300"/>
              </a:xfrm>
              <a:custGeom>
                <a:avLst/>
                <a:gdLst/>
                <a:ahLst/>
                <a:cxnLst/>
                <a:rect l="l" t="t" r="r" b="b"/>
                <a:pathLst>
                  <a:path w="32572" h="35212" extrusionOk="0">
                    <a:moveTo>
                      <a:pt x="347" y="16144"/>
                    </a:moveTo>
                    <a:lnTo>
                      <a:pt x="27948" y="209"/>
                    </a:lnTo>
                    <a:cubicBezTo>
                      <a:pt x="28309" y="1"/>
                      <a:pt x="28770" y="208"/>
                      <a:pt x="28853" y="616"/>
                    </a:cubicBezTo>
                    <a:lnTo>
                      <a:pt x="32518" y="18414"/>
                    </a:lnTo>
                    <a:cubicBezTo>
                      <a:pt x="32572" y="18671"/>
                      <a:pt x="32452" y="18934"/>
                      <a:pt x="32225" y="19068"/>
                    </a:cubicBezTo>
                    <a:lnTo>
                      <a:pt x="4624" y="35003"/>
                    </a:lnTo>
                    <a:cubicBezTo>
                      <a:pt x="4263" y="35211"/>
                      <a:pt x="3802" y="35004"/>
                      <a:pt x="3719" y="34595"/>
                    </a:cubicBezTo>
                    <a:lnTo>
                      <a:pt x="54" y="16799"/>
                    </a:lnTo>
                    <a:cubicBezTo>
                      <a:pt x="0" y="16538"/>
                      <a:pt x="118" y="16276"/>
                      <a:pt x="347" y="1614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4"/>
                  </a:gs>
                  <a:gs pos="50000">
                    <a:schemeClr val="accent3"/>
                  </a:gs>
                  <a:gs pos="75000">
                    <a:schemeClr val="accent1"/>
                  </a:gs>
                  <a:gs pos="100000">
                    <a:schemeClr val="lt2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/>
                  <a:t> </a:t>
                </a:r>
                <a:endParaRPr/>
              </a:p>
            </p:txBody>
          </p:sp>
          <p:sp>
            <p:nvSpPr>
              <p:cNvPr id="1796" name="Google Shape;1796;p65"/>
              <p:cNvSpPr/>
              <p:nvPr/>
            </p:nvSpPr>
            <p:spPr>
              <a:xfrm>
                <a:off x="2449125" y="4109050"/>
                <a:ext cx="552050" cy="348375"/>
              </a:xfrm>
              <a:custGeom>
                <a:avLst/>
                <a:gdLst/>
                <a:ahLst/>
                <a:cxnLst/>
                <a:rect l="l" t="t" r="r" b="b"/>
                <a:pathLst>
                  <a:path w="22082" h="13935" extrusionOk="0">
                    <a:moveTo>
                      <a:pt x="22081" y="1270"/>
                    </a:moveTo>
                    <a:lnTo>
                      <a:pt x="247" y="13934"/>
                    </a:lnTo>
                    <a:lnTo>
                      <a:pt x="0" y="12665"/>
                    </a:lnTo>
                    <a:lnTo>
                      <a:pt x="21837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97" name="Google Shape;1797;p65"/>
              <p:cNvSpPr/>
              <p:nvPr/>
            </p:nvSpPr>
            <p:spPr>
              <a:xfrm>
                <a:off x="2459800" y="4271750"/>
                <a:ext cx="398500" cy="405250"/>
              </a:xfrm>
              <a:custGeom>
                <a:avLst/>
                <a:gdLst/>
                <a:ahLst/>
                <a:cxnLst/>
                <a:rect l="l" t="t" r="r" b="b"/>
                <a:pathLst>
                  <a:path w="15940" h="16210" extrusionOk="0">
                    <a:moveTo>
                      <a:pt x="14421" y="0"/>
                    </a:moveTo>
                    <a:lnTo>
                      <a:pt x="1" y="8364"/>
                    </a:lnTo>
                    <a:lnTo>
                      <a:pt x="1520" y="16209"/>
                    </a:lnTo>
                    <a:lnTo>
                      <a:pt x="15939" y="7845"/>
                    </a:lnTo>
                    <a:lnTo>
                      <a:pt x="14421" y="0"/>
                    </a:lnTo>
                    <a:close/>
                  </a:path>
                </a:pathLst>
              </a:custGeom>
              <a:solidFill>
                <a:srgbClr val="F3F3F3">
                  <a:alpha val="346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98" name="Google Shape;1798;p65"/>
              <p:cNvSpPr/>
              <p:nvPr/>
            </p:nvSpPr>
            <p:spPr>
              <a:xfrm>
                <a:off x="2852000" y="4164225"/>
                <a:ext cx="191700" cy="285300"/>
              </a:xfrm>
              <a:custGeom>
                <a:avLst/>
                <a:gdLst/>
                <a:ahLst/>
                <a:cxnLst/>
                <a:rect l="l" t="t" r="r" b="b"/>
                <a:pathLst>
                  <a:path w="7668" h="11412" extrusionOk="0">
                    <a:moveTo>
                      <a:pt x="6149" y="0"/>
                    </a:moveTo>
                    <a:lnTo>
                      <a:pt x="1" y="3566"/>
                    </a:lnTo>
                    <a:lnTo>
                      <a:pt x="1520" y="11411"/>
                    </a:lnTo>
                    <a:lnTo>
                      <a:pt x="7668" y="7844"/>
                    </a:lnTo>
                    <a:lnTo>
                      <a:pt x="6149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99" name="Google Shape;1799;p65"/>
              <p:cNvSpPr/>
              <p:nvPr/>
            </p:nvSpPr>
            <p:spPr>
              <a:xfrm>
                <a:off x="2505100" y="4576450"/>
                <a:ext cx="262250" cy="260925"/>
              </a:xfrm>
              <a:custGeom>
                <a:avLst/>
                <a:gdLst/>
                <a:ahLst/>
                <a:cxnLst/>
                <a:rect l="l" t="t" r="r" b="b"/>
                <a:pathLst>
                  <a:path w="10490" h="10437" extrusionOk="0">
                    <a:moveTo>
                      <a:pt x="9540" y="0"/>
                    </a:moveTo>
                    <a:lnTo>
                      <a:pt x="1" y="5534"/>
                    </a:lnTo>
                    <a:lnTo>
                      <a:pt x="950" y="10437"/>
                    </a:lnTo>
                    <a:lnTo>
                      <a:pt x="10490" y="4905"/>
                    </a:lnTo>
                    <a:lnTo>
                      <a:pt x="9540" y="0"/>
                    </a:lnTo>
                    <a:close/>
                  </a:path>
                </a:pathLst>
              </a:custGeom>
              <a:solidFill>
                <a:srgbClr val="000000">
                  <a:alpha val="167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00" name="Google Shape;1800;p65"/>
              <p:cNvSpPr/>
              <p:nvPr/>
            </p:nvSpPr>
            <p:spPr>
              <a:xfrm>
                <a:off x="2769650" y="4399300"/>
                <a:ext cx="304225" cy="285350"/>
              </a:xfrm>
              <a:custGeom>
                <a:avLst/>
                <a:gdLst/>
                <a:ahLst/>
                <a:cxnLst/>
                <a:rect l="l" t="t" r="r" b="b"/>
                <a:pathLst>
                  <a:path w="12169" h="11414" extrusionOk="0">
                    <a:moveTo>
                      <a:pt x="11220" y="1"/>
                    </a:moveTo>
                    <a:lnTo>
                      <a:pt x="1" y="6508"/>
                    </a:lnTo>
                    <a:lnTo>
                      <a:pt x="949" y="11413"/>
                    </a:lnTo>
                    <a:lnTo>
                      <a:pt x="12168" y="4905"/>
                    </a:lnTo>
                    <a:lnTo>
                      <a:pt x="11220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01" name="Google Shape;1801;p65"/>
              <p:cNvSpPr/>
              <p:nvPr/>
            </p:nvSpPr>
            <p:spPr>
              <a:xfrm>
                <a:off x="2524600" y="4680150"/>
                <a:ext cx="88575" cy="56625"/>
              </a:xfrm>
              <a:custGeom>
                <a:avLst/>
                <a:gdLst/>
                <a:ahLst/>
                <a:cxnLst/>
                <a:rect l="l" t="t" r="r" b="b"/>
                <a:pathLst>
                  <a:path w="3543" h="2265" extrusionOk="0">
                    <a:moveTo>
                      <a:pt x="3496" y="1"/>
                    </a:moveTo>
                    <a:lnTo>
                      <a:pt x="0" y="2028"/>
                    </a:lnTo>
                    <a:lnTo>
                      <a:pt x="46" y="2264"/>
                    </a:lnTo>
                    <a:lnTo>
                      <a:pt x="3542" y="235"/>
                    </a:lnTo>
                    <a:lnTo>
                      <a:pt x="3496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02" name="Google Shape;1802;p65"/>
              <p:cNvSpPr/>
              <p:nvPr/>
            </p:nvSpPr>
            <p:spPr>
              <a:xfrm>
                <a:off x="2528025" y="4705775"/>
                <a:ext cx="74750" cy="48575"/>
              </a:xfrm>
              <a:custGeom>
                <a:avLst/>
                <a:gdLst/>
                <a:ahLst/>
                <a:cxnLst/>
                <a:rect l="l" t="t" r="r" b="b"/>
                <a:pathLst>
                  <a:path w="2990" h="1943" extrusionOk="0">
                    <a:moveTo>
                      <a:pt x="2943" y="0"/>
                    </a:moveTo>
                    <a:lnTo>
                      <a:pt x="0" y="1706"/>
                    </a:lnTo>
                    <a:lnTo>
                      <a:pt x="45" y="1942"/>
                    </a:lnTo>
                    <a:lnTo>
                      <a:pt x="2989" y="235"/>
                    </a:lnTo>
                    <a:lnTo>
                      <a:pt x="2943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03" name="Google Shape;1803;p65"/>
              <p:cNvSpPr/>
              <p:nvPr/>
            </p:nvSpPr>
            <p:spPr>
              <a:xfrm>
                <a:off x="2531400" y="4713350"/>
                <a:ext cx="91950" cy="58550"/>
              </a:xfrm>
              <a:custGeom>
                <a:avLst/>
                <a:gdLst/>
                <a:ahLst/>
                <a:cxnLst/>
                <a:rect l="l" t="t" r="r" b="b"/>
                <a:pathLst>
                  <a:path w="3678" h="2342" extrusionOk="0">
                    <a:moveTo>
                      <a:pt x="3631" y="1"/>
                    </a:moveTo>
                    <a:lnTo>
                      <a:pt x="1" y="2106"/>
                    </a:lnTo>
                    <a:lnTo>
                      <a:pt x="47" y="2342"/>
                    </a:lnTo>
                    <a:lnTo>
                      <a:pt x="3677" y="236"/>
                    </a:lnTo>
                    <a:lnTo>
                      <a:pt x="3631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04" name="Google Shape;1804;p65"/>
              <p:cNvSpPr/>
              <p:nvPr/>
            </p:nvSpPr>
            <p:spPr>
              <a:xfrm>
                <a:off x="2534800" y="4737775"/>
                <a:ext cx="80125" cy="51700"/>
              </a:xfrm>
              <a:custGeom>
                <a:avLst/>
                <a:gdLst/>
                <a:ahLst/>
                <a:cxnLst/>
                <a:rect l="l" t="t" r="r" b="b"/>
                <a:pathLst>
                  <a:path w="3205" h="2068" extrusionOk="0">
                    <a:moveTo>
                      <a:pt x="3159" y="1"/>
                    </a:moveTo>
                    <a:lnTo>
                      <a:pt x="1" y="1832"/>
                    </a:lnTo>
                    <a:lnTo>
                      <a:pt x="46" y="2068"/>
                    </a:lnTo>
                    <a:lnTo>
                      <a:pt x="3204" y="236"/>
                    </a:lnTo>
                    <a:lnTo>
                      <a:pt x="3159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05" name="Google Shape;1805;p65"/>
              <p:cNvSpPr/>
              <p:nvPr/>
            </p:nvSpPr>
            <p:spPr>
              <a:xfrm>
                <a:off x="2538200" y="4770275"/>
                <a:ext cx="54375" cy="36775"/>
              </a:xfrm>
              <a:custGeom>
                <a:avLst/>
                <a:gdLst/>
                <a:ahLst/>
                <a:cxnLst/>
                <a:rect l="l" t="t" r="r" b="b"/>
                <a:pathLst>
                  <a:path w="2175" h="1471" extrusionOk="0">
                    <a:moveTo>
                      <a:pt x="2131" y="1"/>
                    </a:moveTo>
                    <a:lnTo>
                      <a:pt x="0" y="1235"/>
                    </a:lnTo>
                    <a:lnTo>
                      <a:pt x="46" y="1471"/>
                    </a:lnTo>
                    <a:lnTo>
                      <a:pt x="2175" y="235"/>
                    </a:lnTo>
                    <a:lnTo>
                      <a:pt x="2131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06" name="Google Shape;1806;p65"/>
              <p:cNvSpPr/>
              <p:nvPr/>
            </p:nvSpPr>
            <p:spPr>
              <a:xfrm>
                <a:off x="2633625" y="4608375"/>
                <a:ext cx="103300" cy="65125"/>
              </a:xfrm>
              <a:custGeom>
                <a:avLst/>
                <a:gdLst/>
                <a:ahLst/>
                <a:cxnLst/>
                <a:rect l="l" t="t" r="r" b="b"/>
                <a:pathLst>
                  <a:path w="4132" h="2605" extrusionOk="0">
                    <a:moveTo>
                      <a:pt x="4086" y="0"/>
                    </a:moveTo>
                    <a:lnTo>
                      <a:pt x="1" y="2369"/>
                    </a:lnTo>
                    <a:lnTo>
                      <a:pt x="47" y="2605"/>
                    </a:lnTo>
                    <a:lnTo>
                      <a:pt x="4131" y="235"/>
                    </a:lnTo>
                    <a:lnTo>
                      <a:pt x="4086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07" name="Google Shape;1807;p65"/>
              <p:cNvSpPr/>
              <p:nvPr/>
            </p:nvSpPr>
            <p:spPr>
              <a:xfrm>
                <a:off x="2637025" y="4636575"/>
                <a:ext cx="84950" cy="54500"/>
              </a:xfrm>
              <a:custGeom>
                <a:avLst/>
                <a:gdLst/>
                <a:ahLst/>
                <a:cxnLst/>
                <a:rect l="l" t="t" r="r" b="b"/>
                <a:pathLst>
                  <a:path w="3398" h="2180" extrusionOk="0">
                    <a:moveTo>
                      <a:pt x="3353" y="1"/>
                    </a:moveTo>
                    <a:lnTo>
                      <a:pt x="1" y="1944"/>
                    </a:lnTo>
                    <a:lnTo>
                      <a:pt x="47" y="2180"/>
                    </a:lnTo>
                    <a:lnTo>
                      <a:pt x="3397" y="236"/>
                    </a:lnTo>
                    <a:lnTo>
                      <a:pt x="3353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08" name="Google Shape;1808;p65"/>
              <p:cNvSpPr/>
              <p:nvPr/>
            </p:nvSpPr>
            <p:spPr>
              <a:xfrm>
                <a:off x="2640450" y="4672000"/>
                <a:ext cx="54150" cy="36650"/>
              </a:xfrm>
              <a:custGeom>
                <a:avLst/>
                <a:gdLst/>
                <a:ahLst/>
                <a:cxnLst/>
                <a:rect l="l" t="t" r="r" b="b"/>
                <a:pathLst>
                  <a:path w="2166" h="1466" extrusionOk="0">
                    <a:moveTo>
                      <a:pt x="2120" y="0"/>
                    </a:moveTo>
                    <a:lnTo>
                      <a:pt x="1" y="1230"/>
                    </a:lnTo>
                    <a:lnTo>
                      <a:pt x="46" y="1465"/>
                    </a:lnTo>
                    <a:lnTo>
                      <a:pt x="2165" y="237"/>
                    </a:lnTo>
                    <a:lnTo>
                      <a:pt x="212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09" name="Google Shape;1809;p65"/>
              <p:cNvSpPr/>
              <p:nvPr/>
            </p:nvSpPr>
            <p:spPr>
              <a:xfrm>
                <a:off x="2643850" y="4661100"/>
                <a:ext cx="103275" cy="65150"/>
              </a:xfrm>
              <a:custGeom>
                <a:avLst/>
                <a:gdLst/>
                <a:ahLst/>
                <a:cxnLst/>
                <a:rect l="l" t="t" r="r" b="b"/>
                <a:pathLst>
                  <a:path w="4131" h="2606" extrusionOk="0">
                    <a:moveTo>
                      <a:pt x="4084" y="0"/>
                    </a:moveTo>
                    <a:lnTo>
                      <a:pt x="0" y="2369"/>
                    </a:lnTo>
                    <a:lnTo>
                      <a:pt x="47" y="2606"/>
                    </a:lnTo>
                    <a:lnTo>
                      <a:pt x="4131" y="236"/>
                    </a:lnTo>
                    <a:lnTo>
                      <a:pt x="4084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10" name="Google Shape;1810;p65"/>
              <p:cNvSpPr/>
              <p:nvPr/>
            </p:nvSpPr>
            <p:spPr>
              <a:xfrm>
                <a:off x="2647275" y="4690375"/>
                <a:ext cx="83050" cy="53450"/>
              </a:xfrm>
              <a:custGeom>
                <a:avLst/>
                <a:gdLst/>
                <a:ahLst/>
                <a:cxnLst/>
                <a:rect l="l" t="t" r="r" b="b"/>
                <a:pathLst>
                  <a:path w="3322" h="2138" extrusionOk="0">
                    <a:moveTo>
                      <a:pt x="3278" y="0"/>
                    </a:moveTo>
                    <a:lnTo>
                      <a:pt x="0" y="1903"/>
                    </a:lnTo>
                    <a:lnTo>
                      <a:pt x="44" y="2138"/>
                    </a:lnTo>
                    <a:lnTo>
                      <a:pt x="3322" y="236"/>
                    </a:lnTo>
                    <a:lnTo>
                      <a:pt x="3278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11" name="Google Shape;1811;p65"/>
              <p:cNvSpPr/>
              <p:nvPr/>
            </p:nvSpPr>
            <p:spPr>
              <a:xfrm>
                <a:off x="2779550" y="4412325"/>
                <a:ext cx="284425" cy="259250"/>
              </a:xfrm>
              <a:custGeom>
                <a:avLst/>
                <a:gdLst/>
                <a:ahLst/>
                <a:cxnLst/>
                <a:rect l="l" t="t" r="r" b="b"/>
                <a:pathLst>
                  <a:path w="11377" h="10370" extrusionOk="0">
                    <a:moveTo>
                      <a:pt x="10482" y="160"/>
                    </a:moveTo>
                    <a:lnTo>
                      <a:pt x="10732" y="1456"/>
                    </a:lnTo>
                    <a:lnTo>
                      <a:pt x="364" y="7469"/>
                    </a:lnTo>
                    <a:lnTo>
                      <a:pt x="113" y="6173"/>
                    </a:lnTo>
                    <a:lnTo>
                      <a:pt x="10482" y="160"/>
                    </a:lnTo>
                    <a:close/>
                    <a:moveTo>
                      <a:pt x="10753" y="1561"/>
                    </a:moveTo>
                    <a:lnTo>
                      <a:pt x="11004" y="2862"/>
                    </a:lnTo>
                    <a:lnTo>
                      <a:pt x="637" y="8875"/>
                    </a:lnTo>
                    <a:lnTo>
                      <a:pt x="385" y="7575"/>
                    </a:lnTo>
                    <a:lnTo>
                      <a:pt x="10753" y="1561"/>
                    </a:lnTo>
                    <a:close/>
                    <a:moveTo>
                      <a:pt x="11025" y="2967"/>
                    </a:moveTo>
                    <a:lnTo>
                      <a:pt x="11264" y="4198"/>
                    </a:lnTo>
                    <a:lnTo>
                      <a:pt x="895" y="10211"/>
                    </a:lnTo>
                    <a:lnTo>
                      <a:pt x="657" y="8981"/>
                    </a:lnTo>
                    <a:lnTo>
                      <a:pt x="11025" y="2967"/>
                    </a:lnTo>
                    <a:close/>
                    <a:moveTo>
                      <a:pt x="10555" y="1"/>
                    </a:moveTo>
                    <a:lnTo>
                      <a:pt x="31" y="6104"/>
                    </a:lnTo>
                    <a:lnTo>
                      <a:pt x="0" y="6122"/>
                    </a:lnTo>
                    <a:lnTo>
                      <a:pt x="809" y="10299"/>
                    </a:lnTo>
                    <a:lnTo>
                      <a:pt x="822" y="10369"/>
                    </a:lnTo>
                    <a:lnTo>
                      <a:pt x="11346" y="4266"/>
                    </a:lnTo>
                    <a:lnTo>
                      <a:pt x="11377" y="4248"/>
                    </a:lnTo>
                    <a:lnTo>
                      <a:pt x="10568" y="71"/>
                    </a:lnTo>
                    <a:lnTo>
                      <a:pt x="10555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12" name="Google Shape;1812;p65"/>
              <p:cNvSpPr/>
              <p:nvPr/>
            </p:nvSpPr>
            <p:spPr>
              <a:xfrm>
                <a:off x="2801375" y="4451100"/>
                <a:ext cx="239225" cy="200700"/>
              </a:xfrm>
              <a:custGeom>
                <a:avLst/>
                <a:gdLst/>
                <a:ahLst/>
                <a:cxnLst/>
                <a:rect l="l" t="t" r="r" b="b"/>
                <a:pathLst>
                  <a:path w="9569" h="8028" fill="none" extrusionOk="0">
                    <a:moveTo>
                      <a:pt x="1" y="8027"/>
                    </a:moveTo>
                    <a:lnTo>
                      <a:pt x="702" y="6186"/>
                    </a:lnTo>
                    <a:lnTo>
                      <a:pt x="1962" y="6759"/>
                    </a:lnTo>
                    <a:lnTo>
                      <a:pt x="3183" y="2574"/>
                    </a:lnTo>
                    <a:lnTo>
                      <a:pt x="4808" y="3981"/>
                    </a:lnTo>
                    <a:lnTo>
                      <a:pt x="5520" y="2349"/>
                    </a:lnTo>
                    <a:lnTo>
                      <a:pt x="7168" y="4166"/>
                    </a:lnTo>
                    <a:lnTo>
                      <a:pt x="7653" y="593"/>
                    </a:lnTo>
                    <a:lnTo>
                      <a:pt x="8592" y="2553"/>
                    </a:lnTo>
                    <a:lnTo>
                      <a:pt x="8986" y="338"/>
                    </a:lnTo>
                    <a:lnTo>
                      <a:pt x="9569" y="1"/>
                    </a:lnTo>
                  </a:path>
                </a:pathLst>
              </a:custGeom>
              <a:noFill/>
              <a:ln w="9525" cap="rnd" cmpd="sng">
                <a:solidFill>
                  <a:schemeClr val="accent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13" name="Google Shape;1813;p65"/>
              <p:cNvSpPr/>
              <p:nvPr/>
            </p:nvSpPr>
            <p:spPr>
              <a:xfrm>
                <a:off x="2462075" y="4396400"/>
                <a:ext cx="54225" cy="47800"/>
              </a:xfrm>
              <a:custGeom>
                <a:avLst/>
                <a:gdLst/>
                <a:ahLst/>
                <a:cxnLst/>
                <a:rect l="l" t="t" r="r" b="b"/>
                <a:pathLst>
                  <a:path w="2169" h="1912" extrusionOk="0">
                    <a:moveTo>
                      <a:pt x="2028" y="0"/>
                    </a:moveTo>
                    <a:lnTo>
                      <a:pt x="0" y="1176"/>
                    </a:lnTo>
                    <a:lnTo>
                      <a:pt x="142" y="1911"/>
                    </a:lnTo>
                    <a:lnTo>
                      <a:pt x="2169" y="736"/>
                    </a:lnTo>
                    <a:lnTo>
                      <a:pt x="2028" y="0"/>
                    </a:lnTo>
                    <a:close/>
                  </a:path>
                </a:pathLst>
              </a:custGeom>
              <a:solidFill>
                <a:srgbClr val="F3F3F3">
                  <a:alpha val="346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14" name="Google Shape;1814;p65"/>
              <p:cNvSpPr/>
              <p:nvPr/>
            </p:nvSpPr>
            <p:spPr>
              <a:xfrm>
                <a:off x="2482450" y="4427750"/>
                <a:ext cx="136100" cy="222550"/>
              </a:xfrm>
              <a:custGeom>
                <a:avLst/>
                <a:gdLst/>
                <a:ahLst/>
                <a:cxnLst/>
                <a:rect l="l" t="t" r="r" b="b"/>
                <a:pathLst>
                  <a:path w="5444" h="8902" extrusionOk="0">
                    <a:moveTo>
                      <a:pt x="4192" y="1"/>
                    </a:moveTo>
                    <a:lnTo>
                      <a:pt x="0" y="2431"/>
                    </a:lnTo>
                    <a:lnTo>
                      <a:pt x="1252" y="8902"/>
                    </a:lnTo>
                    <a:lnTo>
                      <a:pt x="5444" y="6471"/>
                    </a:lnTo>
                    <a:lnTo>
                      <a:pt x="4192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15" name="Google Shape;1815;p65"/>
              <p:cNvSpPr/>
              <p:nvPr/>
            </p:nvSpPr>
            <p:spPr>
              <a:xfrm>
                <a:off x="2622300" y="4303600"/>
                <a:ext cx="183775" cy="128675"/>
              </a:xfrm>
              <a:custGeom>
                <a:avLst/>
                <a:gdLst/>
                <a:ahLst/>
                <a:cxnLst/>
                <a:rect l="l" t="t" r="r" b="b"/>
                <a:pathLst>
                  <a:path w="7351" h="5147" extrusionOk="0">
                    <a:moveTo>
                      <a:pt x="7158" y="1"/>
                    </a:moveTo>
                    <a:lnTo>
                      <a:pt x="1" y="4151"/>
                    </a:lnTo>
                    <a:lnTo>
                      <a:pt x="195" y="5147"/>
                    </a:lnTo>
                    <a:lnTo>
                      <a:pt x="7351" y="996"/>
                    </a:lnTo>
                    <a:lnTo>
                      <a:pt x="7158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16" name="Google Shape;1816;p65"/>
              <p:cNvSpPr/>
              <p:nvPr/>
            </p:nvSpPr>
            <p:spPr>
              <a:xfrm>
                <a:off x="2630000" y="4361400"/>
                <a:ext cx="152375" cy="110500"/>
              </a:xfrm>
              <a:custGeom>
                <a:avLst/>
                <a:gdLst/>
                <a:ahLst/>
                <a:cxnLst/>
                <a:rect l="l" t="t" r="r" b="b"/>
                <a:pathLst>
                  <a:path w="6095" h="4420" extrusionOk="0">
                    <a:moveTo>
                      <a:pt x="5900" y="0"/>
                    </a:moveTo>
                    <a:lnTo>
                      <a:pt x="0" y="3423"/>
                    </a:lnTo>
                    <a:lnTo>
                      <a:pt x="193" y="4419"/>
                    </a:lnTo>
                    <a:lnTo>
                      <a:pt x="6094" y="997"/>
                    </a:lnTo>
                    <a:lnTo>
                      <a:pt x="5900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17" name="Google Shape;1817;p65"/>
              <p:cNvSpPr/>
              <p:nvPr/>
            </p:nvSpPr>
            <p:spPr>
              <a:xfrm>
                <a:off x="2637650" y="4382850"/>
                <a:ext cx="183775" cy="128650"/>
              </a:xfrm>
              <a:custGeom>
                <a:avLst/>
                <a:gdLst/>
                <a:ahLst/>
                <a:cxnLst/>
                <a:rect l="l" t="t" r="r" b="b"/>
                <a:pathLst>
                  <a:path w="7351" h="5146" extrusionOk="0">
                    <a:moveTo>
                      <a:pt x="7157" y="0"/>
                    </a:moveTo>
                    <a:lnTo>
                      <a:pt x="1" y="4151"/>
                    </a:lnTo>
                    <a:lnTo>
                      <a:pt x="195" y="5146"/>
                    </a:lnTo>
                    <a:lnTo>
                      <a:pt x="7350" y="997"/>
                    </a:lnTo>
                    <a:lnTo>
                      <a:pt x="7157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18" name="Google Shape;1818;p65"/>
              <p:cNvSpPr/>
              <p:nvPr/>
            </p:nvSpPr>
            <p:spPr>
              <a:xfrm>
                <a:off x="2645325" y="4453275"/>
                <a:ext cx="130600" cy="97850"/>
              </a:xfrm>
              <a:custGeom>
                <a:avLst/>
                <a:gdLst/>
                <a:ahLst/>
                <a:cxnLst/>
                <a:rect l="l" t="t" r="r" b="b"/>
                <a:pathLst>
                  <a:path w="5224" h="3914" extrusionOk="0">
                    <a:moveTo>
                      <a:pt x="5031" y="1"/>
                    </a:moveTo>
                    <a:lnTo>
                      <a:pt x="1" y="2918"/>
                    </a:lnTo>
                    <a:lnTo>
                      <a:pt x="194" y="3913"/>
                    </a:lnTo>
                    <a:lnTo>
                      <a:pt x="5224" y="996"/>
                    </a:lnTo>
                    <a:lnTo>
                      <a:pt x="5031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19" name="Google Shape;1819;p65"/>
              <p:cNvSpPr/>
              <p:nvPr/>
            </p:nvSpPr>
            <p:spPr>
              <a:xfrm>
                <a:off x="2868125" y="4249175"/>
                <a:ext cx="33650" cy="50075"/>
              </a:xfrm>
              <a:custGeom>
                <a:avLst/>
                <a:gdLst/>
                <a:ahLst/>
                <a:cxnLst/>
                <a:rect l="l" t="t" r="r" b="b"/>
                <a:pathLst>
                  <a:path w="1346" h="2003" extrusionOk="0">
                    <a:moveTo>
                      <a:pt x="1079" y="0"/>
                    </a:moveTo>
                    <a:lnTo>
                      <a:pt x="0" y="627"/>
                    </a:lnTo>
                    <a:lnTo>
                      <a:pt x="265" y="2003"/>
                    </a:lnTo>
                    <a:lnTo>
                      <a:pt x="1346" y="1377"/>
                    </a:lnTo>
                    <a:lnTo>
                      <a:pt x="1079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20" name="Google Shape;1820;p65"/>
              <p:cNvSpPr/>
              <p:nvPr/>
            </p:nvSpPr>
            <p:spPr>
              <a:xfrm>
                <a:off x="2878750" y="4304300"/>
                <a:ext cx="33650" cy="50100"/>
              </a:xfrm>
              <a:custGeom>
                <a:avLst/>
                <a:gdLst/>
                <a:ahLst/>
                <a:cxnLst/>
                <a:rect l="l" t="t" r="r" b="b"/>
                <a:pathLst>
                  <a:path w="1346" h="2004" extrusionOk="0">
                    <a:moveTo>
                      <a:pt x="1081" y="0"/>
                    </a:moveTo>
                    <a:lnTo>
                      <a:pt x="1" y="626"/>
                    </a:lnTo>
                    <a:lnTo>
                      <a:pt x="268" y="2003"/>
                    </a:lnTo>
                    <a:lnTo>
                      <a:pt x="1346" y="1376"/>
                    </a:lnTo>
                    <a:lnTo>
                      <a:pt x="1081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21" name="Google Shape;1821;p65"/>
              <p:cNvSpPr/>
              <p:nvPr/>
            </p:nvSpPr>
            <p:spPr>
              <a:xfrm>
                <a:off x="2889450" y="4359400"/>
                <a:ext cx="33650" cy="50100"/>
              </a:xfrm>
              <a:custGeom>
                <a:avLst/>
                <a:gdLst/>
                <a:ahLst/>
                <a:cxnLst/>
                <a:rect l="l" t="t" r="r" b="b"/>
                <a:pathLst>
                  <a:path w="1346" h="2004" extrusionOk="0">
                    <a:moveTo>
                      <a:pt x="1079" y="0"/>
                    </a:moveTo>
                    <a:lnTo>
                      <a:pt x="1" y="627"/>
                    </a:lnTo>
                    <a:lnTo>
                      <a:pt x="267" y="2003"/>
                    </a:lnTo>
                    <a:lnTo>
                      <a:pt x="1346" y="1378"/>
                    </a:lnTo>
                    <a:lnTo>
                      <a:pt x="1079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22" name="Google Shape;1822;p65"/>
              <p:cNvSpPr/>
              <p:nvPr/>
            </p:nvSpPr>
            <p:spPr>
              <a:xfrm>
                <a:off x="2909400" y="4189000"/>
                <a:ext cx="91925" cy="64300"/>
              </a:xfrm>
              <a:custGeom>
                <a:avLst/>
                <a:gdLst/>
                <a:ahLst/>
                <a:cxnLst/>
                <a:rect l="l" t="t" r="r" b="b"/>
                <a:pathLst>
                  <a:path w="3677" h="2572" extrusionOk="0">
                    <a:moveTo>
                      <a:pt x="3580" y="0"/>
                    </a:moveTo>
                    <a:lnTo>
                      <a:pt x="1" y="2075"/>
                    </a:lnTo>
                    <a:lnTo>
                      <a:pt x="97" y="2572"/>
                    </a:lnTo>
                    <a:lnTo>
                      <a:pt x="3676" y="497"/>
                    </a:lnTo>
                    <a:lnTo>
                      <a:pt x="3580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23" name="Google Shape;1823;p65"/>
              <p:cNvSpPr/>
              <p:nvPr/>
            </p:nvSpPr>
            <p:spPr>
              <a:xfrm>
                <a:off x="2914875" y="4217175"/>
                <a:ext cx="91900" cy="64350"/>
              </a:xfrm>
              <a:custGeom>
                <a:avLst/>
                <a:gdLst/>
                <a:ahLst/>
                <a:cxnLst/>
                <a:rect l="l" t="t" r="r" b="b"/>
                <a:pathLst>
                  <a:path w="3676" h="2574" extrusionOk="0">
                    <a:moveTo>
                      <a:pt x="3578" y="1"/>
                    </a:moveTo>
                    <a:lnTo>
                      <a:pt x="1" y="2075"/>
                    </a:lnTo>
                    <a:lnTo>
                      <a:pt x="97" y="2574"/>
                    </a:lnTo>
                    <a:lnTo>
                      <a:pt x="3675" y="497"/>
                    </a:lnTo>
                    <a:lnTo>
                      <a:pt x="3578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24" name="Google Shape;1824;p65"/>
              <p:cNvSpPr/>
              <p:nvPr/>
            </p:nvSpPr>
            <p:spPr>
              <a:xfrm>
                <a:off x="2920375" y="4245350"/>
                <a:ext cx="91850" cy="64350"/>
              </a:xfrm>
              <a:custGeom>
                <a:avLst/>
                <a:gdLst/>
                <a:ahLst/>
                <a:cxnLst/>
                <a:rect l="l" t="t" r="r" b="b"/>
                <a:pathLst>
                  <a:path w="3674" h="2574" extrusionOk="0">
                    <a:moveTo>
                      <a:pt x="3577" y="1"/>
                    </a:moveTo>
                    <a:lnTo>
                      <a:pt x="0" y="2075"/>
                    </a:lnTo>
                    <a:lnTo>
                      <a:pt x="96" y="2574"/>
                    </a:lnTo>
                    <a:lnTo>
                      <a:pt x="3673" y="499"/>
                    </a:lnTo>
                    <a:lnTo>
                      <a:pt x="3577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25" name="Google Shape;1825;p65"/>
              <p:cNvSpPr/>
              <p:nvPr/>
            </p:nvSpPr>
            <p:spPr>
              <a:xfrm>
                <a:off x="2925800" y="4273525"/>
                <a:ext cx="91875" cy="64375"/>
              </a:xfrm>
              <a:custGeom>
                <a:avLst/>
                <a:gdLst/>
                <a:ahLst/>
                <a:cxnLst/>
                <a:rect l="l" t="t" r="r" b="b"/>
                <a:pathLst>
                  <a:path w="3675" h="2575" extrusionOk="0">
                    <a:moveTo>
                      <a:pt x="3578" y="1"/>
                    </a:moveTo>
                    <a:lnTo>
                      <a:pt x="0" y="2076"/>
                    </a:lnTo>
                    <a:lnTo>
                      <a:pt x="97" y="2574"/>
                    </a:lnTo>
                    <a:lnTo>
                      <a:pt x="3674" y="500"/>
                    </a:lnTo>
                    <a:lnTo>
                      <a:pt x="3578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26" name="Google Shape;1826;p65"/>
              <p:cNvSpPr/>
              <p:nvPr/>
            </p:nvSpPr>
            <p:spPr>
              <a:xfrm>
                <a:off x="2931275" y="4301725"/>
                <a:ext cx="91875" cy="64375"/>
              </a:xfrm>
              <a:custGeom>
                <a:avLst/>
                <a:gdLst/>
                <a:ahLst/>
                <a:cxnLst/>
                <a:rect l="l" t="t" r="r" b="b"/>
                <a:pathLst>
                  <a:path w="3675" h="2575" extrusionOk="0">
                    <a:moveTo>
                      <a:pt x="3577" y="1"/>
                    </a:moveTo>
                    <a:lnTo>
                      <a:pt x="0" y="2076"/>
                    </a:lnTo>
                    <a:lnTo>
                      <a:pt x="96" y="2574"/>
                    </a:lnTo>
                    <a:lnTo>
                      <a:pt x="3674" y="499"/>
                    </a:lnTo>
                    <a:lnTo>
                      <a:pt x="3577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27" name="Google Shape;1827;p65"/>
              <p:cNvSpPr/>
              <p:nvPr/>
            </p:nvSpPr>
            <p:spPr>
              <a:xfrm>
                <a:off x="2936700" y="4329900"/>
                <a:ext cx="91875" cy="64375"/>
              </a:xfrm>
              <a:custGeom>
                <a:avLst/>
                <a:gdLst/>
                <a:ahLst/>
                <a:cxnLst/>
                <a:rect l="l" t="t" r="r" b="b"/>
                <a:pathLst>
                  <a:path w="3675" h="2575" extrusionOk="0">
                    <a:moveTo>
                      <a:pt x="3579" y="1"/>
                    </a:moveTo>
                    <a:lnTo>
                      <a:pt x="0" y="2076"/>
                    </a:lnTo>
                    <a:lnTo>
                      <a:pt x="98" y="2574"/>
                    </a:lnTo>
                    <a:lnTo>
                      <a:pt x="3674" y="500"/>
                    </a:lnTo>
                    <a:lnTo>
                      <a:pt x="3579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28" name="Google Shape;1828;p65"/>
              <p:cNvSpPr/>
              <p:nvPr/>
            </p:nvSpPr>
            <p:spPr>
              <a:xfrm>
                <a:off x="2822125" y="4128925"/>
                <a:ext cx="166025" cy="100250"/>
              </a:xfrm>
              <a:custGeom>
                <a:avLst/>
                <a:gdLst/>
                <a:ahLst/>
                <a:cxnLst/>
                <a:rect l="l" t="t" r="r" b="b"/>
                <a:pathLst>
                  <a:path w="6641" h="4010" extrusionOk="0">
                    <a:moveTo>
                      <a:pt x="6606" y="0"/>
                    </a:moveTo>
                    <a:lnTo>
                      <a:pt x="1" y="3831"/>
                    </a:lnTo>
                    <a:lnTo>
                      <a:pt x="36" y="4009"/>
                    </a:lnTo>
                    <a:lnTo>
                      <a:pt x="6641" y="179"/>
                    </a:lnTo>
                    <a:lnTo>
                      <a:pt x="6606" y="0"/>
                    </a:lnTo>
                    <a:close/>
                  </a:path>
                </a:pathLst>
              </a:custGeom>
              <a:solidFill>
                <a:srgbClr val="F3F3F3">
                  <a:alpha val="346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29" name="Google Shape;1829;p65"/>
              <p:cNvSpPr/>
              <p:nvPr/>
            </p:nvSpPr>
            <p:spPr>
              <a:xfrm>
                <a:off x="2316425" y="4007750"/>
                <a:ext cx="749850" cy="925600"/>
              </a:xfrm>
              <a:custGeom>
                <a:avLst/>
                <a:gdLst/>
                <a:ahLst/>
                <a:cxnLst/>
                <a:rect l="l" t="t" r="r" b="b"/>
                <a:pathLst>
                  <a:path w="29994" h="37024" extrusionOk="0">
                    <a:moveTo>
                      <a:pt x="4649" y="37014"/>
                    </a:moveTo>
                    <a:lnTo>
                      <a:pt x="4667" y="37023"/>
                    </a:lnTo>
                    <a:lnTo>
                      <a:pt x="4665" y="37020"/>
                    </a:lnTo>
                    <a:cubicBezTo>
                      <a:pt x="4661" y="37017"/>
                      <a:pt x="4655" y="37015"/>
                      <a:pt x="4649" y="37014"/>
                    </a:cubicBezTo>
                    <a:close/>
                    <a:moveTo>
                      <a:pt x="29982" y="283"/>
                    </a:moveTo>
                    <a:cubicBezTo>
                      <a:pt x="29985" y="287"/>
                      <a:pt x="29990" y="287"/>
                      <a:pt x="29992" y="289"/>
                    </a:cubicBezTo>
                    <a:lnTo>
                      <a:pt x="29994" y="289"/>
                    </a:lnTo>
                    <a:close/>
                    <a:moveTo>
                      <a:pt x="29618" y="96"/>
                    </a:moveTo>
                    <a:cubicBezTo>
                      <a:pt x="29478" y="13"/>
                      <a:pt x="29294" y="1"/>
                      <a:pt x="29136" y="93"/>
                    </a:cubicBezTo>
                    <a:lnTo>
                      <a:pt x="272" y="16757"/>
                    </a:lnTo>
                    <a:cubicBezTo>
                      <a:pt x="93" y="16860"/>
                      <a:pt x="0" y="17065"/>
                      <a:pt x="42" y="17268"/>
                    </a:cubicBezTo>
                    <a:lnTo>
                      <a:pt x="4002" y="36496"/>
                    </a:lnTo>
                    <a:cubicBezTo>
                      <a:pt x="4039" y="36674"/>
                      <a:pt x="4168" y="36799"/>
                      <a:pt x="4324" y="36849"/>
                    </a:cubicBezTo>
                    <a:lnTo>
                      <a:pt x="4325" y="36854"/>
                    </a:lnTo>
                    <a:lnTo>
                      <a:pt x="4537" y="36959"/>
                    </a:lnTo>
                    <a:cubicBezTo>
                      <a:pt x="4441" y="36893"/>
                      <a:pt x="4364" y="36792"/>
                      <a:pt x="4337" y="36662"/>
                    </a:cubicBezTo>
                    <a:lnTo>
                      <a:pt x="378" y="17436"/>
                    </a:lnTo>
                    <a:cubicBezTo>
                      <a:pt x="336" y="17233"/>
                      <a:pt x="428" y="17028"/>
                      <a:pt x="607" y="16926"/>
                    </a:cubicBezTo>
                    <a:lnTo>
                      <a:pt x="29472" y="261"/>
                    </a:lnTo>
                    <a:cubicBezTo>
                      <a:pt x="29603" y="184"/>
                      <a:pt x="29749" y="182"/>
                      <a:pt x="29877" y="23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30" name="Google Shape;1830;p65"/>
              <p:cNvSpPr/>
              <p:nvPr/>
            </p:nvSpPr>
            <p:spPr>
              <a:xfrm>
                <a:off x="2316425" y="4007750"/>
                <a:ext cx="749850" cy="925600"/>
              </a:xfrm>
              <a:custGeom>
                <a:avLst/>
                <a:gdLst/>
                <a:ahLst/>
                <a:cxnLst/>
                <a:rect l="l" t="t" r="r" b="b"/>
                <a:pathLst>
                  <a:path w="29994" h="37024" extrusionOk="0">
                    <a:moveTo>
                      <a:pt x="4649" y="37014"/>
                    </a:moveTo>
                    <a:lnTo>
                      <a:pt x="4667" y="37023"/>
                    </a:lnTo>
                    <a:lnTo>
                      <a:pt x="4665" y="37020"/>
                    </a:lnTo>
                    <a:cubicBezTo>
                      <a:pt x="4661" y="37017"/>
                      <a:pt x="4655" y="37015"/>
                      <a:pt x="4649" y="37014"/>
                    </a:cubicBezTo>
                    <a:close/>
                    <a:moveTo>
                      <a:pt x="29982" y="283"/>
                    </a:moveTo>
                    <a:cubicBezTo>
                      <a:pt x="29985" y="287"/>
                      <a:pt x="29990" y="287"/>
                      <a:pt x="29992" y="289"/>
                    </a:cubicBezTo>
                    <a:lnTo>
                      <a:pt x="29994" y="289"/>
                    </a:lnTo>
                    <a:close/>
                    <a:moveTo>
                      <a:pt x="29618" y="96"/>
                    </a:moveTo>
                    <a:cubicBezTo>
                      <a:pt x="29478" y="13"/>
                      <a:pt x="29294" y="1"/>
                      <a:pt x="29136" y="93"/>
                    </a:cubicBezTo>
                    <a:lnTo>
                      <a:pt x="272" y="16757"/>
                    </a:lnTo>
                    <a:cubicBezTo>
                      <a:pt x="93" y="16860"/>
                      <a:pt x="0" y="17065"/>
                      <a:pt x="42" y="17268"/>
                    </a:cubicBezTo>
                    <a:lnTo>
                      <a:pt x="4002" y="36496"/>
                    </a:lnTo>
                    <a:cubicBezTo>
                      <a:pt x="4039" y="36674"/>
                      <a:pt x="4168" y="36799"/>
                      <a:pt x="4324" y="36849"/>
                    </a:cubicBezTo>
                    <a:lnTo>
                      <a:pt x="4325" y="36854"/>
                    </a:lnTo>
                    <a:lnTo>
                      <a:pt x="4537" y="36959"/>
                    </a:lnTo>
                    <a:cubicBezTo>
                      <a:pt x="4441" y="36893"/>
                      <a:pt x="4364" y="36792"/>
                      <a:pt x="4337" y="36662"/>
                    </a:cubicBezTo>
                    <a:lnTo>
                      <a:pt x="378" y="17436"/>
                    </a:lnTo>
                    <a:cubicBezTo>
                      <a:pt x="336" y="17233"/>
                      <a:pt x="428" y="17028"/>
                      <a:pt x="607" y="16926"/>
                    </a:cubicBezTo>
                    <a:lnTo>
                      <a:pt x="29472" y="261"/>
                    </a:lnTo>
                    <a:cubicBezTo>
                      <a:pt x="29603" y="184"/>
                      <a:pt x="29749" y="182"/>
                      <a:pt x="29877" y="230"/>
                    </a:cubicBezTo>
                    <a:close/>
                  </a:path>
                </a:pathLst>
              </a:custGeom>
              <a:solidFill>
                <a:srgbClr val="F3F3F3">
                  <a:alpha val="346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831" name="Google Shape;1831;p65"/>
            <p:cNvGrpSpPr/>
            <p:nvPr/>
          </p:nvGrpSpPr>
          <p:grpSpPr>
            <a:xfrm>
              <a:off x="2567637" y="4061975"/>
              <a:ext cx="814325" cy="880250"/>
              <a:chOff x="2189850" y="3376175"/>
              <a:chExt cx="814325" cy="880250"/>
            </a:xfrm>
          </p:grpSpPr>
          <p:sp>
            <p:nvSpPr>
              <p:cNvPr id="1832" name="Google Shape;1832;p65"/>
              <p:cNvSpPr/>
              <p:nvPr/>
            </p:nvSpPr>
            <p:spPr>
              <a:xfrm>
                <a:off x="2189850" y="3376175"/>
                <a:ext cx="814325" cy="880250"/>
              </a:xfrm>
              <a:custGeom>
                <a:avLst/>
                <a:gdLst/>
                <a:ahLst/>
                <a:cxnLst/>
                <a:rect l="l" t="t" r="r" b="b"/>
                <a:pathLst>
                  <a:path w="32573" h="35210" extrusionOk="0">
                    <a:moveTo>
                      <a:pt x="347" y="16144"/>
                    </a:moveTo>
                    <a:lnTo>
                      <a:pt x="27947" y="209"/>
                    </a:lnTo>
                    <a:cubicBezTo>
                      <a:pt x="28309" y="0"/>
                      <a:pt x="28769" y="207"/>
                      <a:pt x="28852" y="615"/>
                    </a:cubicBezTo>
                    <a:lnTo>
                      <a:pt x="32519" y="18413"/>
                    </a:lnTo>
                    <a:cubicBezTo>
                      <a:pt x="32573" y="18671"/>
                      <a:pt x="32454" y="18934"/>
                      <a:pt x="32225" y="19066"/>
                    </a:cubicBezTo>
                    <a:lnTo>
                      <a:pt x="4624" y="35001"/>
                    </a:lnTo>
                    <a:cubicBezTo>
                      <a:pt x="4262" y="35210"/>
                      <a:pt x="3802" y="35004"/>
                      <a:pt x="3719" y="34595"/>
                    </a:cubicBezTo>
                    <a:lnTo>
                      <a:pt x="54" y="16799"/>
                    </a:lnTo>
                    <a:cubicBezTo>
                      <a:pt x="0" y="16538"/>
                      <a:pt x="120" y="16276"/>
                      <a:pt x="347" y="16144"/>
                    </a:cubicBezTo>
                    <a:close/>
                  </a:path>
                </a:pathLst>
              </a:custGeom>
              <a:gradFill>
                <a:gsLst>
                  <a:gs pos="0">
                    <a:srgbClr val="748BFF">
                      <a:alpha val="51764"/>
                    </a:srgbClr>
                  </a:gs>
                  <a:gs pos="100000">
                    <a:srgbClr val="7659FF">
                      <a:alpha val="51372"/>
                    </a:srgbClr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33" name="Google Shape;1833;p65"/>
              <p:cNvSpPr/>
              <p:nvPr/>
            </p:nvSpPr>
            <p:spPr>
              <a:xfrm>
                <a:off x="2259425" y="3651850"/>
                <a:ext cx="238600" cy="334100"/>
              </a:xfrm>
              <a:custGeom>
                <a:avLst/>
                <a:gdLst/>
                <a:ahLst/>
                <a:cxnLst/>
                <a:rect l="l" t="t" r="r" b="b"/>
                <a:pathLst>
                  <a:path w="9544" h="13364" extrusionOk="0">
                    <a:moveTo>
                      <a:pt x="9461" y="1"/>
                    </a:moveTo>
                    <a:lnTo>
                      <a:pt x="6927" y="1483"/>
                    </a:lnTo>
                    <a:lnTo>
                      <a:pt x="6984" y="1840"/>
                    </a:lnTo>
                    <a:lnTo>
                      <a:pt x="9520" y="358"/>
                    </a:lnTo>
                    <a:lnTo>
                      <a:pt x="9461" y="1"/>
                    </a:lnTo>
                    <a:close/>
                    <a:moveTo>
                      <a:pt x="8482" y="1868"/>
                    </a:moveTo>
                    <a:lnTo>
                      <a:pt x="7949" y="2179"/>
                    </a:lnTo>
                    <a:lnTo>
                      <a:pt x="8003" y="2510"/>
                    </a:lnTo>
                    <a:lnTo>
                      <a:pt x="8536" y="2199"/>
                    </a:lnTo>
                    <a:lnTo>
                      <a:pt x="8482" y="1868"/>
                    </a:lnTo>
                    <a:close/>
                    <a:moveTo>
                      <a:pt x="7494" y="2940"/>
                    </a:moveTo>
                    <a:lnTo>
                      <a:pt x="7098" y="3171"/>
                    </a:lnTo>
                    <a:lnTo>
                      <a:pt x="7151" y="3502"/>
                    </a:lnTo>
                    <a:lnTo>
                      <a:pt x="7548" y="3271"/>
                    </a:lnTo>
                    <a:lnTo>
                      <a:pt x="7494" y="2940"/>
                    </a:lnTo>
                    <a:close/>
                    <a:moveTo>
                      <a:pt x="7779" y="2281"/>
                    </a:moveTo>
                    <a:lnTo>
                      <a:pt x="6058" y="3288"/>
                    </a:lnTo>
                    <a:lnTo>
                      <a:pt x="6111" y="3618"/>
                    </a:lnTo>
                    <a:lnTo>
                      <a:pt x="7833" y="2611"/>
                    </a:lnTo>
                    <a:lnTo>
                      <a:pt x="7779" y="2281"/>
                    </a:lnTo>
                    <a:close/>
                    <a:moveTo>
                      <a:pt x="6982" y="3240"/>
                    </a:moveTo>
                    <a:lnTo>
                      <a:pt x="6600" y="3463"/>
                    </a:lnTo>
                    <a:lnTo>
                      <a:pt x="6653" y="3794"/>
                    </a:lnTo>
                    <a:lnTo>
                      <a:pt x="7036" y="3570"/>
                    </a:lnTo>
                    <a:lnTo>
                      <a:pt x="6982" y="3240"/>
                    </a:lnTo>
                    <a:close/>
                    <a:moveTo>
                      <a:pt x="5999" y="2026"/>
                    </a:moveTo>
                    <a:lnTo>
                      <a:pt x="3464" y="3508"/>
                    </a:lnTo>
                    <a:lnTo>
                      <a:pt x="3522" y="3866"/>
                    </a:lnTo>
                    <a:lnTo>
                      <a:pt x="6055" y="2384"/>
                    </a:lnTo>
                    <a:lnTo>
                      <a:pt x="5999" y="2026"/>
                    </a:lnTo>
                    <a:close/>
                    <a:moveTo>
                      <a:pt x="5814" y="3427"/>
                    </a:moveTo>
                    <a:lnTo>
                      <a:pt x="5545" y="3586"/>
                    </a:lnTo>
                    <a:lnTo>
                      <a:pt x="5599" y="3916"/>
                    </a:lnTo>
                    <a:lnTo>
                      <a:pt x="5868" y="3759"/>
                    </a:lnTo>
                    <a:lnTo>
                      <a:pt x="5814" y="3427"/>
                    </a:lnTo>
                    <a:close/>
                    <a:moveTo>
                      <a:pt x="9490" y="2760"/>
                    </a:moveTo>
                    <a:lnTo>
                      <a:pt x="7865" y="3711"/>
                    </a:lnTo>
                    <a:lnTo>
                      <a:pt x="7918" y="4041"/>
                    </a:lnTo>
                    <a:lnTo>
                      <a:pt x="9544" y="3091"/>
                    </a:lnTo>
                    <a:lnTo>
                      <a:pt x="9490" y="2760"/>
                    </a:lnTo>
                    <a:close/>
                    <a:moveTo>
                      <a:pt x="6513" y="3514"/>
                    </a:moveTo>
                    <a:lnTo>
                      <a:pt x="6130" y="3737"/>
                    </a:lnTo>
                    <a:lnTo>
                      <a:pt x="6184" y="4068"/>
                    </a:lnTo>
                    <a:lnTo>
                      <a:pt x="6566" y="3844"/>
                    </a:lnTo>
                    <a:lnTo>
                      <a:pt x="6513" y="3514"/>
                    </a:lnTo>
                    <a:close/>
                    <a:moveTo>
                      <a:pt x="8154" y="3046"/>
                    </a:moveTo>
                    <a:lnTo>
                      <a:pt x="6899" y="3780"/>
                    </a:lnTo>
                    <a:lnTo>
                      <a:pt x="6952" y="4111"/>
                    </a:lnTo>
                    <a:lnTo>
                      <a:pt x="8208" y="3377"/>
                    </a:lnTo>
                    <a:lnTo>
                      <a:pt x="8154" y="3046"/>
                    </a:lnTo>
                    <a:close/>
                    <a:moveTo>
                      <a:pt x="9322" y="3351"/>
                    </a:moveTo>
                    <a:lnTo>
                      <a:pt x="8300" y="3949"/>
                    </a:lnTo>
                    <a:lnTo>
                      <a:pt x="8353" y="4279"/>
                    </a:lnTo>
                    <a:lnTo>
                      <a:pt x="9374" y="3682"/>
                    </a:lnTo>
                    <a:lnTo>
                      <a:pt x="9322" y="3351"/>
                    </a:lnTo>
                    <a:close/>
                    <a:moveTo>
                      <a:pt x="5887" y="3879"/>
                    </a:moveTo>
                    <a:lnTo>
                      <a:pt x="5618" y="4036"/>
                    </a:lnTo>
                    <a:lnTo>
                      <a:pt x="5672" y="4367"/>
                    </a:lnTo>
                    <a:lnTo>
                      <a:pt x="5941" y="4211"/>
                    </a:lnTo>
                    <a:lnTo>
                      <a:pt x="5887" y="3879"/>
                    </a:lnTo>
                    <a:close/>
                    <a:moveTo>
                      <a:pt x="6768" y="3857"/>
                    </a:moveTo>
                    <a:lnTo>
                      <a:pt x="6203" y="4189"/>
                    </a:lnTo>
                    <a:lnTo>
                      <a:pt x="6256" y="4519"/>
                    </a:lnTo>
                    <a:lnTo>
                      <a:pt x="6821" y="4189"/>
                    </a:lnTo>
                    <a:lnTo>
                      <a:pt x="6768" y="3857"/>
                    </a:lnTo>
                    <a:close/>
                    <a:moveTo>
                      <a:pt x="8882" y="4102"/>
                    </a:moveTo>
                    <a:lnTo>
                      <a:pt x="8509" y="4320"/>
                    </a:lnTo>
                    <a:lnTo>
                      <a:pt x="8563" y="4650"/>
                    </a:lnTo>
                    <a:lnTo>
                      <a:pt x="8936" y="4433"/>
                    </a:lnTo>
                    <a:lnTo>
                      <a:pt x="8882" y="4102"/>
                    </a:lnTo>
                    <a:close/>
                    <a:moveTo>
                      <a:pt x="8067" y="4084"/>
                    </a:moveTo>
                    <a:lnTo>
                      <a:pt x="7608" y="4352"/>
                    </a:lnTo>
                    <a:lnTo>
                      <a:pt x="7661" y="4683"/>
                    </a:lnTo>
                    <a:lnTo>
                      <a:pt x="8121" y="4415"/>
                    </a:lnTo>
                    <a:lnTo>
                      <a:pt x="8067" y="4084"/>
                    </a:lnTo>
                    <a:close/>
                    <a:moveTo>
                      <a:pt x="5959" y="4330"/>
                    </a:moveTo>
                    <a:lnTo>
                      <a:pt x="5689" y="4488"/>
                    </a:lnTo>
                    <a:lnTo>
                      <a:pt x="5743" y="4819"/>
                    </a:lnTo>
                    <a:lnTo>
                      <a:pt x="6012" y="4660"/>
                    </a:lnTo>
                    <a:lnTo>
                      <a:pt x="5959" y="4330"/>
                    </a:lnTo>
                    <a:close/>
                    <a:moveTo>
                      <a:pt x="7639" y="3842"/>
                    </a:moveTo>
                    <a:lnTo>
                      <a:pt x="6274" y="4640"/>
                    </a:lnTo>
                    <a:lnTo>
                      <a:pt x="6328" y="4970"/>
                    </a:lnTo>
                    <a:lnTo>
                      <a:pt x="7692" y="4173"/>
                    </a:lnTo>
                    <a:lnTo>
                      <a:pt x="7639" y="3842"/>
                    </a:lnTo>
                    <a:close/>
                    <a:moveTo>
                      <a:pt x="6031" y="4781"/>
                    </a:moveTo>
                    <a:lnTo>
                      <a:pt x="5762" y="4939"/>
                    </a:lnTo>
                    <a:lnTo>
                      <a:pt x="5816" y="5269"/>
                    </a:lnTo>
                    <a:lnTo>
                      <a:pt x="6085" y="5112"/>
                    </a:lnTo>
                    <a:lnTo>
                      <a:pt x="6031" y="4781"/>
                    </a:lnTo>
                    <a:close/>
                    <a:moveTo>
                      <a:pt x="7478" y="4429"/>
                    </a:moveTo>
                    <a:lnTo>
                      <a:pt x="6347" y="5091"/>
                    </a:lnTo>
                    <a:lnTo>
                      <a:pt x="6401" y="5422"/>
                    </a:lnTo>
                    <a:lnTo>
                      <a:pt x="7531" y="4761"/>
                    </a:lnTo>
                    <a:lnTo>
                      <a:pt x="7478" y="4429"/>
                    </a:lnTo>
                    <a:close/>
                    <a:moveTo>
                      <a:pt x="8238" y="4479"/>
                    </a:moveTo>
                    <a:lnTo>
                      <a:pt x="7118" y="5135"/>
                    </a:lnTo>
                    <a:lnTo>
                      <a:pt x="7171" y="5465"/>
                    </a:lnTo>
                    <a:lnTo>
                      <a:pt x="8291" y="4809"/>
                    </a:lnTo>
                    <a:lnTo>
                      <a:pt x="8238" y="4479"/>
                    </a:lnTo>
                    <a:close/>
                    <a:moveTo>
                      <a:pt x="6105" y="5232"/>
                    </a:moveTo>
                    <a:lnTo>
                      <a:pt x="5835" y="5391"/>
                    </a:lnTo>
                    <a:lnTo>
                      <a:pt x="5888" y="5721"/>
                    </a:lnTo>
                    <a:lnTo>
                      <a:pt x="6159" y="5564"/>
                    </a:lnTo>
                    <a:lnTo>
                      <a:pt x="6105" y="5232"/>
                    </a:lnTo>
                    <a:close/>
                    <a:moveTo>
                      <a:pt x="7857" y="5197"/>
                    </a:moveTo>
                    <a:lnTo>
                      <a:pt x="7460" y="5428"/>
                    </a:lnTo>
                    <a:lnTo>
                      <a:pt x="7513" y="5758"/>
                    </a:lnTo>
                    <a:lnTo>
                      <a:pt x="7910" y="5528"/>
                    </a:lnTo>
                    <a:lnTo>
                      <a:pt x="7857" y="5197"/>
                    </a:lnTo>
                    <a:close/>
                    <a:moveTo>
                      <a:pt x="7005" y="5201"/>
                    </a:moveTo>
                    <a:lnTo>
                      <a:pt x="6421" y="5542"/>
                    </a:lnTo>
                    <a:lnTo>
                      <a:pt x="6475" y="5873"/>
                    </a:lnTo>
                    <a:lnTo>
                      <a:pt x="7058" y="5531"/>
                    </a:lnTo>
                    <a:lnTo>
                      <a:pt x="7005" y="5201"/>
                    </a:lnTo>
                    <a:close/>
                    <a:moveTo>
                      <a:pt x="2535" y="4051"/>
                    </a:moveTo>
                    <a:lnTo>
                      <a:pt x="1" y="5531"/>
                    </a:lnTo>
                    <a:lnTo>
                      <a:pt x="57" y="5889"/>
                    </a:lnTo>
                    <a:lnTo>
                      <a:pt x="2593" y="4408"/>
                    </a:lnTo>
                    <a:lnTo>
                      <a:pt x="2535" y="4051"/>
                    </a:lnTo>
                    <a:close/>
                    <a:moveTo>
                      <a:pt x="6177" y="5684"/>
                    </a:moveTo>
                    <a:lnTo>
                      <a:pt x="5906" y="5841"/>
                    </a:lnTo>
                    <a:lnTo>
                      <a:pt x="5960" y="6172"/>
                    </a:lnTo>
                    <a:lnTo>
                      <a:pt x="6230" y="6014"/>
                    </a:lnTo>
                    <a:lnTo>
                      <a:pt x="6177" y="5684"/>
                    </a:lnTo>
                    <a:close/>
                    <a:moveTo>
                      <a:pt x="3291" y="4904"/>
                    </a:moveTo>
                    <a:lnTo>
                      <a:pt x="1554" y="5919"/>
                    </a:lnTo>
                    <a:lnTo>
                      <a:pt x="1608" y="6250"/>
                    </a:lnTo>
                    <a:lnTo>
                      <a:pt x="3345" y="5234"/>
                    </a:lnTo>
                    <a:lnTo>
                      <a:pt x="3291" y="4904"/>
                    </a:lnTo>
                    <a:close/>
                    <a:moveTo>
                      <a:pt x="7191" y="5585"/>
                    </a:moveTo>
                    <a:lnTo>
                      <a:pt x="6492" y="5994"/>
                    </a:lnTo>
                    <a:lnTo>
                      <a:pt x="6546" y="6324"/>
                    </a:lnTo>
                    <a:lnTo>
                      <a:pt x="7244" y="5916"/>
                    </a:lnTo>
                    <a:lnTo>
                      <a:pt x="7191" y="5585"/>
                    </a:lnTo>
                    <a:close/>
                    <a:moveTo>
                      <a:pt x="6249" y="6135"/>
                    </a:moveTo>
                    <a:lnTo>
                      <a:pt x="5980" y="6293"/>
                    </a:lnTo>
                    <a:lnTo>
                      <a:pt x="6034" y="6624"/>
                    </a:lnTo>
                    <a:lnTo>
                      <a:pt x="6303" y="6465"/>
                    </a:lnTo>
                    <a:lnTo>
                      <a:pt x="6249" y="6135"/>
                    </a:lnTo>
                    <a:close/>
                    <a:moveTo>
                      <a:pt x="2956" y="5591"/>
                    </a:moveTo>
                    <a:lnTo>
                      <a:pt x="1741" y="6302"/>
                    </a:lnTo>
                    <a:lnTo>
                      <a:pt x="1795" y="6632"/>
                    </a:lnTo>
                    <a:lnTo>
                      <a:pt x="3010" y="5922"/>
                    </a:lnTo>
                    <a:lnTo>
                      <a:pt x="2956" y="5591"/>
                    </a:lnTo>
                    <a:close/>
                    <a:moveTo>
                      <a:pt x="1286" y="6076"/>
                    </a:moveTo>
                    <a:lnTo>
                      <a:pt x="702" y="6417"/>
                    </a:lnTo>
                    <a:lnTo>
                      <a:pt x="756" y="6747"/>
                    </a:lnTo>
                    <a:lnTo>
                      <a:pt x="1340" y="6406"/>
                    </a:lnTo>
                    <a:lnTo>
                      <a:pt x="1286" y="6076"/>
                    </a:lnTo>
                    <a:close/>
                    <a:moveTo>
                      <a:pt x="1626" y="6370"/>
                    </a:moveTo>
                    <a:lnTo>
                      <a:pt x="1242" y="6593"/>
                    </a:lnTo>
                    <a:lnTo>
                      <a:pt x="1296" y="6924"/>
                    </a:lnTo>
                    <a:lnTo>
                      <a:pt x="1679" y="6701"/>
                    </a:lnTo>
                    <a:lnTo>
                      <a:pt x="1626" y="6370"/>
                    </a:lnTo>
                    <a:close/>
                    <a:moveTo>
                      <a:pt x="459" y="6560"/>
                    </a:moveTo>
                    <a:lnTo>
                      <a:pt x="190" y="6717"/>
                    </a:lnTo>
                    <a:lnTo>
                      <a:pt x="244" y="7048"/>
                    </a:lnTo>
                    <a:lnTo>
                      <a:pt x="513" y="6890"/>
                    </a:lnTo>
                    <a:lnTo>
                      <a:pt x="459" y="6560"/>
                    </a:lnTo>
                    <a:close/>
                    <a:moveTo>
                      <a:pt x="4707" y="6543"/>
                    </a:moveTo>
                    <a:lnTo>
                      <a:pt x="4334" y="6761"/>
                    </a:lnTo>
                    <a:lnTo>
                      <a:pt x="4387" y="7091"/>
                    </a:lnTo>
                    <a:lnTo>
                      <a:pt x="4760" y="6874"/>
                    </a:lnTo>
                    <a:lnTo>
                      <a:pt x="4707" y="6543"/>
                    </a:lnTo>
                    <a:close/>
                    <a:moveTo>
                      <a:pt x="1156" y="6644"/>
                    </a:moveTo>
                    <a:lnTo>
                      <a:pt x="774" y="6867"/>
                    </a:lnTo>
                    <a:lnTo>
                      <a:pt x="827" y="7198"/>
                    </a:lnTo>
                    <a:lnTo>
                      <a:pt x="1210" y="6974"/>
                    </a:lnTo>
                    <a:lnTo>
                      <a:pt x="1156" y="6644"/>
                    </a:lnTo>
                    <a:close/>
                    <a:moveTo>
                      <a:pt x="3967" y="6483"/>
                    </a:moveTo>
                    <a:lnTo>
                      <a:pt x="2944" y="7080"/>
                    </a:lnTo>
                    <a:lnTo>
                      <a:pt x="2998" y="7411"/>
                    </a:lnTo>
                    <a:lnTo>
                      <a:pt x="4020" y="6815"/>
                    </a:lnTo>
                    <a:lnTo>
                      <a:pt x="3967" y="6483"/>
                    </a:lnTo>
                    <a:close/>
                    <a:moveTo>
                      <a:pt x="532" y="7011"/>
                    </a:moveTo>
                    <a:lnTo>
                      <a:pt x="263" y="7168"/>
                    </a:lnTo>
                    <a:lnTo>
                      <a:pt x="316" y="7500"/>
                    </a:lnTo>
                    <a:lnTo>
                      <a:pt x="585" y="7341"/>
                    </a:lnTo>
                    <a:lnTo>
                      <a:pt x="532" y="7011"/>
                    </a:lnTo>
                    <a:close/>
                    <a:moveTo>
                      <a:pt x="1977" y="6660"/>
                    </a:moveTo>
                    <a:lnTo>
                      <a:pt x="846" y="7321"/>
                    </a:lnTo>
                    <a:lnTo>
                      <a:pt x="900" y="7651"/>
                    </a:lnTo>
                    <a:lnTo>
                      <a:pt x="2031" y="6990"/>
                    </a:lnTo>
                    <a:lnTo>
                      <a:pt x="1977" y="6660"/>
                    </a:lnTo>
                    <a:close/>
                    <a:moveTo>
                      <a:pt x="2712" y="7215"/>
                    </a:moveTo>
                    <a:lnTo>
                      <a:pt x="2253" y="7483"/>
                    </a:lnTo>
                    <a:lnTo>
                      <a:pt x="2307" y="7813"/>
                    </a:lnTo>
                    <a:lnTo>
                      <a:pt x="2766" y="7545"/>
                    </a:lnTo>
                    <a:lnTo>
                      <a:pt x="2712" y="7215"/>
                    </a:lnTo>
                    <a:close/>
                    <a:moveTo>
                      <a:pt x="603" y="7461"/>
                    </a:moveTo>
                    <a:lnTo>
                      <a:pt x="334" y="7619"/>
                    </a:lnTo>
                    <a:lnTo>
                      <a:pt x="388" y="7949"/>
                    </a:lnTo>
                    <a:lnTo>
                      <a:pt x="657" y="7791"/>
                    </a:lnTo>
                    <a:lnTo>
                      <a:pt x="603" y="7461"/>
                    </a:lnTo>
                    <a:close/>
                    <a:moveTo>
                      <a:pt x="4205" y="6836"/>
                    </a:moveTo>
                    <a:lnTo>
                      <a:pt x="2712" y="7708"/>
                    </a:lnTo>
                    <a:lnTo>
                      <a:pt x="2766" y="8038"/>
                    </a:lnTo>
                    <a:lnTo>
                      <a:pt x="4259" y="7167"/>
                    </a:lnTo>
                    <a:lnTo>
                      <a:pt x="4205" y="6836"/>
                    </a:lnTo>
                    <a:close/>
                    <a:moveTo>
                      <a:pt x="1268" y="7566"/>
                    </a:moveTo>
                    <a:lnTo>
                      <a:pt x="919" y="7770"/>
                    </a:lnTo>
                    <a:lnTo>
                      <a:pt x="973" y="8101"/>
                    </a:lnTo>
                    <a:lnTo>
                      <a:pt x="1322" y="7896"/>
                    </a:lnTo>
                    <a:lnTo>
                      <a:pt x="1268" y="7566"/>
                    </a:lnTo>
                    <a:close/>
                    <a:moveTo>
                      <a:pt x="676" y="7912"/>
                    </a:moveTo>
                    <a:lnTo>
                      <a:pt x="407" y="8069"/>
                    </a:lnTo>
                    <a:lnTo>
                      <a:pt x="460" y="8400"/>
                    </a:lnTo>
                    <a:lnTo>
                      <a:pt x="730" y="8242"/>
                    </a:lnTo>
                    <a:lnTo>
                      <a:pt x="676" y="7912"/>
                    </a:lnTo>
                    <a:close/>
                    <a:moveTo>
                      <a:pt x="2121" y="7560"/>
                    </a:moveTo>
                    <a:lnTo>
                      <a:pt x="991" y="8222"/>
                    </a:lnTo>
                    <a:lnTo>
                      <a:pt x="1044" y="8552"/>
                    </a:lnTo>
                    <a:lnTo>
                      <a:pt x="2175" y="7890"/>
                    </a:lnTo>
                    <a:lnTo>
                      <a:pt x="2121" y="7560"/>
                    </a:lnTo>
                    <a:close/>
                    <a:moveTo>
                      <a:pt x="750" y="8363"/>
                    </a:moveTo>
                    <a:lnTo>
                      <a:pt x="479" y="8519"/>
                    </a:lnTo>
                    <a:lnTo>
                      <a:pt x="533" y="8849"/>
                    </a:lnTo>
                    <a:lnTo>
                      <a:pt x="804" y="8692"/>
                    </a:lnTo>
                    <a:lnTo>
                      <a:pt x="750" y="8363"/>
                    </a:lnTo>
                    <a:close/>
                    <a:moveTo>
                      <a:pt x="5356" y="6657"/>
                    </a:moveTo>
                    <a:lnTo>
                      <a:pt x="2105" y="8558"/>
                    </a:lnTo>
                    <a:lnTo>
                      <a:pt x="2158" y="8889"/>
                    </a:lnTo>
                    <a:lnTo>
                      <a:pt x="5409" y="6988"/>
                    </a:lnTo>
                    <a:lnTo>
                      <a:pt x="5356" y="6657"/>
                    </a:lnTo>
                    <a:close/>
                    <a:moveTo>
                      <a:pt x="4069" y="8399"/>
                    </a:moveTo>
                    <a:lnTo>
                      <a:pt x="3663" y="8637"/>
                    </a:lnTo>
                    <a:lnTo>
                      <a:pt x="3715" y="8967"/>
                    </a:lnTo>
                    <a:lnTo>
                      <a:pt x="4123" y="8729"/>
                    </a:lnTo>
                    <a:lnTo>
                      <a:pt x="4069" y="8399"/>
                    </a:lnTo>
                    <a:close/>
                    <a:moveTo>
                      <a:pt x="2556" y="7801"/>
                    </a:moveTo>
                    <a:lnTo>
                      <a:pt x="1066" y="8672"/>
                    </a:lnTo>
                    <a:lnTo>
                      <a:pt x="1119" y="9003"/>
                    </a:lnTo>
                    <a:lnTo>
                      <a:pt x="2610" y="8132"/>
                    </a:lnTo>
                    <a:lnTo>
                      <a:pt x="2556" y="7801"/>
                    </a:lnTo>
                    <a:close/>
                    <a:moveTo>
                      <a:pt x="3509" y="8727"/>
                    </a:moveTo>
                    <a:lnTo>
                      <a:pt x="3103" y="8965"/>
                    </a:lnTo>
                    <a:lnTo>
                      <a:pt x="3157" y="9295"/>
                    </a:lnTo>
                    <a:lnTo>
                      <a:pt x="3563" y="9057"/>
                    </a:lnTo>
                    <a:lnTo>
                      <a:pt x="3509" y="8727"/>
                    </a:lnTo>
                    <a:close/>
                    <a:moveTo>
                      <a:pt x="821" y="8814"/>
                    </a:moveTo>
                    <a:lnTo>
                      <a:pt x="551" y="8972"/>
                    </a:lnTo>
                    <a:lnTo>
                      <a:pt x="605" y="9302"/>
                    </a:lnTo>
                    <a:lnTo>
                      <a:pt x="875" y="9145"/>
                    </a:lnTo>
                    <a:lnTo>
                      <a:pt x="821" y="8814"/>
                    </a:lnTo>
                    <a:close/>
                    <a:moveTo>
                      <a:pt x="1835" y="8716"/>
                    </a:moveTo>
                    <a:lnTo>
                      <a:pt x="1137" y="9123"/>
                    </a:lnTo>
                    <a:lnTo>
                      <a:pt x="1191" y="9455"/>
                    </a:lnTo>
                    <a:lnTo>
                      <a:pt x="1889" y="9046"/>
                    </a:lnTo>
                    <a:lnTo>
                      <a:pt x="1835" y="8716"/>
                    </a:lnTo>
                    <a:close/>
                    <a:moveTo>
                      <a:pt x="894" y="9265"/>
                    </a:moveTo>
                    <a:lnTo>
                      <a:pt x="625" y="9424"/>
                    </a:lnTo>
                    <a:lnTo>
                      <a:pt x="678" y="9754"/>
                    </a:lnTo>
                    <a:lnTo>
                      <a:pt x="948" y="9596"/>
                    </a:lnTo>
                    <a:lnTo>
                      <a:pt x="894" y="9265"/>
                    </a:lnTo>
                    <a:close/>
                    <a:moveTo>
                      <a:pt x="5269" y="8685"/>
                    </a:moveTo>
                    <a:lnTo>
                      <a:pt x="3450" y="9748"/>
                    </a:lnTo>
                    <a:lnTo>
                      <a:pt x="3503" y="10079"/>
                    </a:lnTo>
                    <a:lnTo>
                      <a:pt x="5322" y="9015"/>
                    </a:lnTo>
                    <a:lnTo>
                      <a:pt x="5269" y="8685"/>
                    </a:lnTo>
                    <a:close/>
                    <a:moveTo>
                      <a:pt x="4743" y="8498"/>
                    </a:moveTo>
                    <a:lnTo>
                      <a:pt x="2323" y="9913"/>
                    </a:lnTo>
                    <a:lnTo>
                      <a:pt x="2376" y="10243"/>
                    </a:lnTo>
                    <a:lnTo>
                      <a:pt x="4797" y="8829"/>
                    </a:lnTo>
                    <a:lnTo>
                      <a:pt x="4743" y="8498"/>
                    </a:lnTo>
                    <a:close/>
                    <a:moveTo>
                      <a:pt x="2931" y="9064"/>
                    </a:moveTo>
                    <a:lnTo>
                      <a:pt x="1281" y="10029"/>
                    </a:lnTo>
                    <a:lnTo>
                      <a:pt x="1335" y="10360"/>
                    </a:lnTo>
                    <a:lnTo>
                      <a:pt x="2985" y="9395"/>
                    </a:lnTo>
                    <a:lnTo>
                      <a:pt x="2931" y="9064"/>
                    </a:lnTo>
                    <a:close/>
                    <a:moveTo>
                      <a:pt x="2206" y="9981"/>
                    </a:moveTo>
                    <a:lnTo>
                      <a:pt x="1823" y="10205"/>
                    </a:lnTo>
                    <a:lnTo>
                      <a:pt x="1877" y="10535"/>
                    </a:lnTo>
                    <a:lnTo>
                      <a:pt x="2259" y="10312"/>
                    </a:lnTo>
                    <a:lnTo>
                      <a:pt x="2206" y="9981"/>
                    </a:lnTo>
                    <a:close/>
                    <a:moveTo>
                      <a:pt x="1039" y="10169"/>
                    </a:moveTo>
                    <a:lnTo>
                      <a:pt x="770" y="10327"/>
                    </a:lnTo>
                    <a:lnTo>
                      <a:pt x="824" y="10658"/>
                    </a:lnTo>
                    <a:lnTo>
                      <a:pt x="1093" y="10499"/>
                    </a:lnTo>
                    <a:lnTo>
                      <a:pt x="1039" y="10169"/>
                    </a:lnTo>
                    <a:close/>
                    <a:moveTo>
                      <a:pt x="1736" y="10255"/>
                    </a:moveTo>
                    <a:lnTo>
                      <a:pt x="1354" y="10479"/>
                    </a:lnTo>
                    <a:lnTo>
                      <a:pt x="1408" y="10809"/>
                    </a:lnTo>
                    <a:lnTo>
                      <a:pt x="1790" y="10586"/>
                    </a:lnTo>
                    <a:lnTo>
                      <a:pt x="1736" y="10255"/>
                    </a:lnTo>
                    <a:close/>
                    <a:moveTo>
                      <a:pt x="4771" y="9469"/>
                    </a:moveTo>
                    <a:lnTo>
                      <a:pt x="2545" y="10770"/>
                    </a:lnTo>
                    <a:lnTo>
                      <a:pt x="2599" y="11100"/>
                    </a:lnTo>
                    <a:lnTo>
                      <a:pt x="4824" y="9800"/>
                    </a:lnTo>
                    <a:lnTo>
                      <a:pt x="4771" y="9469"/>
                    </a:lnTo>
                    <a:close/>
                    <a:moveTo>
                      <a:pt x="1111" y="10621"/>
                    </a:moveTo>
                    <a:lnTo>
                      <a:pt x="842" y="10778"/>
                    </a:lnTo>
                    <a:lnTo>
                      <a:pt x="895" y="11109"/>
                    </a:lnTo>
                    <a:lnTo>
                      <a:pt x="1165" y="10951"/>
                    </a:lnTo>
                    <a:lnTo>
                      <a:pt x="1111" y="10621"/>
                    </a:lnTo>
                    <a:close/>
                    <a:moveTo>
                      <a:pt x="3247" y="9867"/>
                    </a:moveTo>
                    <a:lnTo>
                      <a:pt x="1427" y="10932"/>
                    </a:lnTo>
                    <a:lnTo>
                      <a:pt x="1480" y="11262"/>
                    </a:lnTo>
                    <a:lnTo>
                      <a:pt x="3301" y="10199"/>
                    </a:lnTo>
                    <a:lnTo>
                      <a:pt x="3247" y="9867"/>
                    </a:lnTo>
                    <a:close/>
                    <a:moveTo>
                      <a:pt x="3159" y="10905"/>
                    </a:moveTo>
                    <a:lnTo>
                      <a:pt x="2860" y="11080"/>
                    </a:lnTo>
                    <a:lnTo>
                      <a:pt x="2913" y="11410"/>
                    </a:lnTo>
                    <a:lnTo>
                      <a:pt x="3211" y="11236"/>
                    </a:lnTo>
                    <a:lnTo>
                      <a:pt x="3159" y="10905"/>
                    </a:lnTo>
                    <a:close/>
                    <a:moveTo>
                      <a:pt x="1185" y="11071"/>
                    </a:moveTo>
                    <a:lnTo>
                      <a:pt x="914" y="11230"/>
                    </a:lnTo>
                    <a:lnTo>
                      <a:pt x="968" y="11560"/>
                    </a:lnTo>
                    <a:lnTo>
                      <a:pt x="1238" y="11403"/>
                    </a:lnTo>
                    <a:lnTo>
                      <a:pt x="1185" y="11071"/>
                    </a:lnTo>
                    <a:close/>
                    <a:moveTo>
                      <a:pt x="3915" y="10956"/>
                    </a:moveTo>
                    <a:lnTo>
                      <a:pt x="3294" y="11319"/>
                    </a:lnTo>
                    <a:lnTo>
                      <a:pt x="3347" y="11649"/>
                    </a:lnTo>
                    <a:lnTo>
                      <a:pt x="3969" y="11286"/>
                    </a:lnTo>
                    <a:lnTo>
                      <a:pt x="3915" y="10956"/>
                    </a:lnTo>
                    <a:close/>
                    <a:moveTo>
                      <a:pt x="2389" y="10860"/>
                    </a:moveTo>
                    <a:lnTo>
                      <a:pt x="1498" y="11380"/>
                    </a:lnTo>
                    <a:lnTo>
                      <a:pt x="1552" y="11711"/>
                    </a:lnTo>
                    <a:lnTo>
                      <a:pt x="2443" y="11189"/>
                    </a:lnTo>
                    <a:lnTo>
                      <a:pt x="2389" y="10860"/>
                    </a:lnTo>
                    <a:close/>
                    <a:moveTo>
                      <a:pt x="2693" y="11177"/>
                    </a:moveTo>
                    <a:lnTo>
                      <a:pt x="2233" y="11445"/>
                    </a:lnTo>
                    <a:lnTo>
                      <a:pt x="2287" y="11777"/>
                    </a:lnTo>
                    <a:lnTo>
                      <a:pt x="2747" y="11509"/>
                    </a:lnTo>
                    <a:lnTo>
                      <a:pt x="2693" y="11177"/>
                    </a:lnTo>
                    <a:close/>
                    <a:moveTo>
                      <a:pt x="3081" y="11442"/>
                    </a:moveTo>
                    <a:lnTo>
                      <a:pt x="2707" y="11661"/>
                    </a:lnTo>
                    <a:lnTo>
                      <a:pt x="2761" y="11992"/>
                    </a:lnTo>
                    <a:lnTo>
                      <a:pt x="3135" y="11773"/>
                    </a:lnTo>
                    <a:lnTo>
                      <a:pt x="3081" y="11442"/>
                    </a:lnTo>
                    <a:close/>
                    <a:moveTo>
                      <a:pt x="1256" y="11523"/>
                    </a:moveTo>
                    <a:lnTo>
                      <a:pt x="986" y="11681"/>
                    </a:lnTo>
                    <a:lnTo>
                      <a:pt x="1039" y="12011"/>
                    </a:lnTo>
                    <a:lnTo>
                      <a:pt x="1310" y="11854"/>
                    </a:lnTo>
                    <a:lnTo>
                      <a:pt x="1256" y="11523"/>
                    </a:lnTo>
                    <a:close/>
                    <a:moveTo>
                      <a:pt x="2040" y="11559"/>
                    </a:moveTo>
                    <a:lnTo>
                      <a:pt x="1572" y="11833"/>
                    </a:lnTo>
                    <a:lnTo>
                      <a:pt x="1626" y="12164"/>
                    </a:lnTo>
                    <a:lnTo>
                      <a:pt x="2094" y="11890"/>
                    </a:lnTo>
                    <a:lnTo>
                      <a:pt x="2040" y="11559"/>
                    </a:lnTo>
                    <a:close/>
                    <a:moveTo>
                      <a:pt x="1329" y="11974"/>
                    </a:moveTo>
                    <a:lnTo>
                      <a:pt x="1060" y="12132"/>
                    </a:lnTo>
                    <a:lnTo>
                      <a:pt x="1113" y="12463"/>
                    </a:lnTo>
                    <a:lnTo>
                      <a:pt x="1383" y="12304"/>
                    </a:lnTo>
                    <a:lnTo>
                      <a:pt x="1329" y="11974"/>
                    </a:lnTo>
                    <a:close/>
                    <a:moveTo>
                      <a:pt x="3366" y="11771"/>
                    </a:moveTo>
                    <a:lnTo>
                      <a:pt x="2684" y="12170"/>
                    </a:lnTo>
                    <a:lnTo>
                      <a:pt x="2737" y="12500"/>
                    </a:lnTo>
                    <a:lnTo>
                      <a:pt x="3420" y="12101"/>
                    </a:lnTo>
                    <a:lnTo>
                      <a:pt x="3366" y="11771"/>
                    </a:lnTo>
                    <a:close/>
                    <a:moveTo>
                      <a:pt x="2496" y="11786"/>
                    </a:moveTo>
                    <a:lnTo>
                      <a:pt x="1645" y="12284"/>
                    </a:lnTo>
                    <a:lnTo>
                      <a:pt x="1698" y="12614"/>
                    </a:lnTo>
                    <a:lnTo>
                      <a:pt x="2550" y="12117"/>
                    </a:lnTo>
                    <a:lnTo>
                      <a:pt x="2496" y="11786"/>
                    </a:lnTo>
                    <a:close/>
                    <a:moveTo>
                      <a:pt x="1402" y="12425"/>
                    </a:moveTo>
                    <a:lnTo>
                      <a:pt x="1132" y="12583"/>
                    </a:lnTo>
                    <a:lnTo>
                      <a:pt x="1186" y="12914"/>
                    </a:lnTo>
                    <a:lnTo>
                      <a:pt x="1455" y="12756"/>
                    </a:lnTo>
                    <a:lnTo>
                      <a:pt x="1402" y="12425"/>
                    </a:lnTo>
                    <a:close/>
                    <a:moveTo>
                      <a:pt x="2414" y="12327"/>
                    </a:moveTo>
                    <a:lnTo>
                      <a:pt x="1716" y="12736"/>
                    </a:lnTo>
                    <a:lnTo>
                      <a:pt x="1770" y="13066"/>
                    </a:lnTo>
                    <a:lnTo>
                      <a:pt x="2468" y="12658"/>
                    </a:lnTo>
                    <a:lnTo>
                      <a:pt x="2414" y="12327"/>
                    </a:lnTo>
                    <a:close/>
                    <a:moveTo>
                      <a:pt x="1474" y="12875"/>
                    </a:moveTo>
                    <a:lnTo>
                      <a:pt x="1205" y="13034"/>
                    </a:lnTo>
                    <a:lnTo>
                      <a:pt x="1259" y="13364"/>
                    </a:lnTo>
                    <a:lnTo>
                      <a:pt x="1528" y="13206"/>
                    </a:lnTo>
                    <a:lnTo>
                      <a:pt x="1474" y="12875"/>
                    </a:lnTo>
                    <a:close/>
                  </a:path>
                </a:pathLst>
              </a:custGeom>
              <a:solidFill>
                <a:srgbClr val="20F8FD">
                  <a:alpha val="286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34" name="Google Shape;1834;p65"/>
              <p:cNvSpPr/>
              <p:nvPr/>
            </p:nvSpPr>
            <p:spPr>
              <a:xfrm>
                <a:off x="2300875" y="3863850"/>
                <a:ext cx="238600" cy="334150"/>
              </a:xfrm>
              <a:custGeom>
                <a:avLst/>
                <a:gdLst/>
                <a:ahLst/>
                <a:cxnLst/>
                <a:rect l="l" t="t" r="r" b="b"/>
                <a:pathLst>
                  <a:path w="9544" h="13366" extrusionOk="0">
                    <a:moveTo>
                      <a:pt x="9463" y="0"/>
                    </a:moveTo>
                    <a:lnTo>
                      <a:pt x="6928" y="1482"/>
                    </a:lnTo>
                    <a:lnTo>
                      <a:pt x="6986" y="1840"/>
                    </a:lnTo>
                    <a:lnTo>
                      <a:pt x="9520" y="358"/>
                    </a:lnTo>
                    <a:lnTo>
                      <a:pt x="9463" y="0"/>
                    </a:lnTo>
                    <a:close/>
                    <a:moveTo>
                      <a:pt x="8482" y="1869"/>
                    </a:moveTo>
                    <a:lnTo>
                      <a:pt x="7951" y="2180"/>
                    </a:lnTo>
                    <a:lnTo>
                      <a:pt x="8005" y="2512"/>
                    </a:lnTo>
                    <a:lnTo>
                      <a:pt x="8536" y="2201"/>
                    </a:lnTo>
                    <a:lnTo>
                      <a:pt x="8482" y="1869"/>
                    </a:lnTo>
                    <a:close/>
                    <a:moveTo>
                      <a:pt x="7494" y="2940"/>
                    </a:moveTo>
                    <a:lnTo>
                      <a:pt x="7098" y="3173"/>
                    </a:lnTo>
                    <a:lnTo>
                      <a:pt x="7152" y="3503"/>
                    </a:lnTo>
                    <a:lnTo>
                      <a:pt x="7547" y="3273"/>
                    </a:lnTo>
                    <a:lnTo>
                      <a:pt x="7494" y="2940"/>
                    </a:lnTo>
                    <a:close/>
                    <a:moveTo>
                      <a:pt x="7778" y="2280"/>
                    </a:moveTo>
                    <a:lnTo>
                      <a:pt x="6057" y="3287"/>
                    </a:lnTo>
                    <a:lnTo>
                      <a:pt x="6110" y="3618"/>
                    </a:lnTo>
                    <a:lnTo>
                      <a:pt x="7832" y="2612"/>
                    </a:lnTo>
                    <a:lnTo>
                      <a:pt x="7778" y="2280"/>
                    </a:lnTo>
                    <a:close/>
                    <a:moveTo>
                      <a:pt x="6982" y="3239"/>
                    </a:moveTo>
                    <a:lnTo>
                      <a:pt x="6600" y="3463"/>
                    </a:lnTo>
                    <a:lnTo>
                      <a:pt x="6654" y="3793"/>
                    </a:lnTo>
                    <a:lnTo>
                      <a:pt x="7036" y="3571"/>
                    </a:lnTo>
                    <a:lnTo>
                      <a:pt x="6982" y="3239"/>
                    </a:lnTo>
                    <a:close/>
                    <a:moveTo>
                      <a:pt x="5998" y="2025"/>
                    </a:moveTo>
                    <a:lnTo>
                      <a:pt x="3464" y="3508"/>
                    </a:lnTo>
                    <a:lnTo>
                      <a:pt x="3521" y="3866"/>
                    </a:lnTo>
                    <a:lnTo>
                      <a:pt x="6057" y="2383"/>
                    </a:lnTo>
                    <a:lnTo>
                      <a:pt x="5998" y="2025"/>
                    </a:lnTo>
                    <a:close/>
                    <a:moveTo>
                      <a:pt x="5815" y="3429"/>
                    </a:moveTo>
                    <a:lnTo>
                      <a:pt x="5546" y="3586"/>
                    </a:lnTo>
                    <a:lnTo>
                      <a:pt x="5599" y="3917"/>
                    </a:lnTo>
                    <a:lnTo>
                      <a:pt x="5869" y="3759"/>
                    </a:lnTo>
                    <a:lnTo>
                      <a:pt x="5815" y="3429"/>
                    </a:lnTo>
                    <a:close/>
                    <a:moveTo>
                      <a:pt x="9490" y="2761"/>
                    </a:moveTo>
                    <a:lnTo>
                      <a:pt x="7866" y="3710"/>
                    </a:lnTo>
                    <a:lnTo>
                      <a:pt x="7920" y="4041"/>
                    </a:lnTo>
                    <a:lnTo>
                      <a:pt x="9544" y="3091"/>
                    </a:lnTo>
                    <a:lnTo>
                      <a:pt x="9490" y="2761"/>
                    </a:lnTo>
                    <a:close/>
                    <a:moveTo>
                      <a:pt x="6514" y="3514"/>
                    </a:moveTo>
                    <a:lnTo>
                      <a:pt x="6131" y="3736"/>
                    </a:lnTo>
                    <a:lnTo>
                      <a:pt x="6184" y="4067"/>
                    </a:lnTo>
                    <a:lnTo>
                      <a:pt x="6568" y="3845"/>
                    </a:lnTo>
                    <a:lnTo>
                      <a:pt x="6514" y="3514"/>
                    </a:lnTo>
                    <a:close/>
                    <a:moveTo>
                      <a:pt x="8155" y="3048"/>
                    </a:moveTo>
                    <a:lnTo>
                      <a:pt x="6899" y="3782"/>
                    </a:lnTo>
                    <a:lnTo>
                      <a:pt x="6953" y="4113"/>
                    </a:lnTo>
                    <a:lnTo>
                      <a:pt x="8208" y="3378"/>
                    </a:lnTo>
                    <a:lnTo>
                      <a:pt x="8155" y="3048"/>
                    </a:lnTo>
                    <a:close/>
                    <a:moveTo>
                      <a:pt x="9322" y="3351"/>
                    </a:moveTo>
                    <a:lnTo>
                      <a:pt x="8301" y="3948"/>
                    </a:lnTo>
                    <a:lnTo>
                      <a:pt x="8355" y="4280"/>
                    </a:lnTo>
                    <a:lnTo>
                      <a:pt x="9376" y="3681"/>
                    </a:lnTo>
                    <a:lnTo>
                      <a:pt x="9322" y="3351"/>
                    </a:lnTo>
                    <a:close/>
                    <a:moveTo>
                      <a:pt x="5886" y="3880"/>
                    </a:moveTo>
                    <a:lnTo>
                      <a:pt x="5617" y="4038"/>
                    </a:lnTo>
                    <a:lnTo>
                      <a:pt x="5671" y="4369"/>
                    </a:lnTo>
                    <a:lnTo>
                      <a:pt x="5940" y="4210"/>
                    </a:lnTo>
                    <a:lnTo>
                      <a:pt x="5886" y="3880"/>
                    </a:lnTo>
                    <a:close/>
                    <a:moveTo>
                      <a:pt x="6767" y="3859"/>
                    </a:moveTo>
                    <a:lnTo>
                      <a:pt x="6202" y="4190"/>
                    </a:lnTo>
                    <a:lnTo>
                      <a:pt x="6256" y="4520"/>
                    </a:lnTo>
                    <a:lnTo>
                      <a:pt x="6822" y="4190"/>
                    </a:lnTo>
                    <a:lnTo>
                      <a:pt x="6767" y="3859"/>
                    </a:lnTo>
                    <a:close/>
                    <a:moveTo>
                      <a:pt x="8885" y="4100"/>
                    </a:moveTo>
                    <a:lnTo>
                      <a:pt x="8511" y="4319"/>
                    </a:lnTo>
                    <a:lnTo>
                      <a:pt x="8565" y="4650"/>
                    </a:lnTo>
                    <a:lnTo>
                      <a:pt x="8938" y="4431"/>
                    </a:lnTo>
                    <a:lnTo>
                      <a:pt x="8885" y="4100"/>
                    </a:lnTo>
                    <a:close/>
                    <a:moveTo>
                      <a:pt x="8069" y="4084"/>
                    </a:moveTo>
                    <a:lnTo>
                      <a:pt x="7608" y="4352"/>
                    </a:lnTo>
                    <a:lnTo>
                      <a:pt x="7662" y="4682"/>
                    </a:lnTo>
                    <a:lnTo>
                      <a:pt x="8123" y="4414"/>
                    </a:lnTo>
                    <a:lnTo>
                      <a:pt x="8069" y="4084"/>
                    </a:lnTo>
                    <a:close/>
                    <a:moveTo>
                      <a:pt x="5960" y="4330"/>
                    </a:moveTo>
                    <a:lnTo>
                      <a:pt x="5690" y="4488"/>
                    </a:lnTo>
                    <a:lnTo>
                      <a:pt x="5743" y="4818"/>
                    </a:lnTo>
                    <a:lnTo>
                      <a:pt x="6014" y="4661"/>
                    </a:lnTo>
                    <a:lnTo>
                      <a:pt x="5960" y="4330"/>
                    </a:lnTo>
                    <a:close/>
                    <a:moveTo>
                      <a:pt x="7638" y="3842"/>
                    </a:moveTo>
                    <a:lnTo>
                      <a:pt x="6274" y="4639"/>
                    </a:lnTo>
                    <a:lnTo>
                      <a:pt x="6327" y="4971"/>
                    </a:lnTo>
                    <a:lnTo>
                      <a:pt x="7691" y="4174"/>
                    </a:lnTo>
                    <a:lnTo>
                      <a:pt x="7638" y="3842"/>
                    </a:lnTo>
                    <a:close/>
                    <a:moveTo>
                      <a:pt x="6033" y="4782"/>
                    </a:moveTo>
                    <a:lnTo>
                      <a:pt x="5764" y="4941"/>
                    </a:lnTo>
                    <a:lnTo>
                      <a:pt x="5817" y="5271"/>
                    </a:lnTo>
                    <a:lnTo>
                      <a:pt x="6087" y="5114"/>
                    </a:lnTo>
                    <a:lnTo>
                      <a:pt x="6033" y="4782"/>
                    </a:lnTo>
                    <a:close/>
                    <a:moveTo>
                      <a:pt x="7477" y="4431"/>
                    </a:moveTo>
                    <a:lnTo>
                      <a:pt x="6347" y="5092"/>
                    </a:lnTo>
                    <a:lnTo>
                      <a:pt x="6401" y="5423"/>
                    </a:lnTo>
                    <a:lnTo>
                      <a:pt x="7531" y="4762"/>
                    </a:lnTo>
                    <a:lnTo>
                      <a:pt x="7477" y="4431"/>
                    </a:lnTo>
                    <a:close/>
                    <a:moveTo>
                      <a:pt x="8238" y="4479"/>
                    </a:moveTo>
                    <a:lnTo>
                      <a:pt x="7118" y="5134"/>
                    </a:lnTo>
                    <a:lnTo>
                      <a:pt x="7172" y="5465"/>
                    </a:lnTo>
                    <a:lnTo>
                      <a:pt x="8292" y="4810"/>
                    </a:lnTo>
                    <a:lnTo>
                      <a:pt x="8238" y="4479"/>
                    </a:lnTo>
                    <a:close/>
                    <a:moveTo>
                      <a:pt x="6104" y="5233"/>
                    </a:moveTo>
                    <a:lnTo>
                      <a:pt x="5835" y="5390"/>
                    </a:lnTo>
                    <a:lnTo>
                      <a:pt x="5889" y="5721"/>
                    </a:lnTo>
                    <a:lnTo>
                      <a:pt x="6158" y="5563"/>
                    </a:lnTo>
                    <a:lnTo>
                      <a:pt x="6104" y="5233"/>
                    </a:lnTo>
                    <a:close/>
                    <a:moveTo>
                      <a:pt x="7856" y="5195"/>
                    </a:moveTo>
                    <a:lnTo>
                      <a:pt x="7461" y="5427"/>
                    </a:lnTo>
                    <a:lnTo>
                      <a:pt x="7513" y="5758"/>
                    </a:lnTo>
                    <a:lnTo>
                      <a:pt x="7909" y="5526"/>
                    </a:lnTo>
                    <a:lnTo>
                      <a:pt x="7856" y="5195"/>
                    </a:lnTo>
                    <a:close/>
                    <a:moveTo>
                      <a:pt x="7004" y="5201"/>
                    </a:moveTo>
                    <a:lnTo>
                      <a:pt x="6420" y="5542"/>
                    </a:lnTo>
                    <a:lnTo>
                      <a:pt x="6474" y="5872"/>
                    </a:lnTo>
                    <a:lnTo>
                      <a:pt x="7058" y="5532"/>
                    </a:lnTo>
                    <a:lnTo>
                      <a:pt x="7004" y="5201"/>
                    </a:lnTo>
                    <a:close/>
                    <a:moveTo>
                      <a:pt x="2536" y="4050"/>
                    </a:moveTo>
                    <a:lnTo>
                      <a:pt x="1" y="5532"/>
                    </a:lnTo>
                    <a:lnTo>
                      <a:pt x="58" y="5889"/>
                    </a:lnTo>
                    <a:lnTo>
                      <a:pt x="2592" y="4407"/>
                    </a:lnTo>
                    <a:lnTo>
                      <a:pt x="2536" y="4050"/>
                    </a:lnTo>
                    <a:close/>
                    <a:moveTo>
                      <a:pt x="6177" y="5683"/>
                    </a:moveTo>
                    <a:lnTo>
                      <a:pt x="5908" y="5841"/>
                    </a:lnTo>
                    <a:lnTo>
                      <a:pt x="5961" y="6171"/>
                    </a:lnTo>
                    <a:lnTo>
                      <a:pt x="6231" y="6014"/>
                    </a:lnTo>
                    <a:lnTo>
                      <a:pt x="6177" y="5683"/>
                    </a:lnTo>
                    <a:close/>
                    <a:moveTo>
                      <a:pt x="3293" y="4903"/>
                    </a:moveTo>
                    <a:lnTo>
                      <a:pt x="1555" y="5919"/>
                    </a:lnTo>
                    <a:lnTo>
                      <a:pt x="1608" y="6249"/>
                    </a:lnTo>
                    <a:lnTo>
                      <a:pt x="3346" y="5234"/>
                    </a:lnTo>
                    <a:lnTo>
                      <a:pt x="3293" y="4903"/>
                    </a:lnTo>
                    <a:close/>
                    <a:moveTo>
                      <a:pt x="7190" y="5585"/>
                    </a:moveTo>
                    <a:lnTo>
                      <a:pt x="6492" y="5993"/>
                    </a:lnTo>
                    <a:lnTo>
                      <a:pt x="6545" y="6324"/>
                    </a:lnTo>
                    <a:lnTo>
                      <a:pt x="7243" y="5915"/>
                    </a:lnTo>
                    <a:lnTo>
                      <a:pt x="7190" y="5585"/>
                    </a:lnTo>
                    <a:close/>
                    <a:moveTo>
                      <a:pt x="6250" y="6135"/>
                    </a:moveTo>
                    <a:lnTo>
                      <a:pt x="5981" y="6293"/>
                    </a:lnTo>
                    <a:lnTo>
                      <a:pt x="6034" y="6623"/>
                    </a:lnTo>
                    <a:lnTo>
                      <a:pt x="6303" y="6466"/>
                    </a:lnTo>
                    <a:lnTo>
                      <a:pt x="6250" y="6135"/>
                    </a:lnTo>
                    <a:close/>
                    <a:moveTo>
                      <a:pt x="2958" y="5592"/>
                    </a:moveTo>
                    <a:lnTo>
                      <a:pt x="1743" y="6303"/>
                    </a:lnTo>
                    <a:lnTo>
                      <a:pt x="1796" y="6634"/>
                    </a:lnTo>
                    <a:lnTo>
                      <a:pt x="3012" y="5924"/>
                    </a:lnTo>
                    <a:lnTo>
                      <a:pt x="2958" y="5592"/>
                    </a:lnTo>
                    <a:close/>
                    <a:moveTo>
                      <a:pt x="1286" y="6076"/>
                    </a:moveTo>
                    <a:lnTo>
                      <a:pt x="703" y="6418"/>
                    </a:lnTo>
                    <a:lnTo>
                      <a:pt x="756" y="6748"/>
                    </a:lnTo>
                    <a:lnTo>
                      <a:pt x="1340" y="6407"/>
                    </a:lnTo>
                    <a:lnTo>
                      <a:pt x="1286" y="6076"/>
                    </a:lnTo>
                    <a:close/>
                    <a:moveTo>
                      <a:pt x="1627" y="6369"/>
                    </a:moveTo>
                    <a:lnTo>
                      <a:pt x="1245" y="6593"/>
                    </a:lnTo>
                    <a:lnTo>
                      <a:pt x="1298" y="6924"/>
                    </a:lnTo>
                    <a:lnTo>
                      <a:pt x="1680" y="6700"/>
                    </a:lnTo>
                    <a:lnTo>
                      <a:pt x="1627" y="6369"/>
                    </a:lnTo>
                    <a:close/>
                    <a:moveTo>
                      <a:pt x="460" y="6559"/>
                    </a:moveTo>
                    <a:lnTo>
                      <a:pt x="190" y="6717"/>
                    </a:lnTo>
                    <a:lnTo>
                      <a:pt x="244" y="7047"/>
                    </a:lnTo>
                    <a:lnTo>
                      <a:pt x="513" y="6890"/>
                    </a:lnTo>
                    <a:lnTo>
                      <a:pt x="460" y="6559"/>
                    </a:lnTo>
                    <a:close/>
                    <a:moveTo>
                      <a:pt x="4707" y="6543"/>
                    </a:moveTo>
                    <a:lnTo>
                      <a:pt x="4334" y="6761"/>
                    </a:lnTo>
                    <a:lnTo>
                      <a:pt x="4389" y="7091"/>
                    </a:lnTo>
                    <a:lnTo>
                      <a:pt x="4761" y="6873"/>
                    </a:lnTo>
                    <a:lnTo>
                      <a:pt x="4707" y="6543"/>
                    </a:lnTo>
                    <a:close/>
                    <a:moveTo>
                      <a:pt x="1157" y="6644"/>
                    </a:moveTo>
                    <a:lnTo>
                      <a:pt x="774" y="6867"/>
                    </a:lnTo>
                    <a:lnTo>
                      <a:pt x="828" y="7198"/>
                    </a:lnTo>
                    <a:lnTo>
                      <a:pt x="1210" y="6974"/>
                    </a:lnTo>
                    <a:lnTo>
                      <a:pt x="1157" y="6644"/>
                    </a:lnTo>
                    <a:close/>
                    <a:moveTo>
                      <a:pt x="3966" y="6484"/>
                    </a:moveTo>
                    <a:lnTo>
                      <a:pt x="2944" y="7081"/>
                    </a:lnTo>
                    <a:lnTo>
                      <a:pt x="2997" y="7411"/>
                    </a:lnTo>
                    <a:lnTo>
                      <a:pt x="4019" y="6814"/>
                    </a:lnTo>
                    <a:lnTo>
                      <a:pt x="3966" y="6484"/>
                    </a:lnTo>
                    <a:close/>
                    <a:moveTo>
                      <a:pt x="531" y="7010"/>
                    </a:moveTo>
                    <a:lnTo>
                      <a:pt x="262" y="7169"/>
                    </a:lnTo>
                    <a:lnTo>
                      <a:pt x="315" y="7499"/>
                    </a:lnTo>
                    <a:lnTo>
                      <a:pt x="585" y="7341"/>
                    </a:lnTo>
                    <a:lnTo>
                      <a:pt x="531" y="7010"/>
                    </a:lnTo>
                    <a:close/>
                    <a:moveTo>
                      <a:pt x="1977" y="6659"/>
                    </a:moveTo>
                    <a:lnTo>
                      <a:pt x="847" y="7320"/>
                    </a:lnTo>
                    <a:lnTo>
                      <a:pt x="900" y="7651"/>
                    </a:lnTo>
                    <a:lnTo>
                      <a:pt x="2031" y="6990"/>
                    </a:lnTo>
                    <a:lnTo>
                      <a:pt x="1977" y="6659"/>
                    </a:lnTo>
                    <a:close/>
                    <a:moveTo>
                      <a:pt x="2711" y="7216"/>
                    </a:moveTo>
                    <a:lnTo>
                      <a:pt x="2253" y="7484"/>
                    </a:lnTo>
                    <a:lnTo>
                      <a:pt x="2306" y="7814"/>
                    </a:lnTo>
                    <a:lnTo>
                      <a:pt x="2765" y="7546"/>
                    </a:lnTo>
                    <a:lnTo>
                      <a:pt x="2711" y="7216"/>
                    </a:lnTo>
                    <a:close/>
                    <a:moveTo>
                      <a:pt x="605" y="7462"/>
                    </a:moveTo>
                    <a:lnTo>
                      <a:pt x="335" y="7619"/>
                    </a:lnTo>
                    <a:lnTo>
                      <a:pt x="388" y="7950"/>
                    </a:lnTo>
                    <a:lnTo>
                      <a:pt x="659" y="7792"/>
                    </a:lnTo>
                    <a:lnTo>
                      <a:pt x="605" y="7462"/>
                    </a:lnTo>
                    <a:close/>
                    <a:moveTo>
                      <a:pt x="4205" y="6836"/>
                    </a:moveTo>
                    <a:lnTo>
                      <a:pt x="2715" y="7707"/>
                    </a:lnTo>
                    <a:lnTo>
                      <a:pt x="2769" y="8038"/>
                    </a:lnTo>
                    <a:lnTo>
                      <a:pt x="4259" y="7166"/>
                    </a:lnTo>
                    <a:lnTo>
                      <a:pt x="4205" y="6836"/>
                    </a:lnTo>
                    <a:close/>
                    <a:moveTo>
                      <a:pt x="1267" y="7565"/>
                    </a:moveTo>
                    <a:lnTo>
                      <a:pt x="918" y="7769"/>
                    </a:lnTo>
                    <a:lnTo>
                      <a:pt x="972" y="8100"/>
                    </a:lnTo>
                    <a:lnTo>
                      <a:pt x="1321" y="7897"/>
                    </a:lnTo>
                    <a:lnTo>
                      <a:pt x="1267" y="7565"/>
                    </a:lnTo>
                    <a:close/>
                    <a:moveTo>
                      <a:pt x="678" y="7913"/>
                    </a:moveTo>
                    <a:lnTo>
                      <a:pt x="408" y="8071"/>
                    </a:lnTo>
                    <a:lnTo>
                      <a:pt x="462" y="8402"/>
                    </a:lnTo>
                    <a:lnTo>
                      <a:pt x="731" y="8243"/>
                    </a:lnTo>
                    <a:lnTo>
                      <a:pt x="678" y="7913"/>
                    </a:lnTo>
                    <a:close/>
                    <a:moveTo>
                      <a:pt x="2122" y="7562"/>
                    </a:moveTo>
                    <a:lnTo>
                      <a:pt x="992" y="8223"/>
                    </a:lnTo>
                    <a:lnTo>
                      <a:pt x="1045" y="8553"/>
                    </a:lnTo>
                    <a:lnTo>
                      <a:pt x="2175" y="7892"/>
                    </a:lnTo>
                    <a:lnTo>
                      <a:pt x="2122" y="7562"/>
                    </a:lnTo>
                    <a:close/>
                    <a:moveTo>
                      <a:pt x="749" y="8364"/>
                    </a:moveTo>
                    <a:lnTo>
                      <a:pt x="480" y="8522"/>
                    </a:lnTo>
                    <a:lnTo>
                      <a:pt x="533" y="8852"/>
                    </a:lnTo>
                    <a:lnTo>
                      <a:pt x="803" y="8695"/>
                    </a:lnTo>
                    <a:lnTo>
                      <a:pt x="749" y="8364"/>
                    </a:lnTo>
                    <a:close/>
                    <a:moveTo>
                      <a:pt x="5355" y="6658"/>
                    </a:moveTo>
                    <a:lnTo>
                      <a:pt x="2104" y="8558"/>
                    </a:lnTo>
                    <a:lnTo>
                      <a:pt x="2157" y="8888"/>
                    </a:lnTo>
                    <a:lnTo>
                      <a:pt x="5409" y="6988"/>
                    </a:lnTo>
                    <a:lnTo>
                      <a:pt x="5355" y="6658"/>
                    </a:lnTo>
                    <a:close/>
                    <a:moveTo>
                      <a:pt x="4070" y="8398"/>
                    </a:moveTo>
                    <a:lnTo>
                      <a:pt x="3663" y="8636"/>
                    </a:lnTo>
                    <a:lnTo>
                      <a:pt x="3717" y="8968"/>
                    </a:lnTo>
                    <a:lnTo>
                      <a:pt x="4123" y="8729"/>
                    </a:lnTo>
                    <a:lnTo>
                      <a:pt x="4070" y="8398"/>
                    </a:lnTo>
                    <a:close/>
                    <a:moveTo>
                      <a:pt x="2555" y="7801"/>
                    </a:moveTo>
                    <a:lnTo>
                      <a:pt x="1065" y="8672"/>
                    </a:lnTo>
                    <a:lnTo>
                      <a:pt x="1118" y="9003"/>
                    </a:lnTo>
                    <a:lnTo>
                      <a:pt x="2609" y="8131"/>
                    </a:lnTo>
                    <a:lnTo>
                      <a:pt x="2555" y="7801"/>
                    </a:lnTo>
                    <a:close/>
                    <a:moveTo>
                      <a:pt x="3508" y="8726"/>
                    </a:moveTo>
                    <a:lnTo>
                      <a:pt x="3102" y="8964"/>
                    </a:lnTo>
                    <a:lnTo>
                      <a:pt x="3156" y="9295"/>
                    </a:lnTo>
                    <a:lnTo>
                      <a:pt x="3562" y="9057"/>
                    </a:lnTo>
                    <a:lnTo>
                      <a:pt x="3508" y="8726"/>
                    </a:lnTo>
                    <a:close/>
                    <a:moveTo>
                      <a:pt x="822" y="8815"/>
                    </a:moveTo>
                    <a:lnTo>
                      <a:pt x="553" y="8974"/>
                    </a:lnTo>
                    <a:lnTo>
                      <a:pt x="606" y="9304"/>
                    </a:lnTo>
                    <a:lnTo>
                      <a:pt x="875" y="9146"/>
                    </a:lnTo>
                    <a:lnTo>
                      <a:pt x="822" y="8815"/>
                    </a:lnTo>
                    <a:close/>
                    <a:moveTo>
                      <a:pt x="1834" y="8715"/>
                    </a:moveTo>
                    <a:lnTo>
                      <a:pt x="1138" y="9124"/>
                    </a:lnTo>
                    <a:lnTo>
                      <a:pt x="1191" y="9454"/>
                    </a:lnTo>
                    <a:lnTo>
                      <a:pt x="1889" y="9046"/>
                    </a:lnTo>
                    <a:lnTo>
                      <a:pt x="1834" y="8715"/>
                    </a:lnTo>
                    <a:close/>
                    <a:moveTo>
                      <a:pt x="894" y="9266"/>
                    </a:moveTo>
                    <a:lnTo>
                      <a:pt x="625" y="9423"/>
                    </a:lnTo>
                    <a:lnTo>
                      <a:pt x="679" y="9754"/>
                    </a:lnTo>
                    <a:lnTo>
                      <a:pt x="948" y="9596"/>
                    </a:lnTo>
                    <a:lnTo>
                      <a:pt x="894" y="9266"/>
                    </a:lnTo>
                    <a:close/>
                    <a:moveTo>
                      <a:pt x="5270" y="8683"/>
                    </a:moveTo>
                    <a:lnTo>
                      <a:pt x="3450" y="9748"/>
                    </a:lnTo>
                    <a:lnTo>
                      <a:pt x="3504" y="10078"/>
                    </a:lnTo>
                    <a:lnTo>
                      <a:pt x="5324" y="9013"/>
                    </a:lnTo>
                    <a:lnTo>
                      <a:pt x="5270" y="8683"/>
                    </a:lnTo>
                    <a:close/>
                    <a:moveTo>
                      <a:pt x="4743" y="8498"/>
                    </a:moveTo>
                    <a:lnTo>
                      <a:pt x="2322" y="9912"/>
                    </a:lnTo>
                    <a:lnTo>
                      <a:pt x="2375" y="10244"/>
                    </a:lnTo>
                    <a:lnTo>
                      <a:pt x="4796" y="8828"/>
                    </a:lnTo>
                    <a:lnTo>
                      <a:pt x="4743" y="8498"/>
                    </a:lnTo>
                    <a:close/>
                    <a:moveTo>
                      <a:pt x="2932" y="9064"/>
                    </a:moveTo>
                    <a:lnTo>
                      <a:pt x="1282" y="10029"/>
                    </a:lnTo>
                    <a:lnTo>
                      <a:pt x="1335" y="10359"/>
                    </a:lnTo>
                    <a:lnTo>
                      <a:pt x="2985" y="9394"/>
                    </a:lnTo>
                    <a:lnTo>
                      <a:pt x="2932" y="9064"/>
                    </a:lnTo>
                    <a:close/>
                    <a:moveTo>
                      <a:pt x="2205" y="9982"/>
                    </a:moveTo>
                    <a:lnTo>
                      <a:pt x="1823" y="10204"/>
                    </a:lnTo>
                    <a:lnTo>
                      <a:pt x="1876" y="10536"/>
                    </a:lnTo>
                    <a:lnTo>
                      <a:pt x="2259" y="10312"/>
                    </a:lnTo>
                    <a:lnTo>
                      <a:pt x="2205" y="9982"/>
                    </a:lnTo>
                    <a:close/>
                    <a:moveTo>
                      <a:pt x="1040" y="10171"/>
                    </a:moveTo>
                    <a:lnTo>
                      <a:pt x="769" y="10328"/>
                    </a:lnTo>
                    <a:lnTo>
                      <a:pt x="822" y="10659"/>
                    </a:lnTo>
                    <a:lnTo>
                      <a:pt x="1091" y="10501"/>
                    </a:lnTo>
                    <a:lnTo>
                      <a:pt x="1040" y="10171"/>
                    </a:lnTo>
                    <a:close/>
                    <a:moveTo>
                      <a:pt x="1738" y="10256"/>
                    </a:moveTo>
                    <a:lnTo>
                      <a:pt x="1356" y="10481"/>
                    </a:lnTo>
                    <a:lnTo>
                      <a:pt x="1409" y="10811"/>
                    </a:lnTo>
                    <a:lnTo>
                      <a:pt x="1792" y="10588"/>
                    </a:lnTo>
                    <a:lnTo>
                      <a:pt x="1738" y="10256"/>
                    </a:lnTo>
                    <a:close/>
                    <a:moveTo>
                      <a:pt x="4770" y="9470"/>
                    </a:moveTo>
                    <a:lnTo>
                      <a:pt x="2545" y="10770"/>
                    </a:lnTo>
                    <a:lnTo>
                      <a:pt x="2598" y="11101"/>
                    </a:lnTo>
                    <a:lnTo>
                      <a:pt x="4824" y="9802"/>
                    </a:lnTo>
                    <a:lnTo>
                      <a:pt x="4770" y="9470"/>
                    </a:lnTo>
                    <a:close/>
                    <a:moveTo>
                      <a:pt x="1112" y="10621"/>
                    </a:moveTo>
                    <a:lnTo>
                      <a:pt x="843" y="10780"/>
                    </a:lnTo>
                    <a:lnTo>
                      <a:pt x="897" y="11110"/>
                    </a:lnTo>
                    <a:lnTo>
                      <a:pt x="1166" y="10953"/>
                    </a:lnTo>
                    <a:lnTo>
                      <a:pt x="1112" y="10621"/>
                    </a:lnTo>
                    <a:close/>
                    <a:moveTo>
                      <a:pt x="3246" y="9867"/>
                    </a:moveTo>
                    <a:lnTo>
                      <a:pt x="1427" y="10930"/>
                    </a:lnTo>
                    <a:lnTo>
                      <a:pt x="1481" y="11261"/>
                    </a:lnTo>
                    <a:lnTo>
                      <a:pt x="3300" y="10197"/>
                    </a:lnTo>
                    <a:lnTo>
                      <a:pt x="3246" y="9867"/>
                    </a:lnTo>
                    <a:close/>
                    <a:moveTo>
                      <a:pt x="3158" y="10905"/>
                    </a:moveTo>
                    <a:lnTo>
                      <a:pt x="2859" y="11079"/>
                    </a:lnTo>
                    <a:lnTo>
                      <a:pt x="2913" y="11410"/>
                    </a:lnTo>
                    <a:lnTo>
                      <a:pt x="3212" y="11235"/>
                    </a:lnTo>
                    <a:lnTo>
                      <a:pt x="3158" y="10905"/>
                    </a:lnTo>
                    <a:close/>
                    <a:moveTo>
                      <a:pt x="1184" y="11072"/>
                    </a:moveTo>
                    <a:lnTo>
                      <a:pt x="915" y="11229"/>
                    </a:lnTo>
                    <a:lnTo>
                      <a:pt x="968" y="11560"/>
                    </a:lnTo>
                    <a:lnTo>
                      <a:pt x="1238" y="11402"/>
                    </a:lnTo>
                    <a:lnTo>
                      <a:pt x="1184" y="11072"/>
                    </a:lnTo>
                    <a:close/>
                    <a:moveTo>
                      <a:pt x="3917" y="10955"/>
                    </a:moveTo>
                    <a:lnTo>
                      <a:pt x="3294" y="11318"/>
                    </a:lnTo>
                    <a:lnTo>
                      <a:pt x="3348" y="11650"/>
                    </a:lnTo>
                    <a:lnTo>
                      <a:pt x="3971" y="11286"/>
                    </a:lnTo>
                    <a:lnTo>
                      <a:pt x="3917" y="10955"/>
                    </a:lnTo>
                    <a:close/>
                    <a:moveTo>
                      <a:pt x="2390" y="10862"/>
                    </a:moveTo>
                    <a:lnTo>
                      <a:pt x="1500" y="11383"/>
                    </a:lnTo>
                    <a:lnTo>
                      <a:pt x="1553" y="11714"/>
                    </a:lnTo>
                    <a:lnTo>
                      <a:pt x="2443" y="11193"/>
                    </a:lnTo>
                    <a:lnTo>
                      <a:pt x="2390" y="10862"/>
                    </a:lnTo>
                    <a:close/>
                    <a:moveTo>
                      <a:pt x="2691" y="11178"/>
                    </a:moveTo>
                    <a:lnTo>
                      <a:pt x="2232" y="11446"/>
                    </a:lnTo>
                    <a:lnTo>
                      <a:pt x="2286" y="11776"/>
                    </a:lnTo>
                    <a:lnTo>
                      <a:pt x="2745" y="11508"/>
                    </a:lnTo>
                    <a:lnTo>
                      <a:pt x="2691" y="11178"/>
                    </a:lnTo>
                    <a:close/>
                    <a:moveTo>
                      <a:pt x="3083" y="11443"/>
                    </a:moveTo>
                    <a:lnTo>
                      <a:pt x="2710" y="11663"/>
                    </a:lnTo>
                    <a:lnTo>
                      <a:pt x="2763" y="11991"/>
                    </a:lnTo>
                    <a:lnTo>
                      <a:pt x="3137" y="11775"/>
                    </a:lnTo>
                    <a:lnTo>
                      <a:pt x="3083" y="11443"/>
                    </a:lnTo>
                    <a:close/>
                    <a:moveTo>
                      <a:pt x="1257" y="11523"/>
                    </a:moveTo>
                    <a:lnTo>
                      <a:pt x="987" y="11680"/>
                    </a:lnTo>
                    <a:lnTo>
                      <a:pt x="1041" y="12012"/>
                    </a:lnTo>
                    <a:lnTo>
                      <a:pt x="1310" y="11853"/>
                    </a:lnTo>
                    <a:lnTo>
                      <a:pt x="1257" y="11523"/>
                    </a:lnTo>
                    <a:close/>
                    <a:moveTo>
                      <a:pt x="2042" y="11559"/>
                    </a:moveTo>
                    <a:lnTo>
                      <a:pt x="1572" y="11833"/>
                    </a:lnTo>
                    <a:lnTo>
                      <a:pt x="1626" y="12163"/>
                    </a:lnTo>
                    <a:lnTo>
                      <a:pt x="2095" y="11889"/>
                    </a:lnTo>
                    <a:lnTo>
                      <a:pt x="2042" y="11559"/>
                    </a:lnTo>
                    <a:close/>
                    <a:moveTo>
                      <a:pt x="1329" y="11974"/>
                    </a:moveTo>
                    <a:lnTo>
                      <a:pt x="1060" y="12132"/>
                    </a:lnTo>
                    <a:lnTo>
                      <a:pt x="1114" y="12462"/>
                    </a:lnTo>
                    <a:lnTo>
                      <a:pt x="1383" y="12305"/>
                    </a:lnTo>
                    <a:lnTo>
                      <a:pt x="1329" y="11974"/>
                    </a:lnTo>
                    <a:close/>
                    <a:moveTo>
                      <a:pt x="3367" y="11770"/>
                    </a:moveTo>
                    <a:lnTo>
                      <a:pt x="2685" y="12169"/>
                    </a:lnTo>
                    <a:lnTo>
                      <a:pt x="2739" y="12500"/>
                    </a:lnTo>
                    <a:lnTo>
                      <a:pt x="3420" y="12101"/>
                    </a:lnTo>
                    <a:lnTo>
                      <a:pt x="3367" y="11770"/>
                    </a:lnTo>
                    <a:close/>
                    <a:moveTo>
                      <a:pt x="2496" y="11785"/>
                    </a:moveTo>
                    <a:lnTo>
                      <a:pt x="1644" y="12283"/>
                    </a:lnTo>
                    <a:lnTo>
                      <a:pt x="1697" y="12615"/>
                    </a:lnTo>
                    <a:lnTo>
                      <a:pt x="2549" y="12115"/>
                    </a:lnTo>
                    <a:lnTo>
                      <a:pt x="2496" y="11785"/>
                    </a:lnTo>
                    <a:close/>
                    <a:moveTo>
                      <a:pt x="1401" y="12425"/>
                    </a:moveTo>
                    <a:lnTo>
                      <a:pt x="1132" y="12584"/>
                    </a:lnTo>
                    <a:lnTo>
                      <a:pt x="1185" y="12914"/>
                    </a:lnTo>
                    <a:lnTo>
                      <a:pt x="1454" y="12756"/>
                    </a:lnTo>
                    <a:lnTo>
                      <a:pt x="1401" y="12425"/>
                    </a:lnTo>
                    <a:close/>
                    <a:moveTo>
                      <a:pt x="2416" y="12327"/>
                    </a:moveTo>
                    <a:lnTo>
                      <a:pt x="1717" y="12735"/>
                    </a:lnTo>
                    <a:lnTo>
                      <a:pt x="1770" y="13066"/>
                    </a:lnTo>
                    <a:lnTo>
                      <a:pt x="2469" y="12657"/>
                    </a:lnTo>
                    <a:lnTo>
                      <a:pt x="2416" y="12327"/>
                    </a:lnTo>
                    <a:close/>
                    <a:moveTo>
                      <a:pt x="1475" y="12877"/>
                    </a:moveTo>
                    <a:lnTo>
                      <a:pt x="1204" y="13034"/>
                    </a:lnTo>
                    <a:lnTo>
                      <a:pt x="1258" y="13365"/>
                    </a:lnTo>
                    <a:lnTo>
                      <a:pt x="1528" y="13207"/>
                    </a:lnTo>
                    <a:lnTo>
                      <a:pt x="1475" y="12877"/>
                    </a:lnTo>
                    <a:close/>
                  </a:path>
                </a:pathLst>
              </a:custGeom>
              <a:solidFill>
                <a:srgbClr val="20F8FD">
                  <a:alpha val="286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35" name="Google Shape;1835;p65"/>
              <p:cNvSpPr/>
              <p:nvPr/>
            </p:nvSpPr>
            <p:spPr>
              <a:xfrm>
                <a:off x="2573475" y="3475250"/>
                <a:ext cx="238600" cy="334100"/>
              </a:xfrm>
              <a:custGeom>
                <a:avLst/>
                <a:gdLst/>
                <a:ahLst/>
                <a:cxnLst/>
                <a:rect l="l" t="t" r="r" b="b"/>
                <a:pathLst>
                  <a:path w="9544" h="13364" extrusionOk="0">
                    <a:moveTo>
                      <a:pt x="9463" y="0"/>
                    </a:moveTo>
                    <a:lnTo>
                      <a:pt x="6928" y="1482"/>
                    </a:lnTo>
                    <a:lnTo>
                      <a:pt x="6986" y="1840"/>
                    </a:lnTo>
                    <a:lnTo>
                      <a:pt x="9521" y="357"/>
                    </a:lnTo>
                    <a:lnTo>
                      <a:pt x="9463" y="0"/>
                    </a:lnTo>
                    <a:close/>
                    <a:moveTo>
                      <a:pt x="8483" y="1869"/>
                    </a:moveTo>
                    <a:lnTo>
                      <a:pt x="7951" y="2180"/>
                    </a:lnTo>
                    <a:lnTo>
                      <a:pt x="8004" y="2510"/>
                    </a:lnTo>
                    <a:lnTo>
                      <a:pt x="8537" y="2199"/>
                    </a:lnTo>
                    <a:lnTo>
                      <a:pt x="8483" y="1869"/>
                    </a:lnTo>
                    <a:close/>
                    <a:moveTo>
                      <a:pt x="7494" y="2939"/>
                    </a:moveTo>
                    <a:lnTo>
                      <a:pt x="7098" y="3170"/>
                    </a:lnTo>
                    <a:lnTo>
                      <a:pt x="7151" y="3502"/>
                    </a:lnTo>
                    <a:lnTo>
                      <a:pt x="7548" y="3270"/>
                    </a:lnTo>
                    <a:lnTo>
                      <a:pt x="7494" y="2939"/>
                    </a:lnTo>
                    <a:close/>
                    <a:moveTo>
                      <a:pt x="7778" y="2280"/>
                    </a:moveTo>
                    <a:lnTo>
                      <a:pt x="6056" y="3287"/>
                    </a:lnTo>
                    <a:lnTo>
                      <a:pt x="6110" y="3617"/>
                    </a:lnTo>
                    <a:lnTo>
                      <a:pt x="7832" y="2610"/>
                    </a:lnTo>
                    <a:lnTo>
                      <a:pt x="7778" y="2280"/>
                    </a:lnTo>
                    <a:close/>
                    <a:moveTo>
                      <a:pt x="6982" y="3241"/>
                    </a:moveTo>
                    <a:lnTo>
                      <a:pt x="6598" y="3463"/>
                    </a:lnTo>
                    <a:lnTo>
                      <a:pt x="6652" y="3795"/>
                    </a:lnTo>
                    <a:lnTo>
                      <a:pt x="7036" y="3571"/>
                    </a:lnTo>
                    <a:lnTo>
                      <a:pt x="6982" y="3241"/>
                    </a:lnTo>
                    <a:close/>
                    <a:moveTo>
                      <a:pt x="6000" y="2025"/>
                    </a:moveTo>
                    <a:lnTo>
                      <a:pt x="3465" y="3507"/>
                    </a:lnTo>
                    <a:lnTo>
                      <a:pt x="3522" y="3865"/>
                    </a:lnTo>
                    <a:lnTo>
                      <a:pt x="6056" y="2383"/>
                    </a:lnTo>
                    <a:lnTo>
                      <a:pt x="6000" y="2025"/>
                    </a:lnTo>
                    <a:close/>
                    <a:moveTo>
                      <a:pt x="5816" y="3428"/>
                    </a:moveTo>
                    <a:lnTo>
                      <a:pt x="5548" y="3586"/>
                    </a:lnTo>
                    <a:lnTo>
                      <a:pt x="5601" y="3916"/>
                    </a:lnTo>
                    <a:lnTo>
                      <a:pt x="5870" y="3759"/>
                    </a:lnTo>
                    <a:lnTo>
                      <a:pt x="5816" y="3428"/>
                    </a:lnTo>
                    <a:close/>
                    <a:moveTo>
                      <a:pt x="9491" y="2759"/>
                    </a:moveTo>
                    <a:lnTo>
                      <a:pt x="7865" y="3710"/>
                    </a:lnTo>
                    <a:lnTo>
                      <a:pt x="7918" y="4040"/>
                    </a:lnTo>
                    <a:lnTo>
                      <a:pt x="9544" y="3090"/>
                    </a:lnTo>
                    <a:lnTo>
                      <a:pt x="9491" y="2759"/>
                    </a:lnTo>
                    <a:close/>
                    <a:moveTo>
                      <a:pt x="6513" y="3515"/>
                    </a:moveTo>
                    <a:lnTo>
                      <a:pt x="6130" y="3737"/>
                    </a:lnTo>
                    <a:lnTo>
                      <a:pt x="6184" y="4069"/>
                    </a:lnTo>
                    <a:lnTo>
                      <a:pt x="6566" y="3845"/>
                    </a:lnTo>
                    <a:lnTo>
                      <a:pt x="6513" y="3515"/>
                    </a:lnTo>
                    <a:close/>
                    <a:moveTo>
                      <a:pt x="8156" y="3046"/>
                    </a:moveTo>
                    <a:lnTo>
                      <a:pt x="6900" y="3780"/>
                    </a:lnTo>
                    <a:lnTo>
                      <a:pt x="6953" y="4112"/>
                    </a:lnTo>
                    <a:lnTo>
                      <a:pt x="8209" y="3378"/>
                    </a:lnTo>
                    <a:lnTo>
                      <a:pt x="8156" y="3046"/>
                    </a:lnTo>
                    <a:close/>
                    <a:moveTo>
                      <a:pt x="9323" y="3351"/>
                    </a:moveTo>
                    <a:lnTo>
                      <a:pt x="8301" y="3949"/>
                    </a:lnTo>
                    <a:lnTo>
                      <a:pt x="8355" y="4279"/>
                    </a:lnTo>
                    <a:lnTo>
                      <a:pt x="9377" y="3683"/>
                    </a:lnTo>
                    <a:lnTo>
                      <a:pt x="9323" y="3351"/>
                    </a:lnTo>
                    <a:close/>
                    <a:moveTo>
                      <a:pt x="5887" y="3879"/>
                    </a:moveTo>
                    <a:lnTo>
                      <a:pt x="5617" y="4038"/>
                    </a:lnTo>
                    <a:lnTo>
                      <a:pt x="5672" y="4368"/>
                    </a:lnTo>
                    <a:lnTo>
                      <a:pt x="5941" y="4212"/>
                    </a:lnTo>
                    <a:lnTo>
                      <a:pt x="5887" y="3879"/>
                    </a:lnTo>
                    <a:close/>
                    <a:moveTo>
                      <a:pt x="6768" y="3859"/>
                    </a:moveTo>
                    <a:lnTo>
                      <a:pt x="6202" y="4189"/>
                    </a:lnTo>
                    <a:lnTo>
                      <a:pt x="6255" y="4520"/>
                    </a:lnTo>
                    <a:lnTo>
                      <a:pt x="6821" y="4189"/>
                    </a:lnTo>
                    <a:lnTo>
                      <a:pt x="6768" y="3859"/>
                    </a:lnTo>
                    <a:close/>
                    <a:moveTo>
                      <a:pt x="8885" y="4103"/>
                    </a:moveTo>
                    <a:lnTo>
                      <a:pt x="8511" y="4320"/>
                    </a:lnTo>
                    <a:lnTo>
                      <a:pt x="8564" y="4651"/>
                    </a:lnTo>
                    <a:lnTo>
                      <a:pt x="8938" y="4433"/>
                    </a:lnTo>
                    <a:lnTo>
                      <a:pt x="8885" y="4103"/>
                    </a:lnTo>
                    <a:close/>
                    <a:moveTo>
                      <a:pt x="8067" y="4085"/>
                    </a:moveTo>
                    <a:lnTo>
                      <a:pt x="7609" y="4353"/>
                    </a:lnTo>
                    <a:lnTo>
                      <a:pt x="7662" y="4683"/>
                    </a:lnTo>
                    <a:lnTo>
                      <a:pt x="8121" y="4415"/>
                    </a:lnTo>
                    <a:lnTo>
                      <a:pt x="8067" y="4085"/>
                    </a:lnTo>
                    <a:close/>
                    <a:moveTo>
                      <a:pt x="5960" y="4331"/>
                    </a:moveTo>
                    <a:lnTo>
                      <a:pt x="5691" y="4488"/>
                    </a:lnTo>
                    <a:lnTo>
                      <a:pt x="5744" y="4819"/>
                    </a:lnTo>
                    <a:lnTo>
                      <a:pt x="6013" y="4661"/>
                    </a:lnTo>
                    <a:lnTo>
                      <a:pt x="5960" y="4331"/>
                    </a:lnTo>
                    <a:close/>
                    <a:moveTo>
                      <a:pt x="7639" y="3842"/>
                    </a:moveTo>
                    <a:lnTo>
                      <a:pt x="6274" y="4639"/>
                    </a:lnTo>
                    <a:lnTo>
                      <a:pt x="6328" y="4969"/>
                    </a:lnTo>
                    <a:lnTo>
                      <a:pt x="7692" y="4172"/>
                    </a:lnTo>
                    <a:lnTo>
                      <a:pt x="7639" y="3842"/>
                    </a:lnTo>
                    <a:close/>
                    <a:moveTo>
                      <a:pt x="6033" y="4782"/>
                    </a:moveTo>
                    <a:lnTo>
                      <a:pt x="5763" y="4940"/>
                    </a:lnTo>
                    <a:lnTo>
                      <a:pt x="5817" y="5271"/>
                    </a:lnTo>
                    <a:lnTo>
                      <a:pt x="6086" y="5112"/>
                    </a:lnTo>
                    <a:lnTo>
                      <a:pt x="6033" y="4782"/>
                    </a:lnTo>
                    <a:close/>
                    <a:moveTo>
                      <a:pt x="7478" y="4431"/>
                    </a:moveTo>
                    <a:lnTo>
                      <a:pt x="6347" y="5092"/>
                    </a:lnTo>
                    <a:lnTo>
                      <a:pt x="6401" y="5422"/>
                    </a:lnTo>
                    <a:lnTo>
                      <a:pt x="7531" y="4761"/>
                    </a:lnTo>
                    <a:lnTo>
                      <a:pt x="7478" y="4431"/>
                    </a:lnTo>
                    <a:close/>
                    <a:moveTo>
                      <a:pt x="8237" y="4477"/>
                    </a:moveTo>
                    <a:lnTo>
                      <a:pt x="7117" y="5133"/>
                    </a:lnTo>
                    <a:lnTo>
                      <a:pt x="7170" y="5464"/>
                    </a:lnTo>
                    <a:lnTo>
                      <a:pt x="8290" y="4808"/>
                    </a:lnTo>
                    <a:lnTo>
                      <a:pt x="8237" y="4477"/>
                    </a:lnTo>
                    <a:close/>
                    <a:moveTo>
                      <a:pt x="6104" y="5233"/>
                    </a:moveTo>
                    <a:lnTo>
                      <a:pt x="5835" y="5391"/>
                    </a:lnTo>
                    <a:lnTo>
                      <a:pt x="5888" y="5721"/>
                    </a:lnTo>
                    <a:lnTo>
                      <a:pt x="6158" y="5564"/>
                    </a:lnTo>
                    <a:lnTo>
                      <a:pt x="6104" y="5233"/>
                    </a:lnTo>
                    <a:close/>
                    <a:moveTo>
                      <a:pt x="7855" y="5194"/>
                    </a:moveTo>
                    <a:lnTo>
                      <a:pt x="7460" y="5427"/>
                    </a:lnTo>
                    <a:lnTo>
                      <a:pt x="7513" y="5757"/>
                    </a:lnTo>
                    <a:lnTo>
                      <a:pt x="7909" y="5525"/>
                    </a:lnTo>
                    <a:lnTo>
                      <a:pt x="7855" y="5194"/>
                    </a:lnTo>
                    <a:close/>
                    <a:moveTo>
                      <a:pt x="7003" y="5200"/>
                    </a:moveTo>
                    <a:lnTo>
                      <a:pt x="6420" y="5541"/>
                    </a:lnTo>
                    <a:lnTo>
                      <a:pt x="6473" y="5872"/>
                    </a:lnTo>
                    <a:lnTo>
                      <a:pt x="7057" y="5530"/>
                    </a:lnTo>
                    <a:lnTo>
                      <a:pt x="7003" y="5200"/>
                    </a:lnTo>
                    <a:close/>
                    <a:moveTo>
                      <a:pt x="2535" y="4051"/>
                    </a:moveTo>
                    <a:lnTo>
                      <a:pt x="1" y="5533"/>
                    </a:lnTo>
                    <a:lnTo>
                      <a:pt x="57" y="5890"/>
                    </a:lnTo>
                    <a:lnTo>
                      <a:pt x="2592" y="4408"/>
                    </a:lnTo>
                    <a:lnTo>
                      <a:pt x="2535" y="4051"/>
                    </a:lnTo>
                    <a:close/>
                    <a:moveTo>
                      <a:pt x="6178" y="5684"/>
                    </a:moveTo>
                    <a:lnTo>
                      <a:pt x="5907" y="5843"/>
                    </a:lnTo>
                    <a:lnTo>
                      <a:pt x="5961" y="6173"/>
                    </a:lnTo>
                    <a:lnTo>
                      <a:pt x="6231" y="6015"/>
                    </a:lnTo>
                    <a:lnTo>
                      <a:pt x="6178" y="5684"/>
                    </a:lnTo>
                    <a:close/>
                    <a:moveTo>
                      <a:pt x="3292" y="4904"/>
                    </a:moveTo>
                    <a:lnTo>
                      <a:pt x="1554" y="5919"/>
                    </a:lnTo>
                    <a:lnTo>
                      <a:pt x="1608" y="6250"/>
                    </a:lnTo>
                    <a:lnTo>
                      <a:pt x="3346" y="5234"/>
                    </a:lnTo>
                    <a:lnTo>
                      <a:pt x="3292" y="4904"/>
                    </a:lnTo>
                    <a:close/>
                    <a:moveTo>
                      <a:pt x="7191" y="5584"/>
                    </a:moveTo>
                    <a:lnTo>
                      <a:pt x="6491" y="5993"/>
                    </a:lnTo>
                    <a:lnTo>
                      <a:pt x="6545" y="6323"/>
                    </a:lnTo>
                    <a:lnTo>
                      <a:pt x="7244" y="5915"/>
                    </a:lnTo>
                    <a:lnTo>
                      <a:pt x="7191" y="5584"/>
                    </a:lnTo>
                    <a:close/>
                    <a:moveTo>
                      <a:pt x="6251" y="6134"/>
                    </a:moveTo>
                    <a:lnTo>
                      <a:pt x="5981" y="6292"/>
                    </a:lnTo>
                    <a:lnTo>
                      <a:pt x="6035" y="6623"/>
                    </a:lnTo>
                    <a:lnTo>
                      <a:pt x="6304" y="6465"/>
                    </a:lnTo>
                    <a:lnTo>
                      <a:pt x="6251" y="6134"/>
                    </a:lnTo>
                    <a:close/>
                    <a:moveTo>
                      <a:pt x="2958" y="5592"/>
                    </a:moveTo>
                    <a:lnTo>
                      <a:pt x="1742" y="6302"/>
                    </a:lnTo>
                    <a:lnTo>
                      <a:pt x="1796" y="6632"/>
                    </a:lnTo>
                    <a:lnTo>
                      <a:pt x="3011" y="5922"/>
                    </a:lnTo>
                    <a:lnTo>
                      <a:pt x="2958" y="5592"/>
                    </a:lnTo>
                    <a:close/>
                    <a:moveTo>
                      <a:pt x="1285" y="6076"/>
                    </a:moveTo>
                    <a:lnTo>
                      <a:pt x="701" y="6417"/>
                    </a:lnTo>
                    <a:lnTo>
                      <a:pt x="755" y="6748"/>
                    </a:lnTo>
                    <a:lnTo>
                      <a:pt x="1338" y="6406"/>
                    </a:lnTo>
                    <a:lnTo>
                      <a:pt x="1285" y="6076"/>
                    </a:lnTo>
                    <a:close/>
                    <a:moveTo>
                      <a:pt x="1626" y="6369"/>
                    </a:moveTo>
                    <a:lnTo>
                      <a:pt x="1243" y="6592"/>
                    </a:lnTo>
                    <a:lnTo>
                      <a:pt x="1297" y="6923"/>
                    </a:lnTo>
                    <a:lnTo>
                      <a:pt x="1680" y="6700"/>
                    </a:lnTo>
                    <a:lnTo>
                      <a:pt x="1626" y="6369"/>
                    </a:lnTo>
                    <a:close/>
                    <a:moveTo>
                      <a:pt x="460" y="6559"/>
                    </a:moveTo>
                    <a:lnTo>
                      <a:pt x="191" y="6716"/>
                    </a:lnTo>
                    <a:lnTo>
                      <a:pt x="245" y="7047"/>
                    </a:lnTo>
                    <a:lnTo>
                      <a:pt x="514" y="6889"/>
                    </a:lnTo>
                    <a:lnTo>
                      <a:pt x="460" y="6559"/>
                    </a:lnTo>
                    <a:close/>
                    <a:moveTo>
                      <a:pt x="4708" y="6543"/>
                    </a:moveTo>
                    <a:lnTo>
                      <a:pt x="4334" y="6761"/>
                    </a:lnTo>
                    <a:lnTo>
                      <a:pt x="4388" y="7091"/>
                    </a:lnTo>
                    <a:lnTo>
                      <a:pt x="4761" y="6874"/>
                    </a:lnTo>
                    <a:lnTo>
                      <a:pt x="4708" y="6543"/>
                    </a:lnTo>
                    <a:close/>
                    <a:moveTo>
                      <a:pt x="1157" y="6644"/>
                    </a:moveTo>
                    <a:lnTo>
                      <a:pt x="775" y="6868"/>
                    </a:lnTo>
                    <a:lnTo>
                      <a:pt x="829" y="7198"/>
                    </a:lnTo>
                    <a:lnTo>
                      <a:pt x="1211" y="6976"/>
                    </a:lnTo>
                    <a:lnTo>
                      <a:pt x="1157" y="6644"/>
                    </a:lnTo>
                    <a:close/>
                    <a:moveTo>
                      <a:pt x="3965" y="6482"/>
                    </a:moveTo>
                    <a:lnTo>
                      <a:pt x="2944" y="7079"/>
                    </a:lnTo>
                    <a:lnTo>
                      <a:pt x="2998" y="7410"/>
                    </a:lnTo>
                    <a:lnTo>
                      <a:pt x="4019" y="6814"/>
                    </a:lnTo>
                    <a:lnTo>
                      <a:pt x="3965" y="6482"/>
                    </a:lnTo>
                    <a:close/>
                    <a:moveTo>
                      <a:pt x="532" y="7009"/>
                    </a:moveTo>
                    <a:lnTo>
                      <a:pt x="263" y="7167"/>
                    </a:lnTo>
                    <a:lnTo>
                      <a:pt x="316" y="7499"/>
                    </a:lnTo>
                    <a:lnTo>
                      <a:pt x="585" y="7340"/>
                    </a:lnTo>
                    <a:lnTo>
                      <a:pt x="532" y="7009"/>
                    </a:lnTo>
                    <a:close/>
                    <a:moveTo>
                      <a:pt x="1978" y="6659"/>
                    </a:moveTo>
                    <a:lnTo>
                      <a:pt x="848" y="7320"/>
                    </a:lnTo>
                    <a:lnTo>
                      <a:pt x="901" y="7650"/>
                    </a:lnTo>
                    <a:lnTo>
                      <a:pt x="2031" y="6989"/>
                    </a:lnTo>
                    <a:lnTo>
                      <a:pt x="1978" y="6659"/>
                    </a:lnTo>
                    <a:close/>
                    <a:moveTo>
                      <a:pt x="2712" y="7215"/>
                    </a:moveTo>
                    <a:lnTo>
                      <a:pt x="2253" y="7483"/>
                    </a:lnTo>
                    <a:lnTo>
                      <a:pt x="2307" y="7813"/>
                    </a:lnTo>
                    <a:lnTo>
                      <a:pt x="2766" y="7545"/>
                    </a:lnTo>
                    <a:lnTo>
                      <a:pt x="2712" y="7215"/>
                    </a:lnTo>
                    <a:close/>
                    <a:moveTo>
                      <a:pt x="605" y="7461"/>
                    </a:moveTo>
                    <a:lnTo>
                      <a:pt x="335" y="7618"/>
                    </a:lnTo>
                    <a:lnTo>
                      <a:pt x="389" y="7948"/>
                    </a:lnTo>
                    <a:lnTo>
                      <a:pt x="658" y="7791"/>
                    </a:lnTo>
                    <a:lnTo>
                      <a:pt x="605" y="7461"/>
                    </a:lnTo>
                    <a:close/>
                    <a:moveTo>
                      <a:pt x="4205" y="6836"/>
                    </a:moveTo>
                    <a:lnTo>
                      <a:pt x="2715" y="7708"/>
                    </a:lnTo>
                    <a:lnTo>
                      <a:pt x="2768" y="8038"/>
                    </a:lnTo>
                    <a:lnTo>
                      <a:pt x="4259" y="7167"/>
                    </a:lnTo>
                    <a:lnTo>
                      <a:pt x="4205" y="6836"/>
                    </a:lnTo>
                    <a:close/>
                    <a:moveTo>
                      <a:pt x="1267" y="7567"/>
                    </a:moveTo>
                    <a:lnTo>
                      <a:pt x="919" y="7770"/>
                    </a:lnTo>
                    <a:lnTo>
                      <a:pt x="973" y="8101"/>
                    </a:lnTo>
                    <a:lnTo>
                      <a:pt x="1321" y="7898"/>
                    </a:lnTo>
                    <a:lnTo>
                      <a:pt x="1267" y="7567"/>
                    </a:lnTo>
                    <a:close/>
                    <a:moveTo>
                      <a:pt x="676" y="7912"/>
                    </a:moveTo>
                    <a:lnTo>
                      <a:pt x="407" y="8071"/>
                    </a:lnTo>
                    <a:lnTo>
                      <a:pt x="460" y="8401"/>
                    </a:lnTo>
                    <a:lnTo>
                      <a:pt x="730" y="8243"/>
                    </a:lnTo>
                    <a:lnTo>
                      <a:pt x="676" y="7912"/>
                    </a:lnTo>
                    <a:close/>
                    <a:moveTo>
                      <a:pt x="2122" y="7561"/>
                    </a:moveTo>
                    <a:lnTo>
                      <a:pt x="992" y="8222"/>
                    </a:lnTo>
                    <a:lnTo>
                      <a:pt x="1045" y="8553"/>
                    </a:lnTo>
                    <a:lnTo>
                      <a:pt x="2176" y="7892"/>
                    </a:lnTo>
                    <a:lnTo>
                      <a:pt x="2122" y="7561"/>
                    </a:lnTo>
                    <a:close/>
                    <a:moveTo>
                      <a:pt x="749" y="8364"/>
                    </a:moveTo>
                    <a:lnTo>
                      <a:pt x="479" y="8521"/>
                    </a:lnTo>
                    <a:lnTo>
                      <a:pt x="533" y="8852"/>
                    </a:lnTo>
                    <a:lnTo>
                      <a:pt x="802" y="8694"/>
                    </a:lnTo>
                    <a:lnTo>
                      <a:pt x="749" y="8364"/>
                    </a:lnTo>
                    <a:close/>
                    <a:moveTo>
                      <a:pt x="5356" y="6658"/>
                    </a:moveTo>
                    <a:lnTo>
                      <a:pt x="2105" y="8558"/>
                    </a:lnTo>
                    <a:lnTo>
                      <a:pt x="2158" y="8889"/>
                    </a:lnTo>
                    <a:lnTo>
                      <a:pt x="5409" y="6989"/>
                    </a:lnTo>
                    <a:lnTo>
                      <a:pt x="5356" y="6658"/>
                    </a:lnTo>
                    <a:close/>
                    <a:moveTo>
                      <a:pt x="4070" y="8398"/>
                    </a:moveTo>
                    <a:lnTo>
                      <a:pt x="3663" y="8636"/>
                    </a:lnTo>
                    <a:lnTo>
                      <a:pt x="3718" y="8966"/>
                    </a:lnTo>
                    <a:lnTo>
                      <a:pt x="4124" y="8728"/>
                    </a:lnTo>
                    <a:lnTo>
                      <a:pt x="4070" y="8398"/>
                    </a:lnTo>
                    <a:close/>
                    <a:moveTo>
                      <a:pt x="2556" y="7800"/>
                    </a:moveTo>
                    <a:lnTo>
                      <a:pt x="1064" y="8672"/>
                    </a:lnTo>
                    <a:lnTo>
                      <a:pt x="1118" y="9002"/>
                    </a:lnTo>
                    <a:lnTo>
                      <a:pt x="2610" y="8131"/>
                    </a:lnTo>
                    <a:lnTo>
                      <a:pt x="2556" y="7800"/>
                    </a:lnTo>
                    <a:close/>
                    <a:moveTo>
                      <a:pt x="3509" y="8727"/>
                    </a:moveTo>
                    <a:lnTo>
                      <a:pt x="3102" y="8965"/>
                    </a:lnTo>
                    <a:lnTo>
                      <a:pt x="3155" y="9295"/>
                    </a:lnTo>
                    <a:lnTo>
                      <a:pt x="3563" y="9057"/>
                    </a:lnTo>
                    <a:lnTo>
                      <a:pt x="3509" y="8727"/>
                    </a:lnTo>
                    <a:close/>
                    <a:moveTo>
                      <a:pt x="823" y="8815"/>
                    </a:moveTo>
                    <a:lnTo>
                      <a:pt x="552" y="8972"/>
                    </a:lnTo>
                    <a:lnTo>
                      <a:pt x="606" y="9304"/>
                    </a:lnTo>
                    <a:lnTo>
                      <a:pt x="876" y="9145"/>
                    </a:lnTo>
                    <a:lnTo>
                      <a:pt x="823" y="8815"/>
                    </a:lnTo>
                    <a:close/>
                    <a:moveTo>
                      <a:pt x="1835" y="8716"/>
                    </a:moveTo>
                    <a:lnTo>
                      <a:pt x="1136" y="9124"/>
                    </a:lnTo>
                    <a:lnTo>
                      <a:pt x="1190" y="9455"/>
                    </a:lnTo>
                    <a:lnTo>
                      <a:pt x="1889" y="9047"/>
                    </a:lnTo>
                    <a:lnTo>
                      <a:pt x="1835" y="8716"/>
                    </a:lnTo>
                    <a:close/>
                    <a:moveTo>
                      <a:pt x="894" y="9265"/>
                    </a:moveTo>
                    <a:lnTo>
                      <a:pt x="624" y="9424"/>
                    </a:lnTo>
                    <a:lnTo>
                      <a:pt x="677" y="9754"/>
                    </a:lnTo>
                    <a:lnTo>
                      <a:pt x="948" y="9597"/>
                    </a:lnTo>
                    <a:lnTo>
                      <a:pt x="894" y="9265"/>
                    </a:lnTo>
                    <a:close/>
                    <a:moveTo>
                      <a:pt x="5270" y="8684"/>
                    </a:moveTo>
                    <a:lnTo>
                      <a:pt x="3451" y="9747"/>
                    </a:lnTo>
                    <a:lnTo>
                      <a:pt x="3504" y="10078"/>
                    </a:lnTo>
                    <a:lnTo>
                      <a:pt x="5324" y="9014"/>
                    </a:lnTo>
                    <a:lnTo>
                      <a:pt x="5270" y="8684"/>
                    </a:lnTo>
                    <a:close/>
                    <a:moveTo>
                      <a:pt x="4743" y="8498"/>
                    </a:moveTo>
                    <a:lnTo>
                      <a:pt x="2321" y="9914"/>
                    </a:lnTo>
                    <a:lnTo>
                      <a:pt x="2375" y="10245"/>
                    </a:lnTo>
                    <a:lnTo>
                      <a:pt x="4797" y="8829"/>
                    </a:lnTo>
                    <a:lnTo>
                      <a:pt x="4743" y="8498"/>
                    </a:lnTo>
                    <a:close/>
                    <a:moveTo>
                      <a:pt x="2933" y="9063"/>
                    </a:moveTo>
                    <a:lnTo>
                      <a:pt x="1282" y="10028"/>
                    </a:lnTo>
                    <a:lnTo>
                      <a:pt x="1336" y="10359"/>
                    </a:lnTo>
                    <a:lnTo>
                      <a:pt x="2986" y="9394"/>
                    </a:lnTo>
                    <a:lnTo>
                      <a:pt x="2933" y="9063"/>
                    </a:lnTo>
                    <a:close/>
                    <a:moveTo>
                      <a:pt x="2207" y="9980"/>
                    </a:moveTo>
                    <a:lnTo>
                      <a:pt x="1825" y="10205"/>
                    </a:lnTo>
                    <a:lnTo>
                      <a:pt x="1878" y="10534"/>
                    </a:lnTo>
                    <a:lnTo>
                      <a:pt x="2261" y="10312"/>
                    </a:lnTo>
                    <a:lnTo>
                      <a:pt x="2207" y="9980"/>
                    </a:lnTo>
                    <a:close/>
                    <a:moveTo>
                      <a:pt x="1039" y="10170"/>
                    </a:moveTo>
                    <a:lnTo>
                      <a:pt x="770" y="10328"/>
                    </a:lnTo>
                    <a:lnTo>
                      <a:pt x="824" y="10658"/>
                    </a:lnTo>
                    <a:lnTo>
                      <a:pt x="1093" y="10501"/>
                    </a:lnTo>
                    <a:lnTo>
                      <a:pt x="1039" y="10170"/>
                    </a:lnTo>
                    <a:close/>
                    <a:moveTo>
                      <a:pt x="1738" y="10254"/>
                    </a:moveTo>
                    <a:lnTo>
                      <a:pt x="1355" y="10478"/>
                    </a:lnTo>
                    <a:lnTo>
                      <a:pt x="1409" y="10808"/>
                    </a:lnTo>
                    <a:lnTo>
                      <a:pt x="1791" y="10586"/>
                    </a:lnTo>
                    <a:lnTo>
                      <a:pt x="1738" y="10254"/>
                    </a:lnTo>
                    <a:close/>
                    <a:moveTo>
                      <a:pt x="4768" y="9470"/>
                    </a:moveTo>
                    <a:lnTo>
                      <a:pt x="2545" y="10770"/>
                    </a:lnTo>
                    <a:lnTo>
                      <a:pt x="2599" y="11100"/>
                    </a:lnTo>
                    <a:lnTo>
                      <a:pt x="4822" y="9800"/>
                    </a:lnTo>
                    <a:lnTo>
                      <a:pt x="4768" y="9470"/>
                    </a:lnTo>
                    <a:close/>
                    <a:moveTo>
                      <a:pt x="1112" y="10621"/>
                    </a:moveTo>
                    <a:lnTo>
                      <a:pt x="843" y="10779"/>
                    </a:lnTo>
                    <a:lnTo>
                      <a:pt x="896" y="11110"/>
                    </a:lnTo>
                    <a:lnTo>
                      <a:pt x="1166" y="10951"/>
                    </a:lnTo>
                    <a:lnTo>
                      <a:pt x="1112" y="10621"/>
                    </a:lnTo>
                    <a:close/>
                    <a:moveTo>
                      <a:pt x="3246" y="9866"/>
                    </a:moveTo>
                    <a:lnTo>
                      <a:pt x="1427" y="10930"/>
                    </a:lnTo>
                    <a:lnTo>
                      <a:pt x="1480" y="11260"/>
                    </a:lnTo>
                    <a:lnTo>
                      <a:pt x="3301" y="10197"/>
                    </a:lnTo>
                    <a:lnTo>
                      <a:pt x="3246" y="9866"/>
                    </a:lnTo>
                    <a:close/>
                    <a:moveTo>
                      <a:pt x="3159" y="10906"/>
                    </a:moveTo>
                    <a:lnTo>
                      <a:pt x="2859" y="11080"/>
                    </a:lnTo>
                    <a:lnTo>
                      <a:pt x="2913" y="11410"/>
                    </a:lnTo>
                    <a:lnTo>
                      <a:pt x="3213" y="11236"/>
                    </a:lnTo>
                    <a:lnTo>
                      <a:pt x="3159" y="10906"/>
                    </a:lnTo>
                    <a:close/>
                    <a:moveTo>
                      <a:pt x="1184" y="11073"/>
                    </a:moveTo>
                    <a:lnTo>
                      <a:pt x="914" y="11230"/>
                    </a:lnTo>
                    <a:lnTo>
                      <a:pt x="968" y="11561"/>
                    </a:lnTo>
                    <a:lnTo>
                      <a:pt x="1237" y="11403"/>
                    </a:lnTo>
                    <a:lnTo>
                      <a:pt x="1184" y="11073"/>
                    </a:lnTo>
                    <a:close/>
                    <a:moveTo>
                      <a:pt x="3917" y="10956"/>
                    </a:moveTo>
                    <a:lnTo>
                      <a:pt x="3295" y="11319"/>
                    </a:lnTo>
                    <a:lnTo>
                      <a:pt x="3348" y="11651"/>
                    </a:lnTo>
                    <a:lnTo>
                      <a:pt x="3970" y="11287"/>
                    </a:lnTo>
                    <a:lnTo>
                      <a:pt x="3917" y="10956"/>
                    </a:lnTo>
                    <a:close/>
                    <a:moveTo>
                      <a:pt x="2390" y="10861"/>
                    </a:moveTo>
                    <a:lnTo>
                      <a:pt x="1499" y="11383"/>
                    </a:lnTo>
                    <a:lnTo>
                      <a:pt x="1553" y="11713"/>
                    </a:lnTo>
                    <a:lnTo>
                      <a:pt x="2444" y="11192"/>
                    </a:lnTo>
                    <a:lnTo>
                      <a:pt x="2390" y="10861"/>
                    </a:lnTo>
                    <a:close/>
                    <a:moveTo>
                      <a:pt x="2693" y="11178"/>
                    </a:moveTo>
                    <a:lnTo>
                      <a:pt x="2232" y="11446"/>
                    </a:lnTo>
                    <a:lnTo>
                      <a:pt x="2286" y="11777"/>
                    </a:lnTo>
                    <a:lnTo>
                      <a:pt x="2747" y="11509"/>
                    </a:lnTo>
                    <a:lnTo>
                      <a:pt x="2693" y="11178"/>
                    </a:lnTo>
                    <a:close/>
                    <a:moveTo>
                      <a:pt x="3083" y="11443"/>
                    </a:moveTo>
                    <a:lnTo>
                      <a:pt x="2709" y="11660"/>
                    </a:lnTo>
                    <a:lnTo>
                      <a:pt x="2762" y="11991"/>
                    </a:lnTo>
                    <a:lnTo>
                      <a:pt x="3136" y="11773"/>
                    </a:lnTo>
                    <a:lnTo>
                      <a:pt x="3083" y="11443"/>
                    </a:lnTo>
                    <a:close/>
                    <a:moveTo>
                      <a:pt x="1257" y="11523"/>
                    </a:moveTo>
                    <a:lnTo>
                      <a:pt x="987" y="11682"/>
                    </a:lnTo>
                    <a:lnTo>
                      <a:pt x="1041" y="12012"/>
                    </a:lnTo>
                    <a:lnTo>
                      <a:pt x="1311" y="11854"/>
                    </a:lnTo>
                    <a:lnTo>
                      <a:pt x="1257" y="11523"/>
                    </a:lnTo>
                    <a:close/>
                    <a:moveTo>
                      <a:pt x="2041" y="11558"/>
                    </a:moveTo>
                    <a:lnTo>
                      <a:pt x="1573" y="11832"/>
                    </a:lnTo>
                    <a:lnTo>
                      <a:pt x="1627" y="12163"/>
                    </a:lnTo>
                    <a:lnTo>
                      <a:pt x="2095" y="11889"/>
                    </a:lnTo>
                    <a:lnTo>
                      <a:pt x="2041" y="11558"/>
                    </a:lnTo>
                    <a:close/>
                    <a:moveTo>
                      <a:pt x="1329" y="11975"/>
                    </a:moveTo>
                    <a:lnTo>
                      <a:pt x="1058" y="12133"/>
                    </a:lnTo>
                    <a:lnTo>
                      <a:pt x="1112" y="12463"/>
                    </a:lnTo>
                    <a:lnTo>
                      <a:pt x="1383" y="12306"/>
                    </a:lnTo>
                    <a:lnTo>
                      <a:pt x="1329" y="11975"/>
                    </a:lnTo>
                    <a:close/>
                    <a:moveTo>
                      <a:pt x="3367" y="11770"/>
                    </a:moveTo>
                    <a:lnTo>
                      <a:pt x="2685" y="12169"/>
                    </a:lnTo>
                    <a:lnTo>
                      <a:pt x="2738" y="12499"/>
                    </a:lnTo>
                    <a:lnTo>
                      <a:pt x="3421" y="12100"/>
                    </a:lnTo>
                    <a:lnTo>
                      <a:pt x="3367" y="11770"/>
                    </a:lnTo>
                    <a:close/>
                    <a:moveTo>
                      <a:pt x="2496" y="11785"/>
                    </a:moveTo>
                    <a:lnTo>
                      <a:pt x="1645" y="12283"/>
                    </a:lnTo>
                    <a:lnTo>
                      <a:pt x="1698" y="12613"/>
                    </a:lnTo>
                    <a:lnTo>
                      <a:pt x="2550" y="12116"/>
                    </a:lnTo>
                    <a:lnTo>
                      <a:pt x="2496" y="11785"/>
                    </a:lnTo>
                    <a:close/>
                    <a:moveTo>
                      <a:pt x="1402" y="12426"/>
                    </a:moveTo>
                    <a:lnTo>
                      <a:pt x="1132" y="12583"/>
                    </a:lnTo>
                    <a:lnTo>
                      <a:pt x="1186" y="12915"/>
                    </a:lnTo>
                    <a:lnTo>
                      <a:pt x="1455" y="12756"/>
                    </a:lnTo>
                    <a:lnTo>
                      <a:pt x="1402" y="12426"/>
                    </a:lnTo>
                    <a:close/>
                    <a:moveTo>
                      <a:pt x="2415" y="12326"/>
                    </a:moveTo>
                    <a:lnTo>
                      <a:pt x="1717" y="12735"/>
                    </a:lnTo>
                    <a:lnTo>
                      <a:pt x="1771" y="13065"/>
                    </a:lnTo>
                    <a:lnTo>
                      <a:pt x="2469" y="12657"/>
                    </a:lnTo>
                    <a:lnTo>
                      <a:pt x="2415" y="12326"/>
                    </a:lnTo>
                    <a:close/>
                    <a:moveTo>
                      <a:pt x="1474" y="12875"/>
                    </a:moveTo>
                    <a:lnTo>
                      <a:pt x="1205" y="13034"/>
                    </a:lnTo>
                    <a:lnTo>
                      <a:pt x="1259" y="13364"/>
                    </a:lnTo>
                    <a:lnTo>
                      <a:pt x="1528" y="13207"/>
                    </a:lnTo>
                    <a:lnTo>
                      <a:pt x="1474" y="12875"/>
                    </a:lnTo>
                    <a:close/>
                  </a:path>
                </a:pathLst>
              </a:custGeom>
              <a:solidFill>
                <a:srgbClr val="20F8FD">
                  <a:alpha val="286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836" name="Google Shape;1836;p65"/>
            <p:cNvGrpSpPr/>
            <p:nvPr/>
          </p:nvGrpSpPr>
          <p:grpSpPr>
            <a:xfrm>
              <a:off x="2758325" y="4138175"/>
              <a:ext cx="814325" cy="880250"/>
              <a:chOff x="3215525" y="3376175"/>
              <a:chExt cx="814325" cy="880250"/>
            </a:xfrm>
          </p:grpSpPr>
          <p:sp>
            <p:nvSpPr>
              <p:cNvPr id="1837" name="Google Shape;1837;p65"/>
              <p:cNvSpPr/>
              <p:nvPr/>
            </p:nvSpPr>
            <p:spPr>
              <a:xfrm>
                <a:off x="3215525" y="3376175"/>
                <a:ext cx="814325" cy="880250"/>
              </a:xfrm>
              <a:custGeom>
                <a:avLst/>
                <a:gdLst/>
                <a:ahLst/>
                <a:cxnLst/>
                <a:rect l="l" t="t" r="r" b="b"/>
                <a:pathLst>
                  <a:path w="32573" h="35210" extrusionOk="0">
                    <a:moveTo>
                      <a:pt x="347" y="16144"/>
                    </a:moveTo>
                    <a:lnTo>
                      <a:pt x="27949" y="209"/>
                    </a:lnTo>
                    <a:cubicBezTo>
                      <a:pt x="28309" y="0"/>
                      <a:pt x="28769" y="207"/>
                      <a:pt x="28854" y="615"/>
                    </a:cubicBezTo>
                    <a:lnTo>
                      <a:pt x="32519" y="18413"/>
                    </a:lnTo>
                    <a:cubicBezTo>
                      <a:pt x="32573" y="18671"/>
                      <a:pt x="32454" y="18934"/>
                      <a:pt x="32226" y="19066"/>
                    </a:cubicBezTo>
                    <a:lnTo>
                      <a:pt x="4625" y="35001"/>
                    </a:lnTo>
                    <a:cubicBezTo>
                      <a:pt x="4264" y="35210"/>
                      <a:pt x="3803" y="35004"/>
                      <a:pt x="3720" y="34595"/>
                    </a:cubicBezTo>
                    <a:lnTo>
                      <a:pt x="55" y="16799"/>
                    </a:lnTo>
                    <a:cubicBezTo>
                      <a:pt x="0" y="16538"/>
                      <a:pt x="118" y="16276"/>
                      <a:pt x="347" y="16144"/>
                    </a:cubicBezTo>
                    <a:close/>
                  </a:path>
                </a:pathLst>
              </a:custGeom>
              <a:gradFill>
                <a:gsLst>
                  <a:gs pos="0">
                    <a:srgbClr val="20F8FD">
                      <a:alpha val="54901"/>
                    </a:srgbClr>
                  </a:gs>
                  <a:gs pos="100000">
                    <a:srgbClr val="0182AA">
                      <a:alpha val="59607"/>
                    </a:srgbClr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38" name="Google Shape;1838;p65"/>
              <p:cNvSpPr/>
              <p:nvPr/>
            </p:nvSpPr>
            <p:spPr>
              <a:xfrm>
                <a:off x="3353525" y="3633000"/>
                <a:ext cx="600250" cy="493725"/>
              </a:xfrm>
              <a:custGeom>
                <a:avLst/>
                <a:gdLst/>
                <a:ahLst/>
                <a:cxnLst/>
                <a:rect l="l" t="t" r="r" b="b"/>
                <a:pathLst>
                  <a:path w="24010" h="19749" extrusionOk="0">
                    <a:moveTo>
                      <a:pt x="22706" y="1"/>
                    </a:moveTo>
                    <a:lnTo>
                      <a:pt x="1" y="12915"/>
                    </a:lnTo>
                    <a:lnTo>
                      <a:pt x="1303" y="19748"/>
                    </a:lnTo>
                    <a:lnTo>
                      <a:pt x="24010" y="6833"/>
                    </a:lnTo>
                    <a:lnTo>
                      <a:pt x="22706" y="1"/>
                    </a:lnTo>
                    <a:close/>
                  </a:path>
                </a:pathLst>
              </a:custGeom>
              <a:solidFill>
                <a:srgbClr val="F3F3F3">
                  <a:alpha val="346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39" name="Google Shape;1839;p65"/>
              <p:cNvSpPr/>
              <p:nvPr/>
            </p:nvSpPr>
            <p:spPr>
              <a:xfrm>
                <a:off x="3402750" y="3889275"/>
                <a:ext cx="105325" cy="86675"/>
              </a:xfrm>
              <a:custGeom>
                <a:avLst/>
                <a:gdLst/>
                <a:ahLst/>
                <a:cxnLst/>
                <a:rect l="l" t="t" r="r" b="b"/>
                <a:pathLst>
                  <a:path w="4213" h="3467" extrusionOk="0">
                    <a:moveTo>
                      <a:pt x="3985" y="1"/>
                    </a:moveTo>
                    <a:lnTo>
                      <a:pt x="0" y="2265"/>
                    </a:lnTo>
                    <a:lnTo>
                      <a:pt x="230" y="3466"/>
                    </a:lnTo>
                    <a:lnTo>
                      <a:pt x="4213" y="1199"/>
                    </a:lnTo>
                    <a:lnTo>
                      <a:pt x="3985" y="1"/>
                    </a:lnTo>
                    <a:close/>
                  </a:path>
                </a:pathLst>
              </a:custGeom>
              <a:solidFill>
                <a:srgbClr val="000000">
                  <a:alpha val="167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40" name="Google Shape;1840;p65"/>
              <p:cNvSpPr/>
              <p:nvPr/>
            </p:nvSpPr>
            <p:spPr>
              <a:xfrm>
                <a:off x="3411925" y="3937250"/>
                <a:ext cx="105325" cy="86675"/>
              </a:xfrm>
              <a:custGeom>
                <a:avLst/>
                <a:gdLst/>
                <a:ahLst/>
                <a:cxnLst/>
                <a:rect l="l" t="t" r="r" b="b"/>
                <a:pathLst>
                  <a:path w="4213" h="3467" extrusionOk="0">
                    <a:moveTo>
                      <a:pt x="3985" y="1"/>
                    </a:moveTo>
                    <a:lnTo>
                      <a:pt x="0" y="2268"/>
                    </a:lnTo>
                    <a:lnTo>
                      <a:pt x="229" y="3467"/>
                    </a:lnTo>
                    <a:lnTo>
                      <a:pt x="4213" y="1202"/>
                    </a:lnTo>
                    <a:lnTo>
                      <a:pt x="3985" y="1"/>
                    </a:lnTo>
                    <a:close/>
                  </a:path>
                </a:pathLst>
              </a:custGeom>
              <a:solidFill>
                <a:srgbClr val="000000">
                  <a:alpha val="167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41" name="Google Shape;1841;p65"/>
              <p:cNvSpPr/>
              <p:nvPr/>
            </p:nvSpPr>
            <p:spPr>
              <a:xfrm>
                <a:off x="3421050" y="3985300"/>
                <a:ext cx="105350" cy="86675"/>
              </a:xfrm>
              <a:custGeom>
                <a:avLst/>
                <a:gdLst/>
                <a:ahLst/>
                <a:cxnLst/>
                <a:rect l="l" t="t" r="r" b="b"/>
                <a:pathLst>
                  <a:path w="4214" h="3467" extrusionOk="0">
                    <a:moveTo>
                      <a:pt x="3986" y="1"/>
                    </a:moveTo>
                    <a:lnTo>
                      <a:pt x="1" y="2267"/>
                    </a:lnTo>
                    <a:lnTo>
                      <a:pt x="231" y="3466"/>
                    </a:lnTo>
                    <a:lnTo>
                      <a:pt x="4214" y="1199"/>
                    </a:lnTo>
                    <a:lnTo>
                      <a:pt x="3986" y="1"/>
                    </a:lnTo>
                    <a:close/>
                  </a:path>
                </a:pathLst>
              </a:custGeom>
              <a:solidFill>
                <a:srgbClr val="000000">
                  <a:alpha val="167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42" name="Google Shape;1842;p65"/>
              <p:cNvSpPr/>
              <p:nvPr/>
            </p:nvSpPr>
            <p:spPr>
              <a:xfrm>
                <a:off x="3555350" y="3671250"/>
                <a:ext cx="332425" cy="198775"/>
              </a:xfrm>
              <a:custGeom>
                <a:avLst/>
                <a:gdLst/>
                <a:ahLst/>
                <a:cxnLst/>
                <a:rect l="l" t="t" r="r" b="b"/>
                <a:pathLst>
                  <a:path w="13297" h="7951" extrusionOk="0">
                    <a:moveTo>
                      <a:pt x="13213" y="1"/>
                    </a:moveTo>
                    <a:lnTo>
                      <a:pt x="1" y="7516"/>
                    </a:lnTo>
                    <a:lnTo>
                      <a:pt x="83" y="7951"/>
                    </a:lnTo>
                    <a:lnTo>
                      <a:pt x="13297" y="434"/>
                    </a:lnTo>
                    <a:lnTo>
                      <a:pt x="13213" y="1"/>
                    </a:lnTo>
                    <a:close/>
                  </a:path>
                </a:pathLst>
              </a:custGeom>
              <a:solidFill>
                <a:srgbClr val="000000">
                  <a:alpha val="167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43" name="Google Shape;1843;p65"/>
              <p:cNvSpPr/>
              <p:nvPr/>
            </p:nvSpPr>
            <p:spPr>
              <a:xfrm>
                <a:off x="3560025" y="3695825"/>
                <a:ext cx="332425" cy="198725"/>
              </a:xfrm>
              <a:custGeom>
                <a:avLst/>
                <a:gdLst/>
                <a:ahLst/>
                <a:cxnLst/>
                <a:rect l="l" t="t" r="r" b="b"/>
                <a:pathLst>
                  <a:path w="13297" h="7949" extrusionOk="0">
                    <a:moveTo>
                      <a:pt x="13213" y="0"/>
                    </a:moveTo>
                    <a:lnTo>
                      <a:pt x="1" y="7516"/>
                    </a:lnTo>
                    <a:lnTo>
                      <a:pt x="83" y="7948"/>
                    </a:lnTo>
                    <a:lnTo>
                      <a:pt x="13297" y="434"/>
                    </a:lnTo>
                    <a:lnTo>
                      <a:pt x="13213" y="0"/>
                    </a:lnTo>
                    <a:close/>
                  </a:path>
                </a:pathLst>
              </a:custGeom>
              <a:solidFill>
                <a:srgbClr val="000000">
                  <a:alpha val="167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44" name="Google Shape;1844;p65"/>
              <p:cNvSpPr/>
              <p:nvPr/>
            </p:nvSpPr>
            <p:spPr>
              <a:xfrm>
                <a:off x="3564700" y="3720375"/>
                <a:ext cx="332425" cy="198750"/>
              </a:xfrm>
              <a:custGeom>
                <a:avLst/>
                <a:gdLst/>
                <a:ahLst/>
                <a:cxnLst/>
                <a:rect l="l" t="t" r="r" b="b"/>
                <a:pathLst>
                  <a:path w="13297" h="7950" extrusionOk="0">
                    <a:moveTo>
                      <a:pt x="13215" y="0"/>
                    </a:moveTo>
                    <a:lnTo>
                      <a:pt x="1" y="7514"/>
                    </a:lnTo>
                    <a:lnTo>
                      <a:pt x="84" y="7949"/>
                    </a:lnTo>
                    <a:lnTo>
                      <a:pt x="13297" y="435"/>
                    </a:lnTo>
                    <a:lnTo>
                      <a:pt x="13215" y="0"/>
                    </a:lnTo>
                    <a:close/>
                  </a:path>
                </a:pathLst>
              </a:custGeom>
              <a:solidFill>
                <a:srgbClr val="000000">
                  <a:alpha val="167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45" name="Google Shape;1845;p65"/>
              <p:cNvSpPr/>
              <p:nvPr/>
            </p:nvSpPr>
            <p:spPr>
              <a:xfrm>
                <a:off x="3569375" y="3744950"/>
                <a:ext cx="332425" cy="198700"/>
              </a:xfrm>
              <a:custGeom>
                <a:avLst/>
                <a:gdLst/>
                <a:ahLst/>
                <a:cxnLst/>
                <a:rect l="l" t="t" r="r" b="b"/>
                <a:pathLst>
                  <a:path w="13297" h="7948" extrusionOk="0">
                    <a:moveTo>
                      <a:pt x="13213" y="0"/>
                    </a:moveTo>
                    <a:lnTo>
                      <a:pt x="1" y="7514"/>
                    </a:lnTo>
                    <a:lnTo>
                      <a:pt x="84" y="7948"/>
                    </a:lnTo>
                    <a:lnTo>
                      <a:pt x="13297" y="434"/>
                    </a:lnTo>
                    <a:lnTo>
                      <a:pt x="13213" y="0"/>
                    </a:lnTo>
                    <a:close/>
                  </a:path>
                </a:pathLst>
              </a:custGeom>
              <a:solidFill>
                <a:srgbClr val="000000">
                  <a:alpha val="167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46" name="Google Shape;1846;p65"/>
              <p:cNvSpPr/>
              <p:nvPr/>
            </p:nvSpPr>
            <p:spPr>
              <a:xfrm>
                <a:off x="3574100" y="3769475"/>
                <a:ext cx="332425" cy="198750"/>
              </a:xfrm>
              <a:custGeom>
                <a:avLst/>
                <a:gdLst/>
                <a:ahLst/>
                <a:cxnLst/>
                <a:rect l="l" t="t" r="r" b="b"/>
                <a:pathLst>
                  <a:path w="13297" h="7950" extrusionOk="0">
                    <a:moveTo>
                      <a:pt x="13213" y="1"/>
                    </a:moveTo>
                    <a:lnTo>
                      <a:pt x="0" y="7515"/>
                    </a:lnTo>
                    <a:lnTo>
                      <a:pt x="81" y="7950"/>
                    </a:lnTo>
                    <a:lnTo>
                      <a:pt x="13296" y="436"/>
                    </a:lnTo>
                    <a:lnTo>
                      <a:pt x="13213" y="1"/>
                    </a:lnTo>
                    <a:close/>
                  </a:path>
                </a:pathLst>
              </a:custGeom>
              <a:solidFill>
                <a:srgbClr val="000000">
                  <a:alpha val="167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47" name="Google Shape;1847;p65"/>
              <p:cNvSpPr/>
              <p:nvPr/>
            </p:nvSpPr>
            <p:spPr>
              <a:xfrm>
                <a:off x="3578775" y="3794050"/>
                <a:ext cx="332425" cy="198725"/>
              </a:xfrm>
              <a:custGeom>
                <a:avLst/>
                <a:gdLst/>
                <a:ahLst/>
                <a:cxnLst/>
                <a:rect l="l" t="t" r="r" b="b"/>
                <a:pathLst>
                  <a:path w="13297" h="7949" extrusionOk="0">
                    <a:moveTo>
                      <a:pt x="13213" y="1"/>
                    </a:moveTo>
                    <a:lnTo>
                      <a:pt x="0" y="7515"/>
                    </a:lnTo>
                    <a:lnTo>
                      <a:pt x="82" y="7948"/>
                    </a:lnTo>
                    <a:lnTo>
                      <a:pt x="13296" y="433"/>
                    </a:lnTo>
                    <a:lnTo>
                      <a:pt x="13213" y="1"/>
                    </a:lnTo>
                    <a:close/>
                  </a:path>
                </a:pathLst>
              </a:custGeom>
              <a:solidFill>
                <a:srgbClr val="000000">
                  <a:alpha val="167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48" name="Google Shape;1848;p65"/>
              <p:cNvSpPr/>
              <p:nvPr/>
            </p:nvSpPr>
            <p:spPr>
              <a:xfrm>
                <a:off x="3338675" y="3584750"/>
                <a:ext cx="585625" cy="357750"/>
              </a:xfrm>
              <a:custGeom>
                <a:avLst/>
                <a:gdLst/>
                <a:ahLst/>
                <a:cxnLst/>
                <a:rect l="l" t="t" r="r" b="b"/>
                <a:pathLst>
                  <a:path w="23425" h="14310" extrusionOk="0">
                    <a:moveTo>
                      <a:pt x="23213" y="1"/>
                    </a:moveTo>
                    <a:lnTo>
                      <a:pt x="0" y="13205"/>
                    </a:lnTo>
                    <a:lnTo>
                      <a:pt x="211" y="14309"/>
                    </a:lnTo>
                    <a:lnTo>
                      <a:pt x="23424" y="1108"/>
                    </a:lnTo>
                    <a:lnTo>
                      <a:pt x="23213" y="1"/>
                    </a:lnTo>
                    <a:close/>
                  </a:path>
                </a:pathLst>
              </a:custGeom>
              <a:solidFill>
                <a:srgbClr val="F3F3F3">
                  <a:alpha val="346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49" name="Google Shape;1849;p65"/>
              <p:cNvSpPr/>
              <p:nvPr/>
            </p:nvSpPr>
            <p:spPr>
              <a:xfrm>
                <a:off x="3352125" y="3883175"/>
                <a:ext cx="56975" cy="46675"/>
              </a:xfrm>
              <a:custGeom>
                <a:avLst/>
                <a:gdLst/>
                <a:ahLst/>
                <a:cxnLst/>
                <a:rect l="l" t="t" r="r" b="b"/>
                <a:pathLst>
                  <a:path w="2279" h="1867" extrusionOk="0">
                    <a:moveTo>
                      <a:pt x="2156" y="0"/>
                    </a:moveTo>
                    <a:lnTo>
                      <a:pt x="1" y="1226"/>
                    </a:lnTo>
                    <a:lnTo>
                      <a:pt x="124" y="1866"/>
                    </a:lnTo>
                    <a:lnTo>
                      <a:pt x="2279" y="640"/>
                    </a:lnTo>
                    <a:lnTo>
                      <a:pt x="2156" y="0"/>
                    </a:lnTo>
                    <a:close/>
                  </a:path>
                </a:pathLst>
              </a:custGeom>
              <a:solidFill>
                <a:srgbClr val="000000">
                  <a:alpha val="167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50" name="Google Shape;1850;p65"/>
              <p:cNvSpPr/>
              <p:nvPr/>
            </p:nvSpPr>
            <p:spPr>
              <a:xfrm>
                <a:off x="3734650" y="3603125"/>
                <a:ext cx="176275" cy="103775"/>
              </a:xfrm>
              <a:custGeom>
                <a:avLst/>
                <a:gdLst/>
                <a:ahLst/>
                <a:cxnLst/>
                <a:rect l="l" t="t" r="r" b="b"/>
                <a:pathLst>
                  <a:path w="7051" h="4151" extrusionOk="0">
                    <a:moveTo>
                      <a:pt x="7021" y="1"/>
                    </a:moveTo>
                    <a:lnTo>
                      <a:pt x="1" y="3994"/>
                    </a:lnTo>
                    <a:lnTo>
                      <a:pt x="31" y="4150"/>
                    </a:lnTo>
                    <a:lnTo>
                      <a:pt x="7050" y="157"/>
                    </a:lnTo>
                    <a:lnTo>
                      <a:pt x="7021" y="1"/>
                    </a:lnTo>
                    <a:close/>
                  </a:path>
                </a:pathLst>
              </a:custGeom>
              <a:solidFill>
                <a:srgbClr val="000000">
                  <a:alpha val="167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868556" y="2232943"/>
            <a:ext cx="5406887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ВЛИЯНИЕ ИНТЕРНЕТА </a:t>
            </a:r>
          </a:p>
          <a:p>
            <a:pPr algn="ctr"/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И ИНФОРМАЦИОННЫХ ТЕХНОЛОГИЙ </a:t>
            </a:r>
          </a:p>
          <a:p>
            <a:pPr algn="ctr"/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НА ЛЮДЕЙ И ОБЩЕСТВО НЕОДНОЗНАЧНО </a:t>
            </a:r>
          </a:p>
          <a:p>
            <a:pPr algn="ctr"/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И ТРЕБУЕТ ДАЛЬНЕЙШИХ </a:t>
            </a:r>
          </a:p>
          <a:p>
            <a:pPr algn="ctr"/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ИССЛЕДОВАНИЙ.</a:t>
            </a:r>
            <a:endParaRPr lang="ru-RU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1278836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70000"/>
              </a:lnSpc>
            </a:pPr>
            <a:r>
              <a:rPr lang="ru-RU" sz="4000" b="1" dirty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ПОЗИТИВНОЕ И</a:t>
            </a:r>
            <a:br>
              <a:rPr lang="ru-RU" sz="4000" b="1" dirty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ru-RU" sz="4000" b="1" dirty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НЕГАТИВНОЕ ВЛИЯНИЕ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4678" y="1985461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ПОСЛЕ ПРОВЕДЕННОГО ИССЛЕДОВАНИЯ БЫЛА СОСТАВЛЕНА ПАМЯТКА «ПРАВИЛА РАБОТЫ </a:t>
            </a:r>
          </a:p>
          <a:p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С ИНТЕРНЕТОМ».</a:t>
            </a:r>
            <a:endParaRPr lang="ru-RU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4678" y="1277575"/>
            <a:ext cx="387798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РЕКОМЕНДАЦИИ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History of Internet Class for College by Slidesgo">
  <a:themeElements>
    <a:clrScheme name="Simple Light">
      <a:dk1>
        <a:srgbClr val="000000"/>
      </a:dk1>
      <a:lt1>
        <a:srgbClr val="F3F3F3"/>
      </a:lt1>
      <a:dk2>
        <a:srgbClr val="00183A"/>
      </a:dk2>
      <a:lt2>
        <a:srgbClr val="012060"/>
      </a:lt2>
      <a:accent1>
        <a:srgbClr val="022E88"/>
      </a:accent1>
      <a:accent2>
        <a:srgbClr val="006AFF"/>
      </a:accent2>
      <a:accent3>
        <a:srgbClr val="0182AA"/>
      </a:accent3>
      <a:accent4>
        <a:srgbClr val="20F8FD"/>
      </a:accent4>
      <a:accent5>
        <a:srgbClr val="748BFF"/>
      </a:accent5>
      <a:accent6>
        <a:srgbClr val="7659FF"/>
      </a:accent6>
      <a:hlink>
        <a:srgbClr val="F3F3F3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131</Words>
  <Application>Microsoft Office PowerPoint</Application>
  <PresentationFormat>Экран (16:9)</PresentationFormat>
  <Paragraphs>46</Paragraphs>
  <Slides>10</Slides>
  <Notes>10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Overpass</vt:lpstr>
      <vt:lpstr>Oxanium</vt:lpstr>
      <vt:lpstr>Courier New</vt:lpstr>
      <vt:lpstr>Arial</vt:lpstr>
      <vt:lpstr>History of Internet Class for College by Slidesgo</vt:lpstr>
      <vt:lpstr>ВЛИЯНИЕ ИНТЕРНЕТА</vt:lpstr>
      <vt:lpstr>Презентация PowerPoint</vt:lpstr>
      <vt:lpstr>Презентация PowerPoint</vt:lpstr>
      <vt:lpstr>ИНТЕРНЕТ</vt:lpstr>
      <vt:lpstr>ЛИЧНОСТЬ</vt:lpstr>
      <vt:lpstr>СТАТИСТИКА</vt:lpstr>
      <vt:lpstr>АНКЕТИРОВАНИЕ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HISTORY OF INTERNET CLASS FOR COLLEGE</dc:title>
  <dc:creator>Hainex</dc:creator>
  <cp:lastModifiedBy>Индивидуальный проект</cp:lastModifiedBy>
  <cp:revision>6</cp:revision>
  <dcterms:modified xsi:type="dcterms:W3CDTF">2023-05-11T09:25:59Z</dcterms:modified>
</cp:coreProperties>
</file>