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  <p:sldId id="257" r:id="rId5"/>
    <p:sldId id="262" r:id="rId6"/>
    <p:sldId id="260" r:id="rId7"/>
    <p:sldId id="261" r:id="rId8"/>
  </p:sldIdLst>
  <p:sldSz cx="12192000" cy="6858000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presProps" Target="presProps.xml" /><Relationship Id="rId11" Type="http://schemas.openxmlformats.org/officeDocument/2006/relationships/viewProps" Target="viewProps.xml" /><Relationship Id="rId12" Type="http://schemas.openxmlformats.org/officeDocument/2006/relationships/theme" Target="theme/theme1.xml" /><Relationship Id="rId13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tags" Target="tags/tag1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E591D1-3874-2106-4915-E80652621A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defPPr/>
            <a:lvl1pPr algn="ctr">
              <a:defRPr sz="6000"/>
            </a:lvl1pPr>
          </a:lstStyle>
          <a:p>
            <a:pPr/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CC0B17A-1B2E-0D39-94D2-A2F86FD825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defPPr/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/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D5B38A-F62C-6EEA-5B2A-5948D0E2C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642B036D-6AAC-C543-9BB8-5889020F8954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85C9134-78AF-6300-4F9A-0CE275E90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2A0A014-7334-161B-413E-D7802770B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15F23F16-1F71-D34A-94AF-BE3A587E48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150739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F0DAA7-03B7-3133-A6E7-91D57BDE0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/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C00FFE-42F6-9B4D-2507-0F78C122EC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defPPr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3B574E-86DA-7FB8-8077-57925C2CB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642B036D-6AAC-C543-9BB8-5889020F8954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97AA94F-8CF6-A8C6-EFB0-D5F7E393C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433578-AFB0-8418-1144-CB4A539DC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15F23F16-1F71-D34A-94AF-BE3A587E48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219652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FC67B1-1139-A631-E573-E856ADA32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/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F1823FA-08E4-F609-D873-103A84C17D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3ACF8A-43AA-7B45-1A76-B1701708DE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642B036D-6AAC-C543-9BB8-5889020F8954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1F4179-AA15-6404-422E-91E323456E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4C9430-C982-9D7A-7A67-48FA0FBE45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15F23F16-1F71-D34A-94AF-BE3A587E48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232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3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4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5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6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A4D3F473-6EBA-91C8-661F-548230502B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2439" y="-348949"/>
            <a:ext cx="12904439" cy="720694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D9CA03E-71BA-EA47-F9B2-95C9091AAE81}"/>
              </a:ext>
            </a:extLst>
          </p:cNvPr>
          <p:cNvSpPr txBox="1"/>
          <p:nvPr/>
        </p:nvSpPr>
        <p:spPr>
          <a:xfrm>
            <a:off x="690756" y="1273522"/>
            <a:ext cx="6102194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/>
          </a:lstStyle>
          <a:p>
            <a:r>
              <a:rPr lang="ru-RU" sz="26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ТЕМА РАБОТЫ:СОЗДАНИЕ ЭКСКУРСИОННЫХ МАРШРУТОВ ПО БАРГУЗИНСКОМУ РАЙОНУ</a:t>
            </a:r>
            <a:endParaRPr lang="ru-RU" sz="26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1359EF-5AC2-6B5A-0D7F-7662B4114989}"/>
              </a:ext>
            </a:extLst>
          </p:cNvPr>
          <p:cNvSpPr txBox="1"/>
          <p:nvPr/>
        </p:nvSpPr>
        <p:spPr>
          <a:xfrm>
            <a:off x="5676006" y="4585972"/>
            <a:ext cx="7159011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/>
          </a:lstStyle>
          <a:p>
            <a:pPr algn="l"/>
            <a:r>
              <a:rPr lang="ru-RU" sz="27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Работу выполнила: ученица 11 «Б» класса</a:t>
            </a:r>
          </a:p>
          <a:p>
            <a:pPr algn="l"/>
            <a:r>
              <a:rPr lang="ru-RU" sz="27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Генденжапова Александра</a:t>
            </a:r>
          </a:p>
          <a:p>
            <a:pPr algn="l"/>
            <a:r>
              <a:rPr lang="ru-RU" sz="27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Руководитель проекта: учитель истории </a:t>
            </a:r>
          </a:p>
          <a:p>
            <a:pPr algn="l"/>
            <a:r>
              <a:rPr lang="ru-RU" sz="27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и обществознания</a:t>
            </a:r>
          </a:p>
          <a:p>
            <a:pPr algn="l"/>
            <a:r>
              <a:rPr lang="ru-RU" sz="2700" b="0" i="0" u="none" strike="noStrike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Гомбожапова Сэсэгма Базарнимаева</a:t>
            </a:r>
            <a:endParaRPr lang="ru-RU" sz="2700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981726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4">
            <a:extLst>
              <a:ext uri="{FF2B5EF4-FFF2-40B4-BE49-F238E27FC236}">
                <a16:creationId xmlns:a16="http://schemas.microsoft.com/office/drawing/2014/main" id="{4B77CC86-C67A-1A7F-A2B4-435C3E61EC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7375"/>
            <a:ext cx="12294064" cy="753530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53C9003-5474-6317-6790-FCB2B86549A2}"/>
              </a:ext>
            </a:extLst>
          </p:cNvPr>
          <p:cNvSpPr txBox="1"/>
          <p:nvPr/>
        </p:nvSpPr>
        <p:spPr>
          <a:xfrm>
            <a:off x="-1" y="896033"/>
            <a:ext cx="6899105" cy="589392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2900" b="1" i="0" u="none" strike="noStrike">
                <a:solidFill>
                  <a:srgbClr val="181818"/>
                </a:solidFill>
                <a:effectLst/>
                <a:latin typeface="Open Sans" panose="020f0502020204030204" pitchFamily="34" charset="0"/>
              </a:rPr>
              <a:t>Актуальность</a:t>
            </a:r>
            <a:r>
              <a:rPr lang="ru-RU" sz="2900" b="0" i="0" u="none" strike="noStrike">
                <a:solidFill>
                  <a:srgbClr val="181818"/>
                </a:solidFill>
                <a:effectLst/>
                <a:latin typeface="Open Sans" panose="020f0502020204030204" pitchFamily="34" charset="0"/>
              </a:rPr>
              <a:t>:</a:t>
            </a:r>
          </a:p>
          <a:p>
            <a:pPr/>
            <a:r>
              <a:rPr lang="ru-RU" sz="2900" b="0" i="0" u="none" strike="noStrike">
                <a:solidFill>
                  <a:srgbClr val="181818"/>
                </a:solidFill>
                <a:effectLst/>
                <a:latin typeface="Open Sans" panose="020f0502020204030204" pitchFamily="34" charset="0"/>
              </a:rPr>
              <a:t>—актуальность исследования определяется значимостью создания путеводителя для удобного путешествия</a:t>
            </a:r>
            <a:endParaRPr lang="ru-RU" sz="2900">
              <a:solidFill>
                <a:srgbClr val="181818"/>
              </a:solidFill>
              <a:latin typeface="Open Sans" panose="020b0606030504020204" pitchFamily="34" charset="0"/>
            </a:endParaRPr>
          </a:p>
          <a:p>
            <a:pPr/>
            <a:r>
              <a:rPr lang="en-GB" sz="2900">
                <a:solidFill>
                  <a:srgbClr val="181818"/>
                </a:solidFill>
                <a:latin typeface="Open Sans" panose="020f0502020204030204" pitchFamily="34" charset="0"/>
              </a:rPr>
              <a:t>-</a:t>
            </a:r>
            <a:r>
              <a:rPr lang="ru-RU" sz="2900">
                <a:solidFill>
                  <a:srgbClr val="181818"/>
                </a:solidFill>
                <a:latin typeface="Open Sans" panose="020f0502020204030204" pitchFamily="34" charset="0"/>
              </a:rPr>
              <a:t>П</a:t>
            </a:r>
            <a:r>
              <a:rPr lang="ru-RU" sz="2900" b="0" i="0" u="none" strike="noStrike">
                <a:solidFill>
                  <a:srgbClr val="181818"/>
                </a:solidFill>
                <a:effectLst/>
                <a:latin typeface="Open Sans" panose="020f0502020204030204" pitchFamily="34" charset="0"/>
              </a:rPr>
              <a:t>роект посодействует в развитии туризма в районе, создаст информационный ресурс для реальных  экскурсионных маршрутов.</a:t>
            </a:r>
          </a:p>
          <a:p>
            <a:pPr/>
            <a:r>
              <a:rPr lang="ru-RU" sz="2900">
                <a:solidFill>
                  <a:srgbClr val="181818"/>
                </a:solidFill>
                <a:latin typeface="Open Sans" panose="020f0502020204030204" pitchFamily="34" charset="0"/>
              </a:rPr>
              <a:t>—</a:t>
            </a:r>
            <a:r>
              <a:rPr lang="ru-RU" sz="2900" b="0" i="0" u="none" strike="noStrike">
                <a:solidFill>
                  <a:srgbClr val="181818"/>
                </a:solidFill>
                <a:effectLst/>
                <a:latin typeface="Open Sans" panose="020f0502020204030204" pitchFamily="34" charset="0"/>
              </a:rPr>
              <a:t>Сделает доступным для широкого круга людей, краеведческий материал</a:t>
            </a:r>
            <a:endParaRPr lang="ru-RU" sz="2900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0FA56140-D8CD-CD56-303F-53E97394A1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104" y="1078451"/>
            <a:ext cx="5553090" cy="4190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246699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6A7F0508-7FCB-D2B2-BA0E-BB8DBF1499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7375"/>
            <a:ext cx="12192000" cy="74727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A46B42C-5EE6-49EB-3C71-989962469E1B}"/>
              </a:ext>
            </a:extLst>
          </p:cNvPr>
          <p:cNvSpPr txBox="1"/>
          <p:nvPr/>
        </p:nvSpPr>
        <p:spPr>
          <a:xfrm>
            <a:off x="351573" y="795347"/>
            <a:ext cx="11109403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3800" b="1" i="0">
                <a:effectLst/>
                <a:latin typeface="UICTFontTextStyleBody"/>
              </a:rPr>
              <a:t>Задачи работы:</a:t>
            </a:r>
            <a:endParaRPr lang="ru-RU" sz="3800" b="1">
              <a:effectLst/>
              <a:latin typeface=".AppleSystemUIFont"/>
            </a:endParaRPr>
          </a:p>
          <a:p>
            <a:pPr/>
            <a:r>
              <a:rPr lang="ru-RU" sz="3800" b="0" i="0">
                <a:effectLst/>
                <a:latin typeface="UICTFontTextStyleBody"/>
              </a:rPr>
              <a:t>1)Выявить достопримечательности Баргузинского района</a:t>
            </a:r>
            <a:endParaRPr lang="ru-RU" sz="3800">
              <a:effectLst/>
              <a:latin typeface=".AppleSystemUIFont"/>
            </a:endParaRPr>
          </a:p>
          <a:p>
            <a:pPr/>
            <a:r>
              <a:rPr lang="ru-RU" sz="3800" b="0" i="0">
                <a:effectLst/>
                <a:latin typeface="UICTFontTextStyleBody"/>
              </a:rPr>
              <a:t>2)Разработать экскурсионные маршруты по данным достопримечательностям </a:t>
            </a:r>
            <a:endParaRPr lang="ru-RU" sz="3800">
              <a:effectLst/>
              <a:latin typeface=".AppleSystemUIFont"/>
            </a:endParaRPr>
          </a:p>
          <a:p>
            <a:pPr/>
            <a:r>
              <a:rPr lang="ru-RU" sz="3800" b="0" i="0">
                <a:effectLst/>
                <a:latin typeface="UICTFontTextStyleBody"/>
              </a:rPr>
              <a:t>3)Создание и оформление путеводителя по району</a:t>
            </a:r>
            <a:endParaRPr lang="ru-RU" sz="3800">
              <a:effectLst/>
              <a:latin typeface=".AppleSystemUIFon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143209-D8AB-00DD-BDAC-85924937643B}"/>
              </a:ext>
            </a:extLst>
          </p:cNvPr>
          <p:cNvSpPr txBox="1"/>
          <p:nvPr/>
        </p:nvSpPr>
        <p:spPr>
          <a:xfrm>
            <a:off x="351573" y="4527707"/>
            <a:ext cx="9343793" cy="263149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3300" b="1" i="0" u="none" strike="noStrike">
                <a:solidFill>
                  <a:schemeClr val="bg1">
                    <a:lumMod val="10000"/>
                  </a:schemeClr>
                </a:solidFill>
                <a:effectLst/>
                <a:latin typeface="Helvetica Neue" panose="02000503000000020004" pitchFamily="2"/>
              </a:rPr>
              <a:t>Цель работы:</a:t>
            </a:r>
            <a:r>
              <a:rPr lang="ru-RU" sz="3300" b="0" i="0" u="none" strike="noStrike">
                <a:solidFill>
                  <a:schemeClr val="bg1">
                    <a:lumMod val="10000"/>
                  </a:schemeClr>
                </a:solidFill>
                <a:effectLst/>
                <a:latin typeface="Helvetica Neue" panose="02000503000000020004" pitchFamily="2"/>
              </a:rPr>
              <a:t>Создание путеводителя - справочника для туристов с информацией о природных и  культурных достопримечательностях </a:t>
            </a:r>
            <a:r>
              <a:rPr lang="ru-RU" sz="3300" err="1">
                <a:solidFill>
                  <a:schemeClr val="bg1">
                    <a:lumMod val="10000"/>
                  </a:schemeClr>
                </a:solidFill>
                <a:latin typeface="Helvetica Neue" panose="02000503000000020004" pitchFamily="2"/>
              </a:rPr>
              <a:t>Баргузинского </a:t>
            </a:r>
            <a:r>
              <a:rPr lang="ru-RU" sz="3300" b="0" i="0" u="none" strike="noStrike">
                <a:solidFill>
                  <a:schemeClr val="bg1">
                    <a:lumMod val="10000"/>
                  </a:schemeClr>
                </a:solidFill>
                <a:effectLst/>
                <a:latin typeface="Helvetica Neue" panose="02000503000000020004" pitchFamily="2"/>
              </a:rPr>
              <a:t>района.</a:t>
            </a:r>
            <a:endParaRPr lang="ru-RU" sz="3300">
              <a:solidFill>
                <a:schemeClr val="bg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407349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0B6CBB35-2B7D-423D-3040-4829ECFAE7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7376"/>
            <a:ext cx="12452195" cy="76322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5BED308-7D68-587A-AF40-A98E7E2A16DD}"/>
              </a:ext>
            </a:extLst>
          </p:cNvPr>
          <p:cNvSpPr txBox="1"/>
          <p:nvPr/>
        </p:nvSpPr>
        <p:spPr>
          <a:xfrm>
            <a:off x="0" y="2941979"/>
            <a:ext cx="6706938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/>
          </a:lstStyle>
          <a:p>
            <a:pPr algn="l"/>
            <a:r>
              <a:rPr lang="ru-RU" sz="3500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Тип проекта</a:t>
            </a:r>
            <a:r>
              <a:rPr lang="ru-RU" sz="35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информационно- исследовательский_</a:t>
            </a:r>
            <a:endParaRPr lang="ru-RU" sz="3500" b="0" i="0" u="none" strike="noStrike">
              <a:solidFill>
                <a:schemeClr val="bg1">
                  <a:lumMod val="10000"/>
                </a:schemeClr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3500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Объект исследования:</a:t>
            </a:r>
            <a:r>
              <a:rPr lang="ru-RU" sz="35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Природа и культура Баргузинского района</a:t>
            </a:r>
          </a:p>
          <a:p>
            <a:pPr algn="l"/>
            <a:r>
              <a:rPr lang="ru-RU" sz="3500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Предмет исследования:</a:t>
            </a:r>
            <a:r>
              <a:rPr lang="ru-RU" sz="35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Природные и культурные памятники Баргузинского района.</a:t>
            </a:r>
          </a:p>
          <a:p>
            <a:pPr algn="l"/>
            <a:endParaRPr lang="ru-RU" sz="3500" b="0" i="0" u="none" strike="noStrike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07CF27BF-7215-1E37-FD4C-F3A45BB503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119" y="0"/>
            <a:ext cx="6220895" cy="406588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186490726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18A4EC8D-265A-D164-7EDB-62728F2872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216243"/>
            <a:ext cx="12452195" cy="72904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73D06DC-5CE4-9A54-2C3D-2304CBC05CAA}"/>
              </a:ext>
            </a:extLst>
          </p:cNvPr>
          <p:cNvSpPr txBox="1"/>
          <p:nvPr/>
        </p:nvSpPr>
        <p:spPr>
          <a:xfrm>
            <a:off x="247804" y="3873446"/>
            <a:ext cx="8828049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/>
          </a:lstStyle>
          <a:p>
            <a:pPr algn="l"/>
            <a:r>
              <a:rPr lang="ru-RU" sz="3200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Гипотеза</a:t>
            </a:r>
            <a:r>
              <a:rPr lang="ru-RU" sz="32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</a:t>
            </a:r>
          </a:p>
          <a:p>
            <a:pPr algn="l"/>
            <a:r>
              <a:rPr lang="ru-RU" sz="32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Если создать путеводитель-справочник для туристов, то это сыграет важную роль не только в развитии туризма родного края, но и развитию и процветанию Баргузина</a:t>
            </a:r>
            <a:endParaRPr lang="ru-RU" sz="3200"/>
          </a:p>
        </p:txBody>
      </p:sp>
      <p:pic>
        <p:nvPicPr>
          <p:cNvPr id="13" name="Рисунок 13">
            <a:extLst>
              <a:ext uri="{FF2B5EF4-FFF2-40B4-BE49-F238E27FC236}">
                <a16:creationId xmlns:a16="http://schemas.microsoft.com/office/drawing/2014/main" id="{B0F7B3ED-0072-4B3C-D0F1-A47F3B32D7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862" y="0"/>
            <a:ext cx="6549236" cy="4221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24776783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D6F49284-A2EF-1485-09A3-0B246C0F30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609" y="-159287"/>
            <a:ext cx="11950391" cy="73246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7730A6-C188-BFBF-39B4-8791DB0278BD}"/>
              </a:ext>
            </a:extLst>
          </p:cNvPr>
          <p:cNvSpPr txBox="1"/>
          <p:nvPr/>
        </p:nvSpPr>
        <p:spPr>
          <a:xfrm>
            <a:off x="241609" y="898293"/>
            <a:ext cx="8121805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4500" b="1" i="0">
                <a:effectLst/>
                <a:latin typeface="UICTFontTextStyleBody"/>
              </a:rPr>
              <a:t>Ход работы над проектом:</a:t>
            </a:r>
            <a:endParaRPr lang="ru-RU" sz="4500">
              <a:effectLst/>
              <a:latin typeface=".AppleSystemUIFont"/>
            </a:endParaRPr>
          </a:p>
          <a:p>
            <a:pPr/>
            <a:r>
              <a:rPr lang="ru-RU" sz="4500" b="0" i="0">
                <a:effectLst/>
                <a:latin typeface="UICTFontTextStyleBody"/>
              </a:rPr>
              <a:t>1)определение темы проекта</a:t>
            </a:r>
            <a:endParaRPr lang="ru-RU" sz="4500">
              <a:effectLst/>
              <a:latin typeface=".AppleSystemUIFont"/>
            </a:endParaRPr>
          </a:p>
          <a:p>
            <a:pPr/>
            <a:r>
              <a:rPr lang="ru-RU" sz="4500" b="0" i="0">
                <a:effectLst/>
                <a:latin typeface="UICTFontTextStyleBody"/>
              </a:rPr>
              <a:t>2)поиск информации в сети интернет по теме проекта</a:t>
            </a:r>
            <a:endParaRPr lang="ru-RU" sz="4500">
              <a:effectLst/>
              <a:latin typeface=".AppleSystemUIFont"/>
            </a:endParaRPr>
          </a:p>
          <a:p>
            <a:pPr/>
            <a:r>
              <a:rPr lang="ru-RU" sz="4500" b="0" i="0">
                <a:effectLst/>
                <a:latin typeface="UICTFontTextStyleBody"/>
              </a:rPr>
              <a:t>3)создание презентации и оформление буклета-путеводителя</a:t>
            </a:r>
            <a:endParaRPr lang="ru-RU" sz="4500">
              <a:effectLst/>
              <a:latin typeface=".AppleSystemUIFont"/>
            </a:endParaRPr>
          </a:p>
          <a:p>
            <a:pPr/>
            <a:r>
              <a:rPr lang="ru-RU" sz="4500" b="0" i="0">
                <a:effectLst/>
                <a:latin typeface="UICTFontTextStyleBody"/>
              </a:rPr>
              <a:t>4)подведение итогов работы</a:t>
            </a:r>
            <a:endParaRPr lang="ru-RU" sz="4500">
              <a:effectLst/>
              <a:latin typeface=".AppleSystemUIFont"/>
            </a:endParaRPr>
          </a:p>
        </p:txBody>
      </p:sp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764EA2D7-C284-EB5B-05E9-3460F4C6B8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935" y="1733186"/>
            <a:ext cx="4548211" cy="396252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276032699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50DF47D4-E409-A2A4-77A8-B87387232F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7375"/>
            <a:ext cx="12192000" cy="747274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95ADAF2-A2AC-38F4-1B40-3C9790678968}"/>
              </a:ext>
            </a:extLst>
          </p:cNvPr>
          <p:cNvSpPr txBox="1"/>
          <p:nvPr/>
        </p:nvSpPr>
        <p:spPr>
          <a:xfrm>
            <a:off x="278782" y="4075160"/>
            <a:ext cx="874131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3200" b="0" i="0" u="none" strike="noStrike">
                <a:solidFill>
                  <a:srgbClr val="000000"/>
                </a:solidFill>
                <a:effectLst/>
                <a:latin typeface="Times New Roman" panose="020f0502020204030204" pitchFamily="34" charset="0"/>
              </a:rPr>
              <a:t>Сформирован положительный образ малой родины у выходцев из Баргузинского района</a:t>
            </a:r>
            <a:endParaRPr lang="ru-RU" sz="3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8CF251-9472-919A-24A0-54CDFE8149B3}"/>
              </a:ext>
            </a:extLst>
          </p:cNvPr>
          <p:cNvSpPr txBox="1"/>
          <p:nvPr/>
        </p:nvSpPr>
        <p:spPr>
          <a:xfrm>
            <a:off x="278782" y="593257"/>
            <a:ext cx="6504878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5200" b="0" i="0">
                <a:effectLst/>
                <a:latin typeface="UICTFontTextStyleBody"/>
              </a:rPr>
              <a:t>Итог работы:</a:t>
            </a:r>
            <a:endParaRPr lang="ru-RU" sz="5200">
              <a:effectLst/>
              <a:latin typeface=".AppleSystemUIFon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B93E84-10F0-F4FF-1296-DCF96938F2A9}"/>
              </a:ext>
            </a:extLst>
          </p:cNvPr>
          <p:cNvSpPr txBox="1"/>
          <p:nvPr/>
        </p:nvSpPr>
        <p:spPr>
          <a:xfrm>
            <a:off x="3531221" y="5646337"/>
            <a:ext cx="784302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3300" b="0" i="0">
                <a:effectLst/>
                <a:latin typeface="UICTFontTextStyleBody"/>
              </a:rPr>
              <a:t>Оформлен буклет-путеводитель от Улан-Удэ до Лика Богини Янжимы</a:t>
            </a:r>
            <a:endParaRPr lang="ru-RU" sz="3300">
              <a:effectLst/>
              <a:latin typeface=".AppleSystemUIFont"/>
            </a:endParaRPr>
          </a:p>
        </p:txBody>
      </p:sp>
      <p:pic>
        <p:nvPicPr>
          <p:cNvPr id="17" name="Рисунок 17">
            <a:extLst>
              <a:ext uri="{FF2B5EF4-FFF2-40B4-BE49-F238E27FC236}">
                <a16:creationId xmlns:a16="http://schemas.microsoft.com/office/drawing/2014/main" id="{A45FEE85-E94B-5FE9-6FC2-8FA01E05D9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0384" y="412782"/>
            <a:ext cx="6402843" cy="34888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58733324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Широкоэкранный</PresentationFormat>
  <Paragraphs>28</Paragraphs>
  <Slides>7</Slides>
  <Notes>0</Notes>
  <HiddenSlides>0</HiddenSlides>
  <MMClips>0</MMClips>
  <ScaleCrop>0</ScaleCrop>
  <HeadingPairs>
    <vt:vector baseType="variant" size="6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baseType="lpstr" size="16">
      <vt:lpstr>Arial</vt:lpstr>
      <vt:lpstr>Calibri Light</vt:lpstr>
      <vt:lpstr>Calibri</vt:lpstr>
      <vt:lpstr>Open Sans</vt:lpstr>
      <vt:lpstr>UICTFontTextStyleBody</vt:lpstr>
      <vt:lpstr>.AppleSystemUIFont</vt:lpstr>
      <vt:lpstr>Helvetica Neue</vt:lpstr>
      <vt:lpstr>Times New Roman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alexaelordi03@gmail.com</dc:creator>
  <cp:lastModifiedBy>alexaelordi03@gmail.com</cp:lastModifiedBy>
  <cp:revision>7</cp:revision>
  <dcterms:created xsi:type="dcterms:W3CDTF">2023-02-27T18:15:01Z</dcterms:created>
  <dcterms:modified xsi:type="dcterms:W3CDTF">2023-05-11T04:27:46Z</dcterms:modified>
</cp:coreProperties>
</file>