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64" r:id="rId2"/>
    <p:sldId id="268" r:id="rId3"/>
    <p:sldId id="273" r:id="rId4"/>
    <p:sldId id="274" r:id="rId5"/>
    <p:sldId id="275" r:id="rId6"/>
    <p:sldId id="269" r:id="rId7"/>
    <p:sldId id="270" r:id="rId8"/>
    <p:sldId id="271" r:id="rId9"/>
    <p:sldId id="272" r:id="rId10"/>
    <p:sldId id="277" r:id="rId11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tags" Target="tags/tag1.xml" /><Relationship Id="rId13" Type="http://schemas.openxmlformats.org/officeDocument/2006/relationships/presProps" Target="presProps.xml" /><Relationship Id="rId14" Type="http://schemas.openxmlformats.org/officeDocument/2006/relationships/viewProps" Target="viewProps.xml" /><Relationship Id="rId15" Type="http://schemas.openxmlformats.org/officeDocument/2006/relationships/theme" Target="theme/theme1.xml" /><Relationship Id="rId16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a="http://schemas.openxmlformats.org/drawingml/2006/main" xmlns:dgm="http://schemas.openxmlformats.org/drawingml/2006/diagram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0E346E61-4425-446F-8EFD-4D993ED52CF4}" type="doc">
      <dgm:prSet loTypeId="urn:microsoft.com/office/officeart/2005/8/layout/hierarchy1" loCatId="hierarchy" qsTypeId="urn:microsoft.com/office/officeart/2005/8/quickstyle/simple2" qsCatId="simple" csTypeId="urn:microsoft.com/office/officeart/2005/8/colors/colorful2" csCatId="colorful"/>
      <dgm:spPr/>
      <dgm:t>
        <a:bodyPr/>
        <a:lstStyle>
          <a:defPPr/>
        </a:lstStyle>
        <a:p>
          <a:pPr/>
          <a:endParaRPr lang="en-US"/>
        </a:p>
      </dgm:t>
    </dgm:pt>
    <dgm:pt modelId="{8DEDDEFB-7524-4A59-9A15-36B3865813BB}" type="parTrans" cxnId="{0E9E941A-21B2-41DC-A167-A07CD11AE858}">
      <dgm:prSet/>
      <dgm:spPr/>
      <dgm:t>
        <a:bodyPr/>
        <a:lstStyle>
          <a:defPPr/>
        </a:lstStyle>
        <a:p>
          <a:pPr/>
          <a:endParaRPr lang="en-US"/>
        </a:p>
      </dgm:t>
    </dgm:pt>
    <dgm:pt modelId="{CB827C33-1081-417A-A8D7-1890050D9699}">
      <dgm:prSet/>
      <dgm:spPr/>
      <dgm:t>
        <a:bodyPr/>
        <a:lstStyle>
          <a:defPPr/>
        </a:lstStyle>
        <a:p>
          <a:pPr/>
          <a:r>
            <a:rPr lang="ru-RU"/>
            <a:t>дацан был основан в 1795 году хоринским тайшой Дамба-Дугаром Иринцеевым в конце царствования императрицы Екатерины II, бюст которой находился на алтаре Цогчен-дугана — почиталась как воплощение Белой Тары (Сагаан Дара Эхэ). В дацане хранились 11 родовых знамён хоринских бурят, врученных Петром I в 1703 году делегации хоринцев  </a:t>
          </a:r>
          <a:endParaRPr lang="en-US"/>
        </a:p>
      </dgm:t>
    </dgm:pt>
    <dgm:pt modelId="{0F8D93F4-551E-48BF-A699-CF3668CD32D0}" type="sibTrans" cxnId="{0E9E941A-21B2-41DC-A167-A07CD11AE858}">
      <dgm:prSet/>
      <dgm:spPr/>
      <dgm:t>
        <a:bodyPr/>
        <a:lstStyle>
          <a:defPPr/>
        </a:lstStyle>
        <a:p>
          <a:pPr/>
          <a:endParaRPr lang="en-US"/>
        </a:p>
      </dgm:t>
    </dgm:pt>
    <dgm:pt modelId="{63962D9E-8505-408E-9687-25B166DAD071}" type="parTrans" cxnId="{8AD0F3C4-A148-4517-A6EB-679F1E3E9519}">
      <dgm:prSet/>
      <dgm:spPr/>
      <dgm:t>
        <a:bodyPr/>
        <a:lstStyle>
          <a:defPPr/>
        </a:lstStyle>
        <a:p>
          <a:pPr/>
          <a:endParaRPr lang="en-US"/>
        </a:p>
      </dgm:t>
    </dgm:pt>
    <dgm:pt modelId="{ECEF30E8-2D55-49A8-AF6C-56D59E950D73}">
      <dgm:prSet/>
      <dgm:spPr/>
      <dgm:t>
        <a:bodyPr/>
        <a:lstStyle>
          <a:defPPr/>
        </a:lstStyle>
        <a:p>
          <a:pPr/>
          <a:r>
            <a:rPr lang="ru-RU"/>
            <a:t>В нём находилось колоссальное количество субурганов (по сравнению с другими бурятскими дацанами) — не менее 26. В этом дацане получал образование сам Итигэлов</a:t>
          </a:r>
          <a:endParaRPr lang="en-US"/>
        </a:p>
      </dgm:t>
    </dgm:pt>
    <dgm:pt modelId="{EE417F9E-2403-4A95-A0A6-D6D3B966FD96}" type="sibTrans" cxnId="{8AD0F3C4-A148-4517-A6EB-679F1E3E9519}">
      <dgm:prSet/>
      <dgm:spPr/>
      <dgm:t>
        <a:bodyPr/>
        <a:lstStyle>
          <a:defPPr/>
        </a:lstStyle>
        <a:p>
          <a:pPr/>
          <a:endParaRPr lang="en-US"/>
        </a:p>
      </dgm:t>
    </dgm:pt>
    <dgm:pt modelId="{9CCF309A-3FF5-894A-971E-0ABBD54CCC4B}" type="pres">
      <dgm:prSet presAssocID="{0E346E61-4425-446F-8EFD-4D993ED52CF4}" presName="hierChild1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>
          <a:defPPr/>
        </a:lstStyle>
        <a:p>
          <a:pPr/>
        </a:p>
      </dgm:t>
    </dgm:pt>
    <dgm:pt modelId="{B1722E06-C054-2847-A028-CC1D49087EF5}" type="pres">
      <dgm:prSet presAssocID="{CB827C33-1081-417A-A8D7-1890050D9699}" presName="hierRoot1"/>
      <dgm:spPr/>
      <dgm:t>
        <a:bodyPr/>
        <a:lstStyle>
          <a:defPPr/>
        </a:lstStyle>
        <a:p>
          <a:pPr/>
        </a:p>
      </dgm:t>
    </dgm:pt>
    <dgm:pt modelId="{603EB6C9-5B12-DC42-BBFB-C7BCF2A00B5E}" type="pres">
      <dgm:prSet presAssocID="{CB827C33-1081-417A-A8D7-1890050D9699}" presName="composite"/>
      <dgm:spPr/>
      <dgm:t>
        <a:bodyPr/>
        <a:lstStyle>
          <a:defPPr/>
        </a:lstStyle>
        <a:p>
          <a:pPr/>
        </a:p>
      </dgm:t>
    </dgm:pt>
    <dgm:pt modelId="{8E31539A-862C-2944-995D-5675C3AC1DAB}" type="pres">
      <dgm:prSet presAssocID="{CB827C33-1081-417A-A8D7-1890050D9699}" presName="background" presStyleLbl="node0" presStyleCnt="2"/>
      <dgm:spPr/>
      <dgm:t>
        <a:bodyPr/>
        <a:lstStyle>
          <a:defPPr/>
        </a:lstStyle>
        <a:p>
          <a:pPr/>
        </a:p>
      </dgm:t>
    </dgm:pt>
    <dgm:pt modelId="{3A21366D-15E8-7945-824E-BB1BC6878795}" type="pres">
      <dgm:prSet presAssocID="{CB827C33-1081-417A-A8D7-1890050D9699}" presName="text" presStyleLbl="fgAcc0" presStyleCnt="2">
        <dgm:presLayoutVars>
          <dgm:chPref val="3"/>
        </dgm:presLayoutVars>
      </dgm:prSet>
      <dgm:spPr/>
      <dgm:t>
        <a:bodyPr/>
        <a:lstStyle>
          <a:defPPr/>
        </a:lstStyle>
        <a:p>
          <a:pPr/>
        </a:p>
      </dgm:t>
    </dgm:pt>
    <dgm:pt modelId="{86C0B61A-70C0-3848-BA52-0828FF736FC1}" type="pres">
      <dgm:prSet presAssocID="{CB827C33-1081-417A-A8D7-1890050D9699}" presName="hierChild2"/>
      <dgm:spPr/>
      <dgm:t>
        <a:bodyPr/>
        <a:lstStyle>
          <a:defPPr/>
        </a:lstStyle>
        <a:p>
          <a:pPr/>
        </a:p>
      </dgm:t>
    </dgm:pt>
    <dgm:pt modelId="{10339A4B-9EA4-8B48-8CE4-5CAE884A689A}" type="pres">
      <dgm:prSet presAssocID="{ECEF30E8-2D55-49A8-AF6C-56D59E950D73}" presName="hierRoot1"/>
      <dgm:spPr/>
      <dgm:t>
        <a:bodyPr/>
        <a:lstStyle>
          <a:defPPr/>
        </a:lstStyle>
        <a:p>
          <a:pPr/>
        </a:p>
      </dgm:t>
    </dgm:pt>
    <dgm:pt modelId="{D527D9A8-5094-C149-BD12-9826F123D0D1}" type="pres">
      <dgm:prSet presAssocID="{ECEF30E8-2D55-49A8-AF6C-56D59E950D73}" presName="composite"/>
      <dgm:spPr/>
      <dgm:t>
        <a:bodyPr/>
        <a:lstStyle>
          <a:defPPr/>
        </a:lstStyle>
        <a:p>
          <a:pPr/>
        </a:p>
      </dgm:t>
    </dgm:pt>
    <dgm:pt modelId="{CEBD55F1-3C70-9C4E-9C33-6D283376EA7A}" type="pres">
      <dgm:prSet presAssocID="{ECEF30E8-2D55-49A8-AF6C-56D59E950D73}" presName="background" presStyleLbl="node0" presStyleIdx="1" presStyleCnt="2"/>
      <dgm:spPr/>
      <dgm:t>
        <a:bodyPr/>
        <a:lstStyle>
          <a:defPPr/>
        </a:lstStyle>
        <a:p>
          <a:pPr/>
        </a:p>
      </dgm:t>
    </dgm:pt>
    <dgm:pt modelId="{D44089B4-B3D7-9C4A-8ED1-ADD6F4D2CFE7}" type="pres">
      <dgm:prSet presAssocID="{ECEF30E8-2D55-49A8-AF6C-56D59E950D73}" presName="text" presStyleLbl="fgAcc0" presStyleIdx="1" presStyleCnt="2">
        <dgm:presLayoutVars>
          <dgm:chPref val="3"/>
        </dgm:presLayoutVars>
      </dgm:prSet>
      <dgm:spPr/>
      <dgm:t>
        <a:bodyPr/>
        <a:lstStyle>
          <a:defPPr/>
        </a:lstStyle>
        <a:p>
          <a:pPr/>
        </a:p>
      </dgm:t>
    </dgm:pt>
    <dgm:pt modelId="{E09A9CFC-6AD5-1549-A75F-DF2739806B11}" type="pres">
      <dgm:prSet presAssocID="{ECEF30E8-2D55-49A8-AF6C-56D59E950D73}" presName="hierChild2"/>
      <dgm:spPr/>
      <dgm:t>
        <a:bodyPr/>
        <a:lstStyle>
          <a:defPPr/>
        </a:lstStyle>
        <a:p>
          <a:pPr/>
        </a:p>
      </dgm:t>
    </dgm:pt>
  </dgm:ptLst>
  <dgm:cxnLst>
    <dgm:cxn modelId="{0E9E941A-21B2-41DC-A167-A07CD11AE858}" srcId="{0E346E61-4425-446F-8EFD-4D993ED52CF4}" destId="{CB827C33-1081-417A-A8D7-1890050D9699}" srcOrd="0" destOrd="0" parTransId="{8DEDDEFB-7524-4A59-9A15-36B3865813BB}" sibTransId="{0F8D93F4-551E-48BF-A699-CF3668CD32D0}"/>
    <dgm:cxn modelId="{8AD0F3C4-A148-4517-A6EB-679F1E3E9519}" srcId="{0E346E61-4425-446F-8EFD-4D993ED52CF4}" destId="{ECEF30E8-2D55-49A8-AF6C-56D59E950D73}" srcOrd="1" destOrd="0" parTransId="{63962D9E-8505-408E-9687-25B166DAD071}" sibTransId="{EE417F9E-2403-4A95-A0A6-D6D3B966FD96}"/>
    <dgm:cxn modelId="{E6326896-38B8-4378-99B3-44D07C038979}" type="presOf" srcId="{0E346E61-4425-446F-8EFD-4D993ED52CF4}" destId="{9CCF309A-3FF5-894A-971E-0ABBD54CCC4B}" srcOrd="0" destOrd="0" presId="urn:microsoft.com/office/officeart/2005/8/layout/hierarchy1"/>
    <dgm:cxn modelId="{3B557497-CCCD-4087-94FB-DDBAA681F12D}" type="presParOf" srcId="{9CCF309A-3FF5-894A-971E-0ABBD54CCC4B}" destId="{B1722E06-C054-2847-A028-CC1D49087EF5}" srcOrd="0" destOrd="0" presId="urn:microsoft.com/office/officeart/2005/8/layout/hierarchy1"/>
    <dgm:cxn modelId="{B01A93DB-7102-4B5C-A432-50CE8A366704}" type="presParOf" srcId="{B1722E06-C054-2847-A028-CC1D49087EF5}" destId="{603EB6C9-5B12-DC42-BBFB-C7BCF2A00B5E}" srcOrd="0" destOrd="0" presId="urn:microsoft.com/office/officeart/2005/8/layout/hierarchy1"/>
    <dgm:cxn modelId="{4F73C5CE-69C8-4984-921E-228BECF6E184}" type="presParOf" srcId="{603EB6C9-5B12-DC42-BBFB-C7BCF2A00B5E}" destId="{8E31539A-862C-2944-995D-5675C3AC1DAB}" srcOrd="0" destOrd="0" presId="urn:microsoft.com/office/officeart/2005/8/layout/hierarchy1"/>
    <dgm:cxn modelId="{D70836CD-DACA-4A8D-9840-D2D188F9BF24}" type="presParOf" srcId="{603EB6C9-5B12-DC42-BBFB-C7BCF2A00B5E}" destId="{3A21366D-15E8-7945-824E-BB1BC6878795}" srcOrd="1" destOrd="0" presId="urn:microsoft.com/office/officeart/2005/8/layout/hierarchy1"/>
    <dgm:cxn modelId="{9A380642-750B-4F8B-A438-95AC93408C19}" type="presOf" srcId="{CB827C33-1081-417A-A8D7-1890050D9699}" destId="{3A21366D-15E8-7945-824E-BB1BC6878795}" srcOrd="0" destOrd="0" presId="urn:microsoft.com/office/officeart/2005/8/layout/hierarchy1"/>
    <dgm:cxn modelId="{81F1EA3E-7F62-408A-AB96-1256249EBD45}" type="presParOf" srcId="{B1722E06-C054-2847-A028-CC1D49087EF5}" destId="{86C0B61A-70C0-3848-BA52-0828FF736FC1}" srcOrd="1" destOrd="0" presId="urn:microsoft.com/office/officeart/2005/8/layout/hierarchy1"/>
    <dgm:cxn modelId="{195920A9-3978-4F84-AC1B-D8E45A292D5F}" type="presParOf" srcId="{9CCF309A-3FF5-894A-971E-0ABBD54CCC4B}" destId="{10339A4B-9EA4-8B48-8CE4-5CAE884A689A}" srcOrd="1" destOrd="0" presId="urn:microsoft.com/office/officeart/2005/8/layout/hierarchy1"/>
    <dgm:cxn modelId="{83DD92E1-53E1-4AF9-8E19-53CDE487BDCB}" type="presParOf" srcId="{10339A4B-9EA4-8B48-8CE4-5CAE884A689A}" destId="{D527D9A8-5094-C149-BD12-9826F123D0D1}" srcOrd="0" destOrd="0" presId="urn:microsoft.com/office/officeart/2005/8/layout/hierarchy1"/>
    <dgm:cxn modelId="{0A933900-14AE-4C7D-929D-512AD4E1DE3D}" type="presParOf" srcId="{D527D9A8-5094-C149-BD12-9826F123D0D1}" destId="{CEBD55F1-3C70-9C4E-9C33-6D283376EA7A}" srcOrd="0" destOrd="0" presId="urn:microsoft.com/office/officeart/2005/8/layout/hierarchy1"/>
    <dgm:cxn modelId="{DE43D3A5-2895-4CB6-B767-1C23D8D83E4D}" type="presParOf" srcId="{D527D9A8-5094-C149-BD12-9826F123D0D1}" destId="{D44089B4-B3D7-9C4A-8ED1-ADD6F4D2CFE7}" srcOrd="1" destOrd="0" presId="urn:microsoft.com/office/officeart/2005/8/layout/hierarchy1"/>
    <dgm:cxn modelId="{C99A7F3D-9BF2-4B6B-9C7F-E62A187E3A10}" type="presOf" srcId="{ECEF30E8-2D55-49A8-AF6C-56D59E950D73}" destId="{D44089B4-B3D7-9C4A-8ED1-ADD6F4D2CFE7}" srcOrd="0" destOrd="0" presId="urn:microsoft.com/office/officeart/2005/8/layout/hierarchy1"/>
    <dgm:cxn modelId="{78A2681E-680D-41E2-A16B-8BA3E27AF04C}" type="presParOf" srcId="{10339A4B-9EA4-8B48-8CE4-5CAE884A689A}" destId="{E09A9CFC-6AD5-1549-A75F-DF2739806B1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2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7B18BD32-E6EC-4581-BECC-6A93BB9EA0DF}" type="doc">
      <dgm:prSet loTypeId="urn:microsoft.com/office/officeart/2005/8/layout/hierarchy1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>
          <a:defPPr/>
        </a:lstStyle>
        <a:p>
          <a:pPr/>
          <a:endParaRPr lang="en-US"/>
        </a:p>
      </dgm:t>
    </dgm:pt>
    <dgm:pt modelId="{142B7765-CE5E-445C-B532-8E5AF9AC1C3F}" type="parTrans" cxnId="{6427AB5A-6922-4E0C-8936-0FB72FBAB4DC}">
      <dgm:prSet/>
      <dgm:spPr/>
      <dgm:t>
        <a:bodyPr/>
        <a:lstStyle>
          <a:defPPr/>
        </a:lstStyle>
        <a:p>
          <a:pPr/>
          <a:endParaRPr lang="en-US"/>
        </a:p>
      </dgm:t>
    </dgm:pt>
    <dgm:pt modelId="{20F95676-5BEF-44A8-B556-7D8450B6CDC4}">
      <dgm:prSet/>
      <dgm:spPr/>
      <dgm:t>
        <a:bodyPr/>
        <a:lstStyle>
          <a:defPPr/>
        </a:lstStyle>
        <a:p>
          <a:pPr/>
          <a:r>
            <a:rPr lang="ru-RU"/>
            <a:t>Бюст был подарен анинскому дацану Екатериной </a:t>
          </a:r>
          <a:r>
            <a:rPr lang="en-US"/>
            <a:t>II</a:t>
          </a:r>
          <a:r>
            <a:rPr lang="ru-RU"/>
            <a:t> в 1764 году и хранился там на алтаре семьи Романовых до репрессий,во время репрессий его изъяли и до недавнего времени он был в эрмитаже</a:t>
          </a:r>
          <a:endParaRPr lang="en-US"/>
        </a:p>
      </dgm:t>
    </dgm:pt>
    <dgm:pt modelId="{B0BECC78-629D-4E59-A86E-E27B9794550A}" type="sibTrans" cxnId="{6427AB5A-6922-4E0C-8936-0FB72FBAB4DC}">
      <dgm:prSet/>
      <dgm:spPr/>
      <dgm:t>
        <a:bodyPr/>
        <a:lstStyle>
          <a:defPPr/>
        </a:lstStyle>
        <a:p>
          <a:pPr/>
          <a:endParaRPr lang="en-US"/>
        </a:p>
      </dgm:t>
    </dgm:pt>
    <dgm:pt modelId="{52A15945-0608-49F6-96CB-AB325680317A}" type="parTrans" cxnId="{0C56FE3E-2B56-4439-ACD7-D2E4BB86C1F8}">
      <dgm:prSet/>
      <dgm:spPr/>
      <dgm:t>
        <a:bodyPr/>
        <a:lstStyle>
          <a:defPPr/>
        </a:lstStyle>
        <a:p>
          <a:pPr/>
          <a:endParaRPr lang="en-US"/>
        </a:p>
      </dgm:t>
    </dgm:pt>
    <dgm:pt modelId="{87CF648E-2F9A-4B4A-BB0F-B358203F7A41}">
      <dgm:prSet/>
      <dgm:spPr/>
      <dgm:t>
        <a:bodyPr/>
        <a:lstStyle>
          <a:defPPr/>
        </a:lstStyle>
        <a:p>
          <a:pPr/>
          <a:r>
            <a:rPr lang="ru-RU"/>
            <a:t>В Хоринском районе в Анинский дацан спустя почти 90 лет вернулась скульптура Екатерины II. В дореволюционное время прижизненный бюст, подаренный дацану лично императрицей в 1764 году, вместе с государственными символами хранился в главном храме дацана.</a:t>
          </a:r>
          <a:endParaRPr lang="en-US"/>
        </a:p>
      </dgm:t>
    </dgm:pt>
    <dgm:pt modelId="{CA3434A7-8E2B-44A0-BB2E-EC90B113BB90}" type="sibTrans" cxnId="{0C56FE3E-2B56-4439-ACD7-D2E4BB86C1F8}">
      <dgm:prSet/>
      <dgm:spPr/>
      <dgm:t>
        <a:bodyPr/>
        <a:lstStyle>
          <a:defPPr/>
        </a:lstStyle>
        <a:p>
          <a:pPr/>
          <a:endParaRPr lang="en-US"/>
        </a:p>
      </dgm:t>
    </dgm:pt>
    <dgm:pt modelId="{0718C8EB-D69A-DE47-9B26-BA2393CD5E8F}" type="pres">
      <dgm:prSet presAssocID="{7B18BD32-E6EC-4581-BECC-6A93BB9EA0DF}" presName="hierChild1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>
          <a:defPPr/>
        </a:lstStyle>
        <a:p>
          <a:pPr/>
        </a:p>
      </dgm:t>
    </dgm:pt>
    <dgm:pt modelId="{8ED4A8FC-701A-374D-9821-86F8CFDB38F0}" type="pres">
      <dgm:prSet presAssocID="{20F95676-5BEF-44A8-B556-7D8450B6CDC4}" presName="hierRoot1"/>
      <dgm:spPr/>
      <dgm:t>
        <a:bodyPr/>
        <a:lstStyle>
          <a:defPPr/>
        </a:lstStyle>
        <a:p>
          <a:pPr/>
        </a:p>
      </dgm:t>
    </dgm:pt>
    <dgm:pt modelId="{83243092-BAC0-2642-9A27-5D2E54A7A7A4}" type="pres">
      <dgm:prSet presAssocID="{20F95676-5BEF-44A8-B556-7D8450B6CDC4}" presName="composite"/>
      <dgm:spPr/>
      <dgm:t>
        <a:bodyPr/>
        <a:lstStyle>
          <a:defPPr/>
        </a:lstStyle>
        <a:p>
          <a:pPr/>
        </a:p>
      </dgm:t>
    </dgm:pt>
    <dgm:pt modelId="{1D9DD194-F934-BA44-9E86-941889D68677}" type="pres">
      <dgm:prSet presAssocID="{20F95676-5BEF-44A8-B556-7D8450B6CDC4}" presName="background" presStyleLbl="node0" presStyleCnt="2"/>
      <dgm:spPr/>
      <dgm:t>
        <a:bodyPr/>
        <a:lstStyle>
          <a:defPPr/>
        </a:lstStyle>
        <a:p>
          <a:pPr/>
        </a:p>
      </dgm:t>
    </dgm:pt>
    <dgm:pt modelId="{4D2CA4E1-0C3F-0D4F-8631-C717E4B43B4C}" type="pres">
      <dgm:prSet presAssocID="{20F95676-5BEF-44A8-B556-7D8450B6CDC4}" presName="text" presStyleLbl="fgAcc0" presStyleCnt="2" custScaleY="87230" custLinFactX="38808" custLinFactNeighborX="100000" custLinFactNeighborY="-38420">
        <dgm:presLayoutVars>
          <dgm:chPref val="3"/>
        </dgm:presLayoutVars>
      </dgm:prSet>
      <dgm:spPr/>
      <dgm:t>
        <a:bodyPr/>
        <a:lstStyle>
          <a:defPPr/>
        </a:lstStyle>
        <a:p>
          <a:pPr/>
        </a:p>
      </dgm:t>
    </dgm:pt>
    <dgm:pt modelId="{DDCFA070-E210-EE4E-A2B2-BE67F53A926B}" type="pres">
      <dgm:prSet presAssocID="{20F95676-5BEF-44A8-B556-7D8450B6CDC4}" presName="hierChild2"/>
      <dgm:spPr/>
      <dgm:t>
        <a:bodyPr/>
        <a:lstStyle>
          <a:defPPr/>
        </a:lstStyle>
        <a:p>
          <a:pPr/>
        </a:p>
      </dgm:t>
    </dgm:pt>
    <dgm:pt modelId="{AFC85B73-9B28-6641-9C86-E4171DBD7494}" type="pres">
      <dgm:prSet presAssocID="{87CF648E-2F9A-4B4A-BB0F-B358203F7A41}" presName="hierRoot1"/>
      <dgm:spPr/>
      <dgm:t>
        <a:bodyPr/>
        <a:lstStyle>
          <a:defPPr/>
        </a:lstStyle>
        <a:p>
          <a:pPr/>
        </a:p>
      </dgm:t>
    </dgm:pt>
    <dgm:pt modelId="{1B2F1D7E-C59A-904B-ADDE-5A91D92AEC06}" type="pres">
      <dgm:prSet presAssocID="{87CF648E-2F9A-4B4A-BB0F-B358203F7A41}" presName="composite"/>
      <dgm:spPr/>
      <dgm:t>
        <a:bodyPr/>
        <a:lstStyle>
          <a:defPPr/>
        </a:lstStyle>
        <a:p>
          <a:pPr/>
        </a:p>
      </dgm:t>
    </dgm:pt>
    <dgm:pt modelId="{6318451C-4BC2-1141-A6E1-F5926FBCB0D5}" type="pres">
      <dgm:prSet presAssocID="{87CF648E-2F9A-4B4A-BB0F-B358203F7A41}" presName="background" presStyleLbl="node0" presStyleIdx="1" presStyleCnt="2"/>
      <dgm:spPr/>
      <dgm:t>
        <a:bodyPr/>
        <a:lstStyle>
          <a:defPPr/>
        </a:lstStyle>
        <a:p>
          <a:pPr/>
        </a:p>
      </dgm:t>
    </dgm:pt>
    <dgm:pt modelId="{897B5789-AB54-C84E-BCF8-949D5363A318}" type="pres">
      <dgm:prSet presAssocID="{87CF648E-2F9A-4B4A-BB0F-B358203F7A41}" presName="text" presStyleLbl="fgAcc0" presStyleIdx="1" presStyleCnt="2" custScaleY="42971" custLinFactY="3248" custLinFactNeighborX="2640" custLinFactNeighborY="100000">
        <dgm:presLayoutVars>
          <dgm:chPref val="3"/>
        </dgm:presLayoutVars>
      </dgm:prSet>
      <dgm:spPr/>
      <dgm:t>
        <a:bodyPr/>
        <a:lstStyle>
          <a:defPPr/>
        </a:lstStyle>
        <a:p>
          <a:pPr/>
        </a:p>
      </dgm:t>
    </dgm:pt>
    <dgm:pt modelId="{A61245D7-F996-714F-A00E-1F38F3C6D58C}" type="pres">
      <dgm:prSet presAssocID="{87CF648E-2F9A-4B4A-BB0F-B358203F7A41}" presName="hierChild2"/>
      <dgm:spPr/>
      <dgm:t>
        <a:bodyPr/>
        <a:lstStyle>
          <a:defPPr/>
        </a:lstStyle>
        <a:p>
          <a:pPr/>
        </a:p>
      </dgm:t>
    </dgm:pt>
  </dgm:ptLst>
  <dgm:cxnLst>
    <dgm:cxn modelId="{6427AB5A-6922-4E0C-8936-0FB72FBAB4DC}" srcId="{7B18BD32-E6EC-4581-BECC-6A93BB9EA0DF}" destId="{20F95676-5BEF-44A8-B556-7D8450B6CDC4}" srcOrd="0" destOrd="0" parTransId="{142B7765-CE5E-445C-B532-8E5AF9AC1C3F}" sibTransId="{B0BECC78-629D-4E59-A86E-E27B9794550A}"/>
    <dgm:cxn modelId="{0C56FE3E-2B56-4439-ACD7-D2E4BB86C1F8}" srcId="{7B18BD32-E6EC-4581-BECC-6A93BB9EA0DF}" destId="{87CF648E-2F9A-4B4A-BB0F-B358203F7A41}" srcOrd="1" destOrd="0" parTransId="{52A15945-0608-49F6-96CB-AB325680317A}" sibTransId="{CA3434A7-8E2B-44A0-BB2E-EC90B113BB90}"/>
    <dgm:cxn modelId="{26EFF898-BD05-49AD-A29F-D958489C8D7C}" type="presOf" srcId="{7B18BD32-E6EC-4581-BECC-6A93BB9EA0DF}" destId="{0718C8EB-D69A-DE47-9B26-BA2393CD5E8F}" srcOrd="0" destOrd="0" presId="urn:microsoft.com/office/officeart/2005/8/layout/hierarchy1"/>
    <dgm:cxn modelId="{7A9D559F-F472-48F3-98A2-4BA42AC69C68}" type="presParOf" srcId="{0718C8EB-D69A-DE47-9B26-BA2393CD5E8F}" destId="{8ED4A8FC-701A-374D-9821-86F8CFDB38F0}" srcOrd="0" destOrd="0" presId="urn:microsoft.com/office/officeart/2005/8/layout/hierarchy1"/>
    <dgm:cxn modelId="{55E74984-97E7-409C-A1C1-2786C37DFFE1}" type="presParOf" srcId="{8ED4A8FC-701A-374D-9821-86F8CFDB38F0}" destId="{83243092-BAC0-2642-9A27-5D2E54A7A7A4}" srcOrd="0" destOrd="0" presId="urn:microsoft.com/office/officeart/2005/8/layout/hierarchy1"/>
    <dgm:cxn modelId="{CE6904E0-FAF3-49F9-AA92-77D113C9B177}" type="presParOf" srcId="{83243092-BAC0-2642-9A27-5D2E54A7A7A4}" destId="{1D9DD194-F934-BA44-9E86-941889D68677}" srcOrd="0" destOrd="0" presId="urn:microsoft.com/office/officeart/2005/8/layout/hierarchy1"/>
    <dgm:cxn modelId="{BC2F03F0-1611-4AF1-873B-AC9148B70F00}" type="presParOf" srcId="{83243092-BAC0-2642-9A27-5D2E54A7A7A4}" destId="{4D2CA4E1-0C3F-0D4F-8631-C717E4B43B4C}" srcOrd="1" destOrd="0" presId="urn:microsoft.com/office/officeart/2005/8/layout/hierarchy1"/>
    <dgm:cxn modelId="{43E71AD9-B1AB-411F-A9CB-A80ADDC70A28}" type="presOf" srcId="{20F95676-5BEF-44A8-B556-7D8450B6CDC4}" destId="{4D2CA4E1-0C3F-0D4F-8631-C717E4B43B4C}" srcOrd="0" destOrd="0" presId="urn:microsoft.com/office/officeart/2005/8/layout/hierarchy1"/>
    <dgm:cxn modelId="{2B2CE3FD-3979-4A64-9F70-C1EB026E6ADA}" type="presParOf" srcId="{8ED4A8FC-701A-374D-9821-86F8CFDB38F0}" destId="{DDCFA070-E210-EE4E-A2B2-BE67F53A926B}" srcOrd="1" destOrd="0" presId="urn:microsoft.com/office/officeart/2005/8/layout/hierarchy1"/>
    <dgm:cxn modelId="{0722B415-A98B-4628-A12D-977B41BF0C20}" type="presParOf" srcId="{0718C8EB-D69A-DE47-9B26-BA2393CD5E8F}" destId="{AFC85B73-9B28-6641-9C86-E4171DBD7494}" srcOrd="1" destOrd="0" presId="urn:microsoft.com/office/officeart/2005/8/layout/hierarchy1"/>
    <dgm:cxn modelId="{30AF5491-BA84-45A0-8B23-AAF85D0BA8F2}" type="presParOf" srcId="{AFC85B73-9B28-6641-9C86-E4171DBD7494}" destId="{1B2F1D7E-C59A-904B-ADDE-5A91D92AEC06}" srcOrd="0" destOrd="0" presId="urn:microsoft.com/office/officeart/2005/8/layout/hierarchy1"/>
    <dgm:cxn modelId="{97788EB8-173A-4A70-9A19-BD9165246B9E}" type="presParOf" srcId="{1B2F1D7E-C59A-904B-ADDE-5A91D92AEC06}" destId="{6318451C-4BC2-1141-A6E1-F5926FBCB0D5}" srcOrd="0" destOrd="0" presId="urn:microsoft.com/office/officeart/2005/8/layout/hierarchy1"/>
    <dgm:cxn modelId="{82A82937-7CD9-45F0-AB84-0C5A7A82FA65}" type="presParOf" srcId="{1B2F1D7E-C59A-904B-ADDE-5A91D92AEC06}" destId="{897B5789-AB54-C84E-BCF8-949D5363A318}" srcOrd="1" destOrd="0" presId="urn:microsoft.com/office/officeart/2005/8/layout/hierarchy1"/>
    <dgm:cxn modelId="{A695E7F8-F4B8-4458-A6E5-75BA491B228A}" type="presOf" srcId="{87CF648E-2F9A-4B4A-BB0F-B358203F7A41}" destId="{897B5789-AB54-C84E-BCF8-949D5363A318}" srcOrd="0" destOrd="0" presId="urn:microsoft.com/office/officeart/2005/8/layout/hierarchy1"/>
    <dgm:cxn modelId="{BBE5C20E-58FD-4036-8E20-1EBC75B2FA75}" type="presParOf" srcId="{AFC85B73-9B28-6641-9C86-E4171DBD7494}" destId="{A61245D7-F996-714F-A00E-1F38F3C6D58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rawing1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15" name=""/>
      <dsp:cNvGrpSpPr/>
    </dsp:nvGrpSpPr>
    <dsp:grpSpPr/>
    <dsp:sp modelId="{8E31539A-862C-2944-995D-5675C3AC1DAB}">
      <dsp:nvSpPr>
        <dsp:cNvPr id="16" name=""/>
        <dsp:cNvSpPr/>
      </dsp:nvSpPr>
      <dsp:spPr>
        <a:xfrm>
          <a:off x="12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/>
        <a:lstStyle>
          <a:defPPr/>
        </a:lstStyle>
        <a:p>
          <a:pPr/>
        </a:p>
      </dsp:txBody>
    </dsp:sp>
    <dsp:sp modelId="{3A21366D-15E8-7945-824E-BB1BC6878795}">
      <dsp:nvSpPr>
        <dsp:cNvPr id="17" name=""/>
        <dsp:cNvSpPr/>
      </dsp:nvSpPr>
      <dsp:spPr>
        <a:xfrm>
          <a:off x="480082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>
          <a:defPPr/>
        </a:lstStyle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/>
            <a:t>дацан был основан в 1795 году хоринским тайшой Дамба-Дугаром Иринцеевым в конце царствования императрицы Екатерины II, бюст которой находился на алтаре Цогчен-дугана — почиталась как воплощение Белой Тары (Сагаан Дара Эхэ). В дацане хранились 11 родовых знамён хоринских бурят, врученных Петром I в 1703 году делегации хоринцев  </a:t>
          </a:r>
          <a:endParaRPr lang="en-US" sz="1700" kern="1200"/>
        </a:p>
      </dsp:txBody>
      <dsp:txXfrm>
        <a:off x="560236" y="802089"/>
        <a:ext cx="4149382" cy="2576345"/>
      </dsp:txXfrm>
    </dsp:sp>
    <dsp:sp modelId="{CEBD55F1-3C70-9C4E-9C33-6D283376EA7A}">
      <dsp:nvSpPr>
        <dsp:cNvPr id="18" name=""/>
        <dsp:cNvSpPr/>
      </dsp:nvSpPr>
      <dsp:spPr>
        <a:xfrm>
          <a:off x="52686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/>
        <a:lstStyle>
          <a:defPPr/>
        </a:lstStyle>
        <a:p>
          <a:pPr/>
        </a:p>
      </dsp:txBody>
    </dsp:sp>
    <dsp:sp modelId="{D44089B4-B3D7-9C4A-8ED1-ADD6F4D2CFE7}">
      <dsp:nvSpPr>
        <dsp:cNvPr id="19" name=""/>
        <dsp:cNvSpPr/>
      </dsp:nvSpPr>
      <dsp:spPr>
        <a:xfrm>
          <a:off x="5747481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>
          <a:defPPr/>
        </a:lstStyle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/>
            <a:t>В нём находилось колоссальное количество субурганов (по сравнению с другими бурятскими дацанами) — не менее 26. В этом дацане получал образование сам Итигэлов</a:t>
          </a:r>
          <a:endParaRPr lang="en-US" sz="1700" kern="1200"/>
        </a:p>
      </dsp:txBody>
      <dsp:txXfrm>
        <a:off x="5827635" y="802089"/>
        <a:ext cx="4149382" cy="2576345"/>
      </dsp:txXfrm>
    </dsp:sp>
  </dsp:spTree>
</dsp:drawing>
</file>

<file path=ppt/diagrams/drawing2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15" name=""/>
      <dsp:cNvGrpSpPr/>
    </dsp:nvGrpSpPr>
    <dsp:grpSpPr/>
    <dsp:sp modelId="{1D9DD194-F934-BA44-9E86-941889D68677}">
      <dsp:nvSpPr>
        <dsp:cNvPr id="16" name=""/>
        <dsp:cNvSpPr/>
      </dsp:nvSpPr>
      <dsp:spPr>
        <a:xfrm>
          <a:off x="5269855" y="-454911"/>
          <a:ext cx="4309690" cy="23871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/>
        <a:lstStyle>
          <a:defPPr/>
        </a:lstStyle>
        <a:p>
          <a:pPr/>
        </a:p>
      </dsp:txBody>
    </dsp:sp>
    <dsp:sp modelId="{4D2CA4E1-0C3F-0D4F-8631-C717E4B43B4C}">
      <dsp:nvSpPr>
        <dsp:cNvPr id="17" name=""/>
        <dsp:cNvSpPr/>
      </dsp:nvSpPr>
      <dsp:spPr>
        <a:xfrm>
          <a:off x="5748709" y="0"/>
          <a:ext cx="4309690" cy="23871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>
          <a:defPPr/>
        </a:lstStyle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/>
            <a:t>Бюст был подарен анинскому дацану Екатериной </a:t>
          </a:r>
          <a:r>
            <a:rPr lang="en-US" sz="1200" kern="1200"/>
            <a:t>II</a:t>
          </a:r>
          <a:r>
            <a:rPr lang="ru-RU" sz="1200" kern="1200"/>
            <a:t> в 1764 году и хранился там на алтаре семьи Романовых до репрессий,во время репрессий его изъяли и до недавнего времени он был в эрмитаже</a:t>
          </a:r>
          <a:endParaRPr lang="en-US" sz="1200" kern="1200"/>
        </a:p>
      </dsp:txBody>
      <dsp:txXfrm>
        <a:off x="5818627" y="69918"/>
        <a:ext cx="4169854" cy="2247346"/>
      </dsp:txXfrm>
    </dsp:sp>
    <dsp:sp modelId="{6318451C-4BC2-1141-A6E1-F5926FBCB0D5}">
      <dsp:nvSpPr>
        <dsp:cNvPr id="18" name=""/>
        <dsp:cNvSpPr/>
      </dsp:nvSpPr>
      <dsp:spPr>
        <a:xfrm>
          <a:off x="5269855" y="2094732"/>
          <a:ext cx="4309690" cy="11759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/>
        <a:lstStyle>
          <a:defPPr/>
        </a:lstStyle>
        <a:p>
          <a:pPr/>
        </a:p>
      </dsp:txBody>
    </dsp:sp>
    <dsp:sp modelId="{897B5789-AB54-C84E-BCF8-949D5363A318}">
      <dsp:nvSpPr>
        <dsp:cNvPr id="19" name=""/>
        <dsp:cNvSpPr/>
      </dsp:nvSpPr>
      <dsp:spPr>
        <a:xfrm>
          <a:off x="5748709" y="2549644"/>
          <a:ext cx="4309690" cy="11759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>
          <a:defPPr/>
        </a:lstStyle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/>
            <a:t>В Хоринском районе в Анинский дацан спустя почти 90 лет вернулась скульптура Екатерины II. В дореволюционное время прижизненный бюст, подаренный дацану лично императрицей в 1764 году, вместе с государственными символами хранился в главном храме дацана.</a:t>
          </a:r>
          <a:endParaRPr lang="en-US" sz="1200" kern="1200"/>
        </a:p>
      </dsp:txBody>
      <dsp:txXfrm>
        <a:off x="5783152" y="2584087"/>
        <a:ext cx="4240804" cy="1107081"/>
      </dsp:txXfrm>
    </dsp:sp>
  </dsp:spTree>
</dsp:drawing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a="http://schemas.openxmlformats.org/drawingml/2006/main" xmlns:dgm="http://schemas.openxmlformats.org/drawingml/2006/diagram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>
            <a:defPPr/>
          </a:lstStyle>
          <a:p/>
        </p:txBody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/>
          </a:lstStyle>
          <a:p/>
        </p:txBody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/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ct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defPPr/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/>
            <a:fld id="{EA0C0817-A112-4847-8014-A94B7D2A4EA3}" type="datetime1">
              <a:rPr lang="en-US" smtClean="0"/>
              <a:pPr/>
              <a:t>3/2/2023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defPPr/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/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defPPr/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/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95286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7332B432-ACDA-4023-A761-2BAB76577B62}" type="datetime1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540520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>
            <a:pPr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defPPr/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/>
            <a:r>
              <a:rPr lang="en-US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defPPr/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/>
            <a:fld id="{E778CE86-875F-4587-BCF6-FA054AFC0D53}" type="datetime1">
              <a:rPr lang="en-US" smtClean="0"/>
              <a:pPr/>
              <a:t>3/2/2023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defPPr/>
            <a:lvl1pPr marL="0" algn="r" defTabSz="914400" rtl="0" eaLnBrk="1" latinLnBrk="0" hangingPunct="1">
              <a:defRPr lang="en-US" sz="1000" b="1" kern="120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>
            <a:defPPr/>
          </a:lstStyle>
          <a:p>
            <a:pPr/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>
            <a:p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defPPr/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857868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>
            <a:defPPr/>
          </a:lstStyle>
          <a:p>
            <a:pPr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/>
          </a:lstStyle>
          <a:p>
            <a:p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/>
            <a:fld id="{F6FA2B21-3FCD-4721-B95C-427943F61125}" type="datetime1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/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600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9" r:id="rId3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200" i="0" kern="1200" cap="none" spc="0" baseline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ct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microsoft.com/office/2007/relationships/diagramDrawing" Target="../diagrams/drawing1.xml" /><Relationship Id="rId3" Type="http://schemas.openxmlformats.org/officeDocument/2006/relationships/diagramData" Target="../diagrams/data1.xml" /><Relationship Id="rId4" Type="http://schemas.openxmlformats.org/officeDocument/2006/relationships/diagramLayout" Target="../diagrams/layout1.xml" /><Relationship Id="rId5" Type="http://schemas.openxmlformats.org/officeDocument/2006/relationships/diagramQuickStyle" Target="../diagrams/quickStyle1.xml" /><Relationship Id="rId6" Type="http://schemas.openxmlformats.org/officeDocument/2006/relationships/diagramColors" Target="../diagrams/colors1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microsoft.com/office/2007/relationships/diagramDrawing" Target="../diagrams/drawing2.xml" /><Relationship Id="rId3" Type="http://schemas.openxmlformats.org/officeDocument/2006/relationships/diagramData" Target="../diagrams/data2.xml" /><Relationship Id="rId4" Type="http://schemas.openxmlformats.org/officeDocument/2006/relationships/diagramLayout" Target="../diagrams/layout2.xml" /><Relationship Id="rId5" Type="http://schemas.openxmlformats.org/officeDocument/2006/relationships/diagramQuickStyle" Target="../diagrams/quickStyle2.xml" /><Relationship Id="rId6" Type="http://schemas.openxmlformats.org/officeDocument/2006/relationships/diagramColors" Target="../diagrams/colors2.xml" /><Relationship Id="rId7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Рисунок 12">
            <a:extLst>
              <a:ext uri="{FF2B5EF4-FFF2-40B4-BE49-F238E27FC236}">
                <a16:creationId xmlns:a16="http://schemas.microsoft.com/office/drawing/2014/main" id="{8ED5663C-9D86-346F-856E-398C0234A3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453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>
            <a:defPPr/>
          </a:lstStyle>
          <a:p/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  <p:txBody>
          <a:bodyPr/>
          <a:lstStyle>
            <a:defPPr/>
          </a:lstStyle>
          <a:p/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>
            <a:normAutofit/>
          </a:bodyPr>
          <a:lstStyle>
            <a:defPPr/>
          </a:lstStyle>
          <a:p>
            <a:r>
              <a:rPr lang="ru-RU" sz="3100">
                <a:solidFill>
                  <a:schemeClr val="tx1"/>
                </a:solidFill>
              </a:rPr>
              <a:t>История бюста Екатерины </a:t>
            </a:r>
            <a:r>
              <a:rPr lang="en-US" sz="3100">
                <a:solidFill>
                  <a:schemeClr val="tx1"/>
                </a:solidFill>
              </a:rPr>
              <a:t>II</a:t>
            </a:r>
            <a:r>
              <a:rPr lang="ru-RU" sz="3100">
                <a:solidFill>
                  <a:schemeClr val="tx1"/>
                </a:solidFill>
              </a:rPr>
              <a:t> и Анинского дацана</a:t>
            </a:r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096000" y="3986365"/>
            <a:ext cx="4775075" cy="559656"/>
          </a:xfrm>
        </p:spPr>
        <p:txBody>
          <a:bodyPr>
            <a:normAutofit fontScale="47500" lnSpcReduction="20000"/>
          </a:bodyPr>
          <a:lstStyle>
            <a:defPPr/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2000">
                <a:solidFill>
                  <a:schemeClr val="tx1"/>
                </a:solidFill>
              </a:rPr>
              <a:t>Выполнил :Доржиев Бато </a:t>
            </a:r>
            <a:endParaRPr lang="en-US" sz="20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2000">
                <a:solidFill>
                  <a:schemeClr val="tx1"/>
                </a:solidFill>
              </a:rPr>
              <a:t>Руководитель :Гомбожапова С.Б.</a:t>
            </a:r>
            <a:r>
              <a:rPr lang="ru-RU" sz="1100">
                <a:solidFill>
                  <a:schemeClr val="tx1"/>
                </a:solidFill>
              </a:rPr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2134803451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BBC52A-8388-4208-8E3E-5E071462022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540" b="8540"/>
          <a:stretch>
            <a:fillRect/>
          </a:stretch>
        </p:blipFill>
        <p:spPr>
          <a:xfrm>
            <a:off x="228600" y="237744"/>
            <a:ext cx="4157664" cy="3511296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D09DEF0-6CE0-4320-B2BC-DD64C59A8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668084"/>
          </a:xfrm>
        </p:spPr>
        <p:txBody>
          <a:bodyPr/>
          <a:lstStyle>
            <a:defPPr/>
          </a:lstStyle>
          <a:p>
            <a:pPr/>
            <a:r>
              <a:rPr lang="ru-RU"/>
              <a:t>Продукт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FB0D66A-9C5F-4495-B9FA-8DA866D7C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defPPr/>
          </a:lstStyle>
          <a:p>
            <a:pPr/>
            <a:r>
              <a:rPr lang="ru-RU"/>
              <a:t>Результатом моей работы стало видео в Клипах ВК(</a:t>
            </a:r>
            <a:r>
              <a:rPr lang="en-US"/>
              <a:t>QR </a:t>
            </a:r>
            <a:r>
              <a:rPr lang="ru-RU"/>
              <a:t>код на ссылку этого видео)</a:t>
            </a:r>
          </a:p>
        </p:txBody>
      </p:sp>
    </p:spTree>
    <p:extLst>
      <p:ext uri="{BB962C8B-B14F-4D97-AF65-F5344CB8AC3E}">
        <p14:creationId xmlns:p14="http://schemas.microsoft.com/office/powerpoint/2010/main" val="2791946587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D15573D-0E45-4691-B525-471152EC1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448559-19A4-4252-8C27-54C1DA906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>
            <a:pPr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19C35E-4E30-4F1D-9FC2-F2FA6191E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819" y="466344"/>
            <a:ext cx="3959352" cy="592531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/>
          </a:lstStyle>
          <a:p>
            <a:pPr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76240" y="875324"/>
            <a:ext cx="3536510" cy="1506369"/>
          </a:xfrm>
        </p:spPr>
        <p:txBody>
          <a:bodyPr>
            <a:normAutofit/>
          </a:bodyPr>
          <a:lstStyle>
            <a:defPPr/>
          </a:lstStyle>
          <a:p>
            <a:pPr algn="ctr"/>
            <a:r>
              <a:rPr lang="ru-RU" sz="3700">
                <a:solidFill>
                  <a:schemeClr val="tx1"/>
                </a:solidFill>
              </a:rPr>
              <a:t>Актуальность </a:t>
            </a:r>
            <a:br>
              <a:rPr lang="ru-RU" sz="3700">
                <a:solidFill>
                  <a:schemeClr val="tx1"/>
                </a:solidFill>
              </a:rPr>
            </a:br>
            <a:r>
              <a:rPr lang="ru-RU" sz="3700">
                <a:solidFill>
                  <a:schemeClr val="tx1"/>
                </a:solidFill>
              </a:rPr>
              <a:t>проекта </a:t>
            </a:r>
          </a:p>
        </p:txBody>
      </p:sp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5478124" y="559477"/>
            <a:ext cx="5647076" cy="5475563"/>
          </a:xfrm>
        </p:spPr>
        <p:txBody>
          <a:bodyPr anchor="ctr">
            <a:normAutofit/>
          </a:bodyPr>
          <a:lstStyle>
            <a:defPPr/>
          </a:lstStyle>
          <a:p>
            <a:pPr lvl="0"/>
            <a:r>
              <a:rPr lang="ru-RU" sz="2000"/>
              <a:t>Я родился и рос до 5 лет в с. Хоринск, в окрестностях которого и находится Анинский дацан. </a:t>
            </a:r>
          </a:p>
          <a:p>
            <a:pPr lvl="0"/>
            <a:r>
              <a:rPr lang="ru-RU" sz="2000"/>
              <a:t>Мой  дядя - лама Анинского дацана, я часто находился там, когда был маленький. </a:t>
            </a:r>
          </a:p>
          <a:p>
            <a:pPr lvl="0"/>
            <a:r>
              <a:rPr lang="ru-RU" sz="2000"/>
              <a:t> В прошлом году я услышал новость о том, что в 2021 году вернули бюст Екатерины </a:t>
            </a:r>
            <a:r>
              <a:rPr lang="en-US" sz="2000"/>
              <a:t>II</a:t>
            </a:r>
            <a:r>
              <a:rPr lang="ru-RU" sz="2000"/>
              <a:t> в дацан.</a:t>
            </a:r>
            <a:r>
              <a:rPr lang="en-US" sz="2000"/>
              <a:t> </a:t>
            </a:r>
            <a:r>
              <a:rPr lang="ru-RU" sz="2000"/>
              <a:t> и  меня это заинтересовало.</a:t>
            </a:r>
          </a:p>
          <a:p>
            <a:pPr marL="0" lvl="0" indent="0">
              <a:buNone/>
            </a:pPr>
            <a:endParaRPr lang="ru-RU" sz="2000"/>
          </a:p>
          <a:p>
            <a:pPr marL="0" lvl="0" indent="0">
              <a:buNone/>
            </a:pPr>
            <a:endParaRPr lang="ru-RU" sz="2000"/>
          </a:p>
          <a:p>
            <a:endParaRPr lang="ru-RU" sz="200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D4384F-F690-4488-B4BD-540F189AB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19" y="3092799"/>
            <a:ext cx="3959352" cy="247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302070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9FF8BC-A140-4B9F-84D1-88E554311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/>
              <a:t>Цель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509FE6-BC46-4656-B850-C0FCB3E4E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>
            <a:defPPr/>
          </a:lstStyle>
          <a:p>
            <a:r>
              <a:rPr lang="ru-RU" sz="4800"/>
              <a:t>Узнать историю дацана, почему он так уникален и как связан с династией Романовых. </a:t>
            </a:r>
          </a:p>
          <a:p>
            <a:r>
              <a:rPr lang="ru-RU" sz="4800"/>
              <a:t> Создать ролик с интересными фактами в Клипы ВК.</a:t>
            </a:r>
          </a:p>
        </p:txBody>
      </p:sp>
    </p:spTree>
    <p:extLst>
      <p:ext uri="{BB962C8B-B14F-4D97-AF65-F5344CB8AC3E}">
        <p14:creationId xmlns:p14="http://schemas.microsoft.com/office/powerpoint/2010/main" val="299540493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33D32B-12F9-49B3-B0B8-8C7B63106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/>
              <a:t>Задачи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F24378-C025-4458-84E8-CC4BC42A2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defPPr/>
          </a:lstStyle>
          <a:p>
            <a:r>
              <a:rPr lang="ru-RU" sz="3200"/>
              <a:t>Изучить информацию о дацане,</a:t>
            </a:r>
          </a:p>
          <a:p>
            <a:r>
              <a:rPr lang="ru-RU" sz="3200"/>
              <a:t>Найти источники о его истории:основании,во времена СССР и на данный момент</a:t>
            </a:r>
          </a:p>
          <a:p>
            <a:r>
              <a:rPr lang="ru-RU" sz="3200"/>
              <a:t>Узнать информацию о связи Дацана и Царской семьи</a:t>
            </a:r>
          </a:p>
          <a:p>
            <a:r>
              <a:rPr lang="ru-RU" sz="3200"/>
              <a:t>Собрать всю информацию и создать ролик в Клипы ВК.</a:t>
            </a:r>
            <a:endParaRPr lang="en-US" sz="3200"/>
          </a:p>
          <a:p>
            <a:pPr marL="0" indent="0">
              <a:buNone/>
            </a:pPr>
            <a:endParaRPr lang="ru-RU" sz="3200"/>
          </a:p>
          <a:p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2753116458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988D41-14AF-4CE9-B26F-05D8BF769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/>
              <a:t>Методы исследования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A3D31A-A819-4F50-A60D-42E8EFBAF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59391"/>
            <a:ext cx="10058400" cy="3849624"/>
          </a:xfrm>
        </p:spPr>
        <p:txBody>
          <a:bodyPr>
            <a:normAutofit/>
          </a:bodyPr>
          <a:lstStyle>
            <a:defPPr/>
          </a:lstStyle>
          <a:p>
            <a:r>
              <a:rPr lang="ru-RU" sz="3600"/>
              <a:t>Изучение  специальной научной литературы</a:t>
            </a:r>
          </a:p>
          <a:p>
            <a:r>
              <a:rPr lang="ru-RU" sz="3600"/>
              <a:t>Анализ и синтез</a:t>
            </a:r>
          </a:p>
          <a:p>
            <a:r>
              <a:rPr lang="ru-RU" sz="3600"/>
              <a:t>Интервьюирование</a:t>
            </a:r>
          </a:p>
          <a:p>
            <a:r>
              <a:rPr lang="ru-RU" sz="3600"/>
              <a:t>Оформление результатов исследования </a:t>
            </a:r>
          </a:p>
        </p:txBody>
      </p:sp>
    </p:spTree>
    <p:extLst>
      <p:ext uri="{BB962C8B-B14F-4D97-AF65-F5344CB8AC3E}">
        <p14:creationId xmlns:p14="http://schemas.microsoft.com/office/powerpoint/2010/main" val="161901283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>
            <a:pPr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/>
          </a:lstStyle>
          <a:p>
            <a:pPr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>
            <a:defPPr/>
          </a:lstStyle>
          <a:p>
            <a:pPr algn="ctr"/>
            <a:r>
              <a:rPr lang="ru-RU"/>
              <a:t>История дацана </a:t>
            </a:r>
          </a:p>
        </p:txBody>
      </p: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CEAF67C6-E615-73D5-912E-35C8D3A343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0308812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9454236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>
            <a:defPPr/>
          </a:lstStyle>
          <a:p>
            <a:r>
              <a:rPr lang="ru-RU" sz="3400"/>
              <a:t>Анинский дацан во время репрессий </a:t>
            </a:r>
          </a:p>
        </p:txBody>
      </p:sp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</p:spPr>
        <p:txBody>
          <a:bodyPr>
            <a:normAutofit/>
          </a:bodyPr>
          <a:lstStyle>
            <a:defPPr/>
          </a:lstStyle>
          <a:p>
            <a:pPr lvl="0"/>
            <a:r>
              <a:rPr lang="ru-RU"/>
              <a:t>Изучая историю дацана,узнал что он  плдвергся репрессиям в 1930 годах, он подвергся разграблению и уничтожению. В 1936 году комиссией был составлен акт о разборке скульптуры. Были разрушены некоторые здания и были даже легенды о том что кто-то спрятал часть ценностей и их начали откапывать и находить 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3BF90FB-ACF3-D9B4-FF5A-17EED0191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1395153" y="255102"/>
            <a:ext cx="4516613" cy="290451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3A6D5E02-99BC-8D6F-A87E-3D6BBCB4E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152" y="3648219"/>
            <a:ext cx="4516613" cy="272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434360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D15573D-0E45-4691-B525-471152EC1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448559-19A4-4252-8C27-54C1DA906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>
            <a:pPr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19C35E-4E30-4F1D-9FC2-F2FA6191E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819" y="466344"/>
            <a:ext cx="3959352" cy="592531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/>
          </a:lstStyle>
          <a:p>
            <a:pPr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76240" y="875324"/>
            <a:ext cx="3536510" cy="1009747"/>
          </a:xfrm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 sz="2800">
                <a:solidFill>
                  <a:schemeClr val="tx1"/>
                </a:solidFill>
              </a:rPr>
              <a:t>Связь между Романовыми и дацаном</a:t>
            </a:r>
          </a:p>
        </p:txBody>
      </p:sp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5478124" y="237744"/>
            <a:ext cx="5647076" cy="6153911"/>
          </a:xfrm>
        </p:spPr>
        <p:txBody>
          <a:bodyPr anchor="ctr">
            <a:normAutofit lnSpcReduction="10000"/>
          </a:bodyPr>
          <a:lstStyle>
            <a:defPPr/>
          </a:lstStyle>
          <a:p>
            <a:pPr lvl="0">
              <a:lnSpc>
                <a:spcPct val="100000"/>
              </a:lnSpc>
            </a:pPr>
            <a:r>
              <a:rPr lang="ru-RU" sz="1400"/>
              <a:t>Это был единственный буддийский храм, в котором существовал алтарь царской семьи Романовых. наряду с 11 знаменами, пожалованный Петром I делегации хори-бкрят в 1703 году, его украшал скульптурный бюст Екатерины II, врученный ею в 1764 году первому Пандидо Хамбо Ламе Дамба Дарже Заяеву, возглавившему делегацию бурят. </a:t>
            </a:r>
          </a:p>
          <a:p>
            <a:pPr lvl="0">
              <a:lnSpc>
                <a:spcPct val="100000"/>
              </a:lnSpc>
            </a:pPr>
            <a:r>
              <a:rPr lang="ru-RU" sz="1400"/>
              <a:t>· В Цогчен сумэ «Дондуб Дашилинг» Анинского пацана хранились золотые знамена 11 родов хори-бурят, дарованных российскими императорами Петром 1 Великим (1672-1725) 23 марта 1703 года, Петром II (1715-1730) в 1728 году. В летопиcи Вандана Юмсунова зафиксирован этот Факт. Государь Петр II по ходатайству Сав-Вы Рагузинского в грамоте от 29 марта 1728 Года даровал 11 хоринским родам звание Сибирского пограничного иррегулярного войска и указ о выдаче 11 бурятским родам Нерчинского дистрикта (уезда) особых знамен «за их прилежную службу». Одиннадцать знамен: «Они были о трех Зубцах, были из шитья парчи, сплошь затканные золотом, а верхний венец их имел форму копья... Когда этот дацан в 1811 сгорел..., пять из них были спасены, а шесть сгорели» Летопись хоринских бурят,  Пять знамен, не сгоревших в пожаре, были сданы в Иркутский казенный арсенал. В 1837 году Николаем I (1797-1855) 14 знамен, по числу 14 инородческих управ. После того, когда хори-бурят разделили по 14 управам, они обратились к Николаю I с прошением о пожаловании каждому роду новых знамен. 20 октября 1837 года «четырнадцать прекрасных золотых знамен - квадратных, с золотым венцом, с вензелями императора Николая, расцвеченных 30-лотом и в красивые цвета, с серебрянными тесьмами, и с золотыми кистями, которые привезли 17 декабря 1838 года в Анинский дацан» </a:t>
            </a:r>
          </a:p>
          <a:p>
            <a:pPr>
              <a:lnSpc>
                <a:spcPct val="100000"/>
              </a:lnSpc>
            </a:pPr>
            <a:endParaRPr lang="ru-RU" sz="110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EFBBEB-57E9-46FE-B42B-936C1846F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47" y="3168183"/>
            <a:ext cx="1997027" cy="237758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729B4BE-1A6A-4194-981B-2F0554723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850" y="3297258"/>
            <a:ext cx="1743796" cy="2004357"/>
          </a:xfrm>
          <a:prstGeom prst="rect">
            <a:avLst/>
          </a:prstGeom>
        </p:spPr>
      </p:pic>
      <p:sp>
        <p:nvSpPr>
          <p:cNvPr id="7" name="Сердце 6">
            <a:extLst>
              <a:ext uri="{FF2B5EF4-FFF2-40B4-BE49-F238E27FC236}">
                <a16:creationId xmlns:a16="http://schemas.microsoft.com/office/drawing/2014/main" id="{6A4F6D6B-D5F0-4707-B139-529942501F96}"/>
              </a:ext>
            </a:extLst>
          </p:cNvPr>
          <p:cNvSpPr/>
          <p:nvPr/>
        </p:nvSpPr>
        <p:spPr>
          <a:xfrm>
            <a:off x="252047" y="2794130"/>
            <a:ext cx="4419599" cy="3597526"/>
          </a:xfrm>
          <a:prstGeom prst="hear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6582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>
            <a:pPr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/>
          </a:lstStyle>
          <a:p>
            <a:pPr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>
            <a:defPPr/>
          </a:lstStyle>
          <a:p>
            <a:pPr algn="ctr"/>
            <a:r>
              <a:rPr lang="ru-RU"/>
              <a:t>История перемещения этого бюста </a:t>
            </a:r>
          </a:p>
        </p:txBody>
      </p: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00B11D0E-4B00-BB45-42BB-850F2FD9DC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7963632"/>
              </p:ext>
            </p:extLst>
          </p:nvPr>
        </p:nvGraphicFramePr>
        <p:xfrm>
          <a:off x="1301496" y="2292807"/>
          <a:ext cx="10058400" cy="3725612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987B247-0EAA-4A68-96A6-07DFE5D6D5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640" y="2072319"/>
            <a:ext cx="5166360" cy="348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5495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SavonVTI">
  <a:themeElements>
    <a:clrScheme name="AnalogousFromRegularSeedLeftStep">
      <a:dk1>
        <a:srgbClr val="000000"/>
      </a:dk1>
      <a:lt1>
        <a:srgbClr val="FFFFFF"/>
      </a:lt1>
      <a:dk2>
        <a:srgbClr val="1E3532"/>
      </a:dk2>
      <a:lt2>
        <a:srgbClr val="E8E4E2"/>
      </a:lt2>
      <a:accent1>
        <a:srgbClr val="4DA3C3"/>
      </a:accent1>
      <a:accent2>
        <a:srgbClr val="3BB1A0"/>
      </a:accent2>
      <a:accent3>
        <a:srgbClr val="47B476"/>
      </a:accent3>
      <a:accent4>
        <a:srgbClr val="3BB13D"/>
      </a:accent4>
      <a:accent5>
        <a:srgbClr val="70B145"/>
      </a:accent5>
      <a:accent6>
        <a:srgbClr val="95AA38"/>
      </a:accent6>
      <a:hlink>
        <a:srgbClr val="BF613F"/>
      </a:hlink>
      <a:folHlink>
        <a:srgbClr val="7F7F7F"/>
      </a:folHlink>
    </a:clrScheme>
    <a:fontScheme name="Savon">
      <a:majorFont>
        <a:latin typeface="Century Schoolbook" panose="02020404030301010803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20404030301010803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33</Paragraphs>
  <Slides>10</Slides>
  <Notes>0</Notes>
  <TotalTime>40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15">
      <vt:lpstr>Arial</vt:lpstr>
      <vt:lpstr>Century Schoolbook</vt:lpstr>
      <vt:lpstr>Franklin Gothic Book</vt:lpstr>
      <vt:lpstr>Garamond</vt:lpstr>
      <vt:lpstr>SavonVTI</vt:lpstr>
      <vt:lpstr>История бюста Екатерины II и Анинского дацана</vt:lpstr>
      <vt:lpstr>Актуальность проекта </vt:lpstr>
      <vt:lpstr>Цель работы</vt:lpstr>
      <vt:lpstr>Задачи работы</vt:lpstr>
      <vt:lpstr>Методы исследования </vt:lpstr>
      <vt:lpstr>История дацана </vt:lpstr>
      <vt:lpstr>Анинский дацан во время репрессий </vt:lpstr>
      <vt:lpstr>Связь между Романовыми и дацаном</vt:lpstr>
      <vt:lpstr>История перемещения этого бюста </vt:lpstr>
      <vt:lpstr>Продукт 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История бюста Екатерины 2 и Анинского дацана</dc:title>
  <dc:creator>Бато Доржиев</dc:creator>
  <cp:lastModifiedBy>Даниил</cp:lastModifiedBy>
  <cp:revision>7</cp:revision>
  <dcterms:created xsi:type="dcterms:W3CDTF">2023-02-22T06:31:34Z</dcterms:created>
  <dcterms:modified xsi:type="dcterms:W3CDTF">2023-05-11T04:33:24Z</dcterms:modified>
</cp:coreProperties>
</file>