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20104100" cy="11303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507806" y="3505898"/>
            <a:ext cx="17088487" cy="2374964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1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3015614" y="6333235"/>
            <a:ext cx="14072871" cy="2827338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21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30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bg object 16"/>
          <p:cNvSpPr/>
          <p:nvPr/>
        </p:nvSpPr>
        <p:spPr>
          <a:xfrm>
            <a:off x="-1" y="2884727"/>
            <a:ext cx="20104101" cy="8423828"/>
          </a:xfrm>
          <a:prstGeom prst="rect">
            <a:avLst/>
          </a:prstGeom>
          <a:solidFill>
            <a:srgbClr val="6487AA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9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0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1207563" y="3645753"/>
            <a:ext cx="8549006" cy="6324601"/>
          </a:xfrm>
          <a:prstGeom prst="rect">
            <a:avLst/>
          </a:prstGeom>
        </p:spPr>
        <p:txBody>
          <a:bodyPr/>
          <a:lstStyle>
            <a:lvl1pPr>
              <a:defRPr sz="31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lvl1pPr>
            <a:lvl2pPr>
              <a:defRPr sz="31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lvl2pPr>
            <a:lvl3pPr>
              <a:defRPr sz="31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lvl3pPr>
            <a:lvl4pPr>
              <a:defRPr sz="31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lvl4pPr>
            <a:lvl5pPr>
              <a:defRPr sz="31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bg object 16"/>
          <p:cNvSpPr/>
          <p:nvPr/>
        </p:nvSpPr>
        <p:spPr>
          <a:xfrm>
            <a:off x="-1" y="37932"/>
            <a:ext cx="20104101" cy="112706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9969"/>
                </a:lnTo>
                <a:lnTo>
                  <a:pt x="0" y="17642"/>
                </a:lnTo>
                <a:lnTo>
                  <a:pt x="18629" y="21600"/>
                </a:lnTo>
                <a:lnTo>
                  <a:pt x="21318" y="21600"/>
                </a:lnTo>
                <a:lnTo>
                  <a:pt x="21600" y="20501"/>
                </a:lnTo>
                <a:lnTo>
                  <a:pt x="21600" y="0"/>
                </a:lnTo>
                <a:close/>
              </a:path>
            </a:pathLst>
          </a:custGeom>
          <a:solidFill>
            <a:srgbClr val="6487AA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975486" y="551110"/>
            <a:ext cx="18153126" cy="17614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1285516" y="3255653"/>
            <a:ext cx="17533067" cy="6986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8854470" y="10517695"/>
            <a:ext cx="244427" cy="24164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6487AA"/>
          </a:solidFill>
          <a:uFillTx/>
          <a:latin typeface="Galiver Sans"/>
          <a:ea typeface="Galiver Sans"/>
          <a:cs typeface="Galiver Sans"/>
          <a:sym typeface="Galiver Sans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6487AA"/>
          </a:solidFill>
          <a:uFillTx/>
          <a:latin typeface="Galiver Sans"/>
          <a:ea typeface="Galiver Sans"/>
          <a:cs typeface="Galiver Sans"/>
          <a:sym typeface="Galiver Sans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6487AA"/>
          </a:solidFill>
          <a:uFillTx/>
          <a:latin typeface="Galiver Sans"/>
          <a:ea typeface="Galiver Sans"/>
          <a:cs typeface="Galiver Sans"/>
          <a:sym typeface="Galiver Sans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6487AA"/>
          </a:solidFill>
          <a:uFillTx/>
          <a:latin typeface="Galiver Sans"/>
          <a:ea typeface="Galiver Sans"/>
          <a:cs typeface="Galiver Sans"/>
          <a:sym typeface="Galiver Sans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6487AA"/>
          </a:solidFill>
          <a:uFillTx/>
          <a:latin typeface="Galiver Sans"/>
          <a:ea typeface="Galiver Sans"/>
          <a:cs typeface="Galiver Sans"/>
          <a:sym typeface="Galiver Sans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6487AA"/>
          </a:solidFill>
          <a:uFillTx/>
          <a:latin typeface="Galiver Sans"/>
          <a:ea typeface="Galiver Sans"/>
          <a:cs typeface="Galiver Sans"/>
          <a:sym typeface="Galiver Sans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6487AA"/>
          </a:solidFill>
          <a:uFillTx/>
          <a:latin typeface="Galiver Sans"/>
          <a:ea typeface="Galiver Sans"/>
          <a:cs typeface="Galiver Sans"/>
          <a:sym typeface="Galiver Sans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6487AA"/>
          </a:solidFill>
          <a:uFillTx/>
          <a:latin typeface="Galiver Sans"/>
          <a:ea typeface="Galiver Sans"/>
          <a:cs typeface="Galiver Sans"/>
          <a:sym typeface="Galiver Sans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6487AA"/>
          </a:solidFill>
          <a:uFillTx/>
          <a:latin typeface="Galiver Sans"/>
          <a:ea typeface="Galiver Sans"/>
          <a:cs typeface="Galiver Sans"/>
          <a:sym typeface="Galiver Sans"/>
        </a:defRPr>
      </a:lvl9pPr>
    </p:titleStyle>
    <p:body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25.png"/><Relationship Id="rId2" Type="http://schemas.openxmlformats.org/officeDocument/2006/relationships/hyperlink" Target="mailto:tuktarovmarsel@yandex.ru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object 2"/>
          <p:cNvGrpSpPr/>
          <p:nvPr/>
        </p:nvGrpSpPr>
        <p:grpSpPr>
          <a:xfrm>
            <a:off x="-1" y="75853"/>
            <a:ext cx="20104101" cy="11232707"/>
            <a:chOff x="0" y="0"/>
            <a:chExt cx="20104100" cy="11232705"/>
          </a:xfrm>
        </p:grpSpPr>
        <p:sp>
          <p:nvSpPr>
            <p:cNvPr id="66" name="object 3"/>
            <p:cNvSpPr/>
            <p:nvPr/>
          </p:nvSpPr>
          <p:spPr>
            <a:xfrm>
              <a:off x="0" y="0"/>
              <a:ext cx="20104100" cy="11232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113"/>
                  </a:lnTo>
                  <a:lnTo>
                    <a:pt x="125" y="21600"/>
                  </a:lnTo>
                  <a:lnTo>
                    <a:pt x="2814" y="21600"/>
                  </a:lnTo>
                  <a:lnTo>
                    <a:pt x="21600" y="17595"/>
                  </a:lnTo>
                  <a:lnTo>
                    <a:pt x="21600" y="100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87A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7" name="object 4"/>
            <p:cNvSpPr/>
            <p:nvPr/>
          </p:nvSpPr>
          <p:spPr>
            <a:xfrm>
              <a:off x="0" y="8464353"/>
              <a:ext cx="20104100" cy="2768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3232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9" name="object 5"/>
          <p:cNvSpPr txBox="1"/>
          <p:nvPr/>
        </p:nvSpPr>
        <p:spPr>
          <a:xfrm>
            <a:off x="450850" y="3761740"/>
            <a:ext cx="18662650" cy="49628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marR="5080" indent="12700">
              <a:lnSpc>
                <a:spcPct val="100299"/>
              </a:lnSpc>
              <a:defRPr sz="10800" b="1" spc="20">
                <a:solidFill>
                  <a:srgbClr val="FFFFFF"/>
                </a:solidFill>
                <a:latin typeface="Galiver Sans"/>
                <a:ea typeface="Galiver Sans"/>
                <a:cs typeface="Galiver Sans"/>
                <a:sym typeface="Galiver Sans"/>
              </a:defRPr>
            </a:pPr>
            <a:r>
              <a:t>Разработка игр по </a:t>
            </a:r>
            <a:r>
              <a:rPr>
                <a:latin typeface="Aldhabi"/>
                <a:ea typeface="Aldhabi"/>
                <a:cs typeface="Aldhabi"/>
                <a:sym typeface="Aldhabi"/>
              </a:rPr>
              <a:t>сохранению</a:t>
            </a:r>
            <a:r>
              <a:t> исчезающих языков мира</a:t>
            </a:r>
          </a:p>
        </p:txBody>
      </p:sp>
      <p:sp>
        <p:nvSpPr>
          <p:cNvPr id="70" name="object 6"/>
          <p:cNvSpPr txBox="1">
            <a:spLocks noGrp="1"/>
          </p:cNvSpPr>
          <p:nvPr>
            <p:ph type="title"/>
          </p:nvPr>
        </p:nvSpPr>
        <p:spPr>
          <a:xfrm>
            <a:off x="1828798" y="-5501824"/>
            <a:ext cx="9861081" cy="2758625"/>
          </a:xfrm>
          <a:prstGeom prst="rect">
            <a:avLst/>
          </a:prstGeom>
        </p:spPr>
        <p:txBody>
          <a:bodyPr/>
          <a:lstStyle/>
          <a:p>
            <a:pPr marR="5080" indent="12700">
              <a:lnSpc>
                <a:spcPct val="100499"/>
              </a:lnSpc>
              <a:defRPr sz="4100"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endParaRPr/>
          </a:p>
        </p:txBody>
      </p:sp>
      <p:sp>
        <p:nvSpPr>
          <p:cNvPr id="71" name="object 7"/>
          <p:cNvSpPr txBox="1"/>
          <p:nvPr/>
        </p:nvSpPr>
        <p:spPr>
          <a:xfrm>
            <a:off x="14624832" y="9476004"/>
            <a:ext cx="4639277" cy="1168401"/>
          </a:xfrm>
          <a:prstGeom prst="rect">
            <a:avLst/>
          </a:prstGeom>
          <a:ln w="12700">
            <a:miter lim="400000"/>
          </a:ln>
          <a:effectLst>
            <a:outerShdw blurRad="381000" dist="119618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indent="12700" algn="r">
              <a:spcBef>
                <a:spcPts val="100"/>
              </a:spcBef>
              <a:defRPr sz="3800" b="1" i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lvl1pPr>
          </a:lstStyle>
          <a:p>
            <a:r>
              <a:t>Цырендылыкова Номина</a:t>
            </a:r>
          </a:p>
        </p:txBody>
      </p:sp>
      <p:grpSp>
        <p:nvGrpSpPr>
          <p:cNvPr id="83" name="object 8"/>
          <p:cNvGrpSpPr/>
          <p:nvPr/>
        </p:nvGrpSpPr>
        <p:grpSpPr>
          <a:xfrm>
            <a:off x="2765970" y="4"/>
            <a:ext cx="8638529" cy="3782619"/>
            <a:chOff x="0" y="0"/>
            <a:chExt cx="8638527" cy="3782618"/>
          </a:xfrm>
        </p:grpSpPr>
        <p:sp>
          <p:nvSpPr>
            <p:cNvPr id="72" name="Фигура"/>
            <p:cNvSpPr/>
            <p:nvPr/>
          </p:nvSpPr>
          <p:spPr>
            <a:xfrm>
              <a:off x="-1" y="2345739"/>
              <a:ext cx="520561" cy="2517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0397" y="8812"/>
                  </a:lnTo>
                  <a:lnTo>
                    <a:pt x="19636" y="707"/>
                  </a:lnTo>
                  <a:lnTo>
                    <a:pt x="1037" y="0"/>
                  </a:lnTo>
                  <a:lnTo>
                    <a:pt x="0" y="9748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3" name="Фигура"/>
            <p:cNvSpPr/>
            <p:nvPr/>
          </p:nvSpPr>
          <p:spPr>
            <a:xfrm>
              <a:off x="97903" y="1776958"/>
              <a:ext cx="999605" cy="973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425" y="20656"/>
                  </a:lnTo>
                  <a:lnTo>
                    <a:pt x="17985" y="2409"/>
                  </a:lnTo>
                  <a:lnTo>
                    <a:pt x="17590" y="313"/>
                  </a:lnTo>
                  <a:lnTo>
                    <a:pt x="1124" y="0"/>
                  </a:lnTo>
                  <a:lnTo>
                    <a:pt x="0" y="5256"/>
                  </a:lnTo>
                  <a:lnTo>
                    <a:pt x="13337" y="5511"/>
                  </a:lnTo>
                  <a:lnTo>
                    <a:pt x="16088" y="20096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4" name="Фигура"/>
            <p:cNvSpPr/>
            <p:nvPr/>
          </p:nvSpPr>
          <p:spPr>
            <a:xfrm>
              <a:off x="215518" y="925867"/>
              <a:ext cx="3891636" cy="2406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0894" y="18081"/>
                  </a:lnTo>
                  <a:lnTo>
                    <a:pt x="14922" y="17175"/>
                  </a:lnTo>
                  <a:lnTo>
                    <a:pt x="13971" y="10108"/>
                  </a:lnTo>
                  <a:lnTo>
                    <a:pt x="12736" y="10096"/>
                  </a:lnTo>
                  <a:lnTo>
                    <a:pt x="11713" y="10078"/>
                  </a:lnTo>
                  <a:lnTo>
                    <a:pt x="11044" y="10062"/>
                  </a:lnTo>
                  <a:lnTo>
                    <a:pt x="10397" y="10042"/>
                  </a:lnTo>
                  <a:lnTo>
                    <a:pt x="9784" y="10020"/>
                  </a:lnTo>
                  <a:lnTo>
                    <a:pt x="9215" y="9994"/>
                  </a:lnTo>
                  <a:lnTo>
                    <a:pt x="8701" y="9966"/>
                  </a:lnTo>
                  <a:lnTo>
                    <a:pt x="8251" y="9936"/>
                  </a:lnTo>
                  <a:lnTo>
                    <a:pt x="7878" y="9903"/>
                  </a:lnTo>
                  <a:lnTo>
                    <a:pt x="7647" y="9236"/>
                  </a:lnTo>
                  <a:lnTo>
                    <a:pt x="6671" y="1076"/>
                  </a:lnTo>
                  <a:lnTo>
                    <a:pt x="6564" y="187"/>
                  </a:lnTo>
                  <a:lnTo>
                    <a:pt x="302" y="0"/>
                  </a:lnTo>
                  <a:lnTo>
                    <a:pt x="0" y="2230"/>
                  </a:lnTo>
                  <a:lnTo>
                    <a:pt x="5418" y="2393"/>
                  </a:lnTo>
                  <a:lnTo>
                    <a:pt x="6048" y="7644"/>
                  </a:lnTo>
                  <a:lnTo>
                    <a:pt x="6415" y="10759"/>
                  </a:lnTo>
                  <a:lnTo>
                    <a:pt x="6442" y="11005"/>
                  </a:lnTo>
                  <a:lnTo>
                    <a:pt x="6496" y="11346"/>
                  </a:lnTo>
                  <a:lnTo>
                    <a:pt x="6739" y="11800"/>
                  </a:lnTo>
                  <a:lnTo>
                    <a:pt x="7157" y="12030"/>
                  </a:lnTo>
                  <a:lnTo>
                    <a:pt x="7428" y="12091"/>
                  </a:lnTo>
                  <a:lnTo>
                    <a:pt x="7737" y="12131"/>
                  </a:lnTo>
                  <a:lnTo>
                    <a:pt x="8085" y="12163"/>
                  </a:lnTo>
                  <a:lnTo>
                    <a:pt x="8765" y="12210"/>
                  </a:lnTo>
                  <a:lnTo>
                    <a:pt x="9312" y="12239"/>
                  </a:lnTo>
                  <a:lnTo>
                    <a:pt x="9930" y="12265"/>
                  </a:lnTo>
                  <a:lnTo>
                    <a:pt x="10596" y="12287"/>
                  </a:lnTo>
                  <a:lnTo>
                    <a:pt x="11556" y="12312"/>
                  </a:lnTo>
                  <a:lnTo>
                    <a:pt x="12854" y="12336"/>
                  </a:lnTo>
                  <a:lnTo>
                    <a:pt x="13640" y="18185"/>
                  </a:lnTo>
                  <a:lnTo>
                    <a:pt x="17404" y="19800"/>
                  </a:lnTo>
                  <a:lnTo>
                    <a:pt x="19858" y="20172"/>
                  </a:lnTo>
                  <a:lnTo>
                    <a:pt x="20007" y="20917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5" name="Фигура"/>
            <p:cNvSpPr/>
            <p:nvPr/>
          </p:nvSpPr>
          <p:spPr>
            <a:xfrm>
              <a:off x="359066" y="0"/>
              <a:ext cx="5519104" cy="3782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047"/>
                  </a:moveTo>
                  <a:lnTo>
                    <a:pt x="21252" y="19553"/>
                  </a:lnTo>
                  <a:lnTo>
                    <a:pt x="21011" y="18517"/>
                  </a:lnTo>
                  <a:lnTo>
                    <a:pt x="20900" y="18037"/>
                  </a:lnTo>
                  <a:lnTo>
                    <a:pt x="17104" y="18517"/>
                  </a:lnTo>
                  <a:lnTo>
                    <a:pt x="15972" y="13420"/>
                  </a:lnTo>
                  <a:lnTo>
                    <a:pt x="11760" y="12844"/>
                  </a:lnTo>
                  <a:lnTo>
                    <a:pt x="11090" y="8347"/>
                  </a:lnTo>
                  <a:lnTo>
                    <a:pt x="8570" y="8305"/>
                  </a:lnTo>
                  <a:lnTo>
                    <a:pt x="7374" y="8257"/>
                  </a:lnTo>
                  <a:lnTo>
                    <a:pt x="6918" y="8227"/>
                  </a:lnTo>
                  <a:lnTo>
                    <a:pt x="6684" y="8206"/>
                  </a:lnTo>
                  <a:lnTo>
                    <a:pt x="6659" y="8011"/>
                  </a:lnTo>
                  <a:lnTo>
                    <a:pt x="6631" y="7793"/>
                  </a:lnTo>
                  <a:lnTo>
                    <a:pt x="6599" y="7553"/>
                  </a:lnTo>
                  <a:lnTo>
                    <a:pt x="6565" y="7294"/>
                  </a:lnTo>
                  <a:lnTo>
                    <a:pt x="6491" y="6730"/>
                  </a:lnTo>
                  <a:lnTo>
                    <a:pt x="6410" y="6120"/>
                  </a:lnTo>
                  <a:lnTo>
                    <a:pt x="6326" y="5484"/>
                  </a:lnTo>
                  <a:lnTo>
                    <a:pt x="6157" y="4212"/>
                  </a:lnTo>
                  <a:lnTo>
                    <a:pt x="5867" y="2035"/>
                  </a:lnTo>
                  <a:lnTo>
                    <a:pt x="927" y="1902"/>
                  </a:lnTo>
                  <a:lnTo>
                    <a:pt x="834" y="0"/>
                  </a:lnTo>
                  <a:lnTo>
                    <a:pt x="448" y="0"/>
                  </a:lnTo>
                  <a:lnTo>
                    <a:pt x="0" y="2975"/>
                  </a:lnTo>
                  <a:lnTo>
                    <a:pt x="16" y="3302"/>
                  </a:lnTo>
                  <a:lnTo>
                    <a:pt x="5060" y="3438"/>
                  </a:lnTo>
                  <a:lnTo>
                    <a:pt x="5208" y="4554"/>
                  </a:lnTo>
                  <a:lnTo>
                    <a:pt x="5360" y="5695"/>
                  </a:lnTo>
                  <a:lnTo>
                    <a:pt x="5457" y="6429"/>
                  </a:lnTo>
                  <a:lnTo>
                    <a:pt x="5547" y="7114"/>
                  </a:lnTo>
                  <a:lnTo>
                    <a:pt x="5628" y="7724"/>
                  </a:lnTo>
                  <a:lnTo>
                    <a:pt x="5663" y="7993"/>
                  </a:lnTo>
                  <a:lnTo>
                    <a:pt x="5722" y="8445"/>
                  </a:lnTo>
                  <a:lnTo>
                    <a:pt x="5762" y="8762"/>
                  </a:lnTo>
                  <a:lnTo>
                    <a:pt x="5781" y="8918"/>
                  </a:lnTo>
                  <a:lnTo>
                    <a:pt x="5819" y="9135"/>
                  </a:lnTo>
                  <a:lnTo>
                    <a:pt x="5991" y="9424"/>
                  </a:lnTo>
                  <a:lnTo>
                    <a:pt x="6285" y="9571"/>
                  </a:lnTo>
                  <a:lnTo>
                    <a:pt x="6476" y="9610"/>
                  </a:lnTo>
                  <a:lnTo>
                    <a:pt x="6694" y="9635"/>
                  </a:lnTo>
                  <a:lnTo>
                    <a:pt x="6939" y="9655"/>
                  </a:lnTo>
                  <a:lnTo>
                    <a:pt x="7246" y="9676"/>
                  </a:lnTo>
                  <a:lnTo>
                    <a:pt x="8016" y="9712"/>
                  </a:lnTo>
                  <a:lnTo>
                    <a:pt x="10302" y="9765"/>
                  </a:lnTo>
                  <a:lnTo>
                    <a:pt x="10958" y="14165"/>
                  </a:lnTo>
                  <a:lnTo>
                    <a:pt x="15241" y="14751"/>
                  </a:lnTo>
                  <a:lnTo>
                    <a:pt x="16335" y="19676"/>
                  </a:lnTo>
                  <a:lnTo>
                    <a:pt x="17051" y="19953"/>
                  </a:lnTo>
                  <a:lnTo>
                    <a:pt x="20221" y="19553"/>
                  </a:lnTo>
                  <a:lnTo>
                    <a:pt x="20637" y="21342"/>
                  </a:lnTo>
                  <a:lnTo>
                    <a:pt x="21304" y="21600"/>
                  </a:lnTo>
                  <a:lnTo>
                    <a:pt x="21600" y="21047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6" name="Фигура"/>
            <p:cNvSpPr/>
            <p:nvPr/>
          </p:nvSpPr>
          <p:spPr>
            <a:xfrm>
              <a:off x="1477238" y="0"/>
              <a:ext cx="4861027" cy="3330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073"/>
                  </a:moveTo>
                  <a:lnTo>
                    <a:pt x="20805" y="16656"/>
                  </a:lnTo>
                  <a:lnTo>
                    <a:pt x="16495" y="17200"/>
                  </a:lnTo>
                  <a:lnTo>
                    <a:pt x="15210" y="11412"/>
                  </a:lnTo>
                  <a:lnTo>
                    <a:pt x="10428" y="10758"/>
                  </a:lnTo>
                  <a:lnTo>
                    <a:pt x="9668" y="5651"/>
                  </a:lnTo>
                  <a:lnTo>
                    <a:pt x="8952" y="5645"/>
                  </a:lnTo>
                  <a:lnTo>
                    <a:pt x="8132" y="5634"/>
                  </a:lnTo>
                  <a:lnTo>
                    <a:pt x="7324" y="5618"/>
                  </a:lnTo>
                  <a:lnTo>
                    <a:pt x="6806" y="5604"/>
                  </a:lnTo>
                  <a:lnTo>
                    <a:pt x="6315" y="5588"/>
                  </a:lnTo>
                  <a:lnTo>
                    <a:pt x="5860" y="5569"/>
                  </a:lnTo>
                  <a:lnTo>
                    <a:pt x="5448" y="5549"/>
                  </a:lnTo>
                  <a:lnTo>
                    <a:pt x="5088" y="5527"/>
                  </a:lnTo>
                  <a:lnTo>
                    <a:pt x="4789" y="5503"/>
                  </a:lnTo>
                  <a:lnTo>
                    <a:pt x="4604" y="5022"/>
                  </a:lnTo>
                  <a:lnTo>
                    <a:pt x="3939" y="0"/>
                  </a:lnTo>
                  <a:lnTo>
                    <a:pt x="0" y="0"/>
                  </a:lnTo>
                  <a:lnTo>
                    <a:pt x="2820" y="77"/>
                  </a:lnTo>
                  <a:lnTo>
                    <a:pt x="3374" y="4251"/>
                  </a:lnTo>
                  <a:lnTo>
                    <a:pt x="3618" y="6122"/>
                  </a:lnTo>
                  <a:lnTo>
                    <a:pt x="3640" y="6300"/>
                  </a:lnTo>
                  <a:lnTo>
                    <a:pt x="3682" y="6546"/>
                  </a:lnTo>
                  <a:lnTo>
                    <a:pt x="3877" y="6874"/>
                  </a:lnTo>
                  <a:lnTo>
                    <a:pt x="4212" y="7041"/>
                  </a:lnTo>
                  <a:lnTo>
                    <a:pt x="4428" y="7085"/>
                  </a:lnTo>
                  <a:lnTo>
                    <a:pt x="4676" y="7114"/>
                  </a:lnTo>
                  <a:lnTo>
                    <a:pt x="4954" y="7137"/>
                  </a:lnTo>
                  <a:lnTo>
                    <a:pt x="5499" y="7171"/>
                  </a:lnTo>
                  <a:lnTo>
                    <a:pt x="5937" y="7191"/>
                  </a:lnTo>
                  <a:lnTo>
                    <a:pt x="6432" y="7210"/>
                  </a:lnTo>
                  <a:lnTo>
                    <a:pt x="6965" y="7226"/>
                  </a:lnTo>
                  <a:lnTo>
                    <a:pt x="7734" y="7244"/>
                  </a:lnTo>
                  <a:lnTo>
                    <a:pt x="8773" y="7261"/>
                  </a:lnTo>
                  <a:lnTo>
                    <a:pt x="9517" y="12258"/>
                  </a:lnTo>
                  <a:lnTo>
                    <a:pt x="14380" y="12923"/>
                  </a:lnTo>
                  <a:lnTo>
                    <a:pt x="15712" y="18923"/>
                  </a:lnTo>
                  <a:lnTo>
                    <a:pt x="20034" y="18377"/>
                  </a:lnTo>
                  <a:lnTo>
                    <a:pt x="20785" y="21600"/>
                  </a:lnTo>
                  <a:lnTo>
                    <a:pt x="21600" y="20073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7" name="Фигура"/>
            <p:cNvSpPr/>
            <p:nvPr/>
          </p:nvSpPr>
          <p:spPr>
            <a:xfrm>
              <a:off x="2684055" y="0"/>
              <a:ext cx="4114269" cy="2740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744"/>
                  </a:moveTo>
                  <a:lnTo>
                    <a:pt x="20660" y="15591"/>
                  </a:lnTo>
                  <a:lnTo>
                    <a:pt x="15568" y="16253"/>
                  </a:lnTo>
                  <a:lnTo>
                    <a:pt x="14050" y="9218"/>
                  </a:lnTo>
                  <a:lnTo>
                    <a:pt x="8400" y="8423"/>
                  </a:lnTo>
                  <a:lnTo>
                    <a:pt x="7502" y="2215"/>
                  </a:lnTo>
                  <a:lnTo>
                    <a:pt x="6656" y="2209"/>
                  </a:lnTo>
                  <a:lnTo>
                    <a:pt x="5687" y="2195"/>
                  </a:lnTo>
                  <a:lnTo>
                    <a:pt x="4732" y="2175"/>
                  </a:lnTo>
                  <a:lnTo>
                    <a:pt x="4121" y="2158"/>
                  </a:lnTo>
                  <a:lnTo>
                    <a:pt x="3541" y="2138"/>
                  </a:lnTo>
                  <a:lnTo>
                    <a:pt x="3003" y="2116"/>
                  </a:lnTo>
                  <a:lnTo>
                    <a:pt x="2516" y="2091"/>
                  </a:lnTo>
                  <a:lnTo>
                    <a:pt x="2091" y="2064"/>
                  </a:lnTo>
                  <a:lnTo>
                    <a:pt x="1737" y="2036"/>
                  </a:lnTo>
                  <a:lnTo>
                    <a:pt x="1334" y="0"/>
                  </a:lnTo>
                  <a:lnTo>
                    <a:pt x="0" y="0"/>
                  </a:lnTo>
                  <a:lnTo>
                    <a:pt x="355" y="2788"/>
                  </a:lnTo>
                  <a:lnTo>
                    <a:pt x="380" y="3003"/>
                  </a:lnTo>
                  <a:lnTo>
                    <a:pt x="430" y="3303"/>
                  </a:lnTo>
                  <a:lnTo>
                    <a:pt x="661" y="3702"/>
                  </a:lnTo>
                  <a:lnTo>
                    <a:pt x="1056" y="3905"/>
                  </a:lnTo>
                  <a:lnTo>
                    <a:pt x="1312" y="3958"/>
                  </a:lnTo>
                  <a:lnTo>
                    <a:pt x="1605" y="3993"/>
                  </a:lnTo>
                  <a:lnTo>
                    <a:pt x="1933" y="4021"/>
                  </a:lnTo>
                  <a:lnTo>
                    <a:pt x="2345" y="4049"/>
                  </a:lnTo>
                  <a:lnTo>
                    <a:pt x="2827" y="4075"/>
                  </a:lnTo>
                  <a:lnTo>
                    <a:pt x="3378" y="4099"/>
                  </a:lnTo>
                  <a:lnTo>
                    <a:pt x="3996" y="4120"/>
                  </a:lnTo>
                  <a:lnTo>
                    <a:pt x="4618" y="4138"/>
                  </a:lnTo>
                  <a:lnTo>
                    <a:pt x="5500" y="4157"/>
                  </a:lnTo>
                  <a:lnTo>
                    <a:pt x="6445" y="4172"/>
                  </a:lnTo>
                  <a:lnTo>
                    <a:pt x="7324" y="10246"/>
                  </a:lnTo>
                  <a:lnTo>
                    <a:pt x="13070" y="11054"/>
                  </a:lnTo>
                  <a:lnTo>
                    <a:pt x="14644" y="18346"/>
                  </a:lnTo>
                  <a:lnTo>
                    <a:pt x="19750" y="17682"/>
                  </a:lnTo>
                  <a:lnTo>
                    <a:pt x="20637" y="21600"/>
                  </a:lnTo>
                  <a:lnTo>
                    <a:pt x="21600" y="19744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8" name="Фигура"/>
            <p:cNvSpPr/>
            <p:nvPr/>
          </p:nvSpPr>
          <p:spPr>
            <a:xfrm>
              <a:off x="4384928" y="-1"/>
              <a:ext cx="2873477" cy="2150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234"/>
                  </a:moveTo>
                  <a:lnTo>
                    <a:pt x="20254" y="13941"/>
                  </a:lnTo>
                  <a:lnTo>
                    <a:pt x="12964" y="14784"/>
                  </a:lnTo>
                  <a:lnTo>
                    <a:pt x="10790" y="5818"/>
                  </a:lnTo>
                  <a:lnTo>
                    <a:pt x="2700" y="4805"/>
                  </a:lnTo>
                  <a:lnTo>
                    <a:pt x="1919" y="0"/>
                  </a:lnTo>
                  <a:lnTo>
                    <a:pt x="0" y="0"/>
                  </a:lnTo>
                  <a:lnTo>
                    <a:pt x="1159" y="7129"/>
                  </a:lnTo>
                  <a:lnTo>
                    <a:pt x="9386" y="8159"/>
                  </a:lnTo>
                  <a:lnTo>
                    <a:pt x="11639" y="17453"/>
                  </a:lnTo>
                  <a:lnTo>
                    <a:pt x="18951" y="16607"/>
                  </a:lnTo>
                  <a:lnTo>
                    <a:pt x="20220" y="21600"/>
                  </a:lnTo>
                  <a:lnTo>
                    <a:pt x="21600" y="19234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9" name="Фигура"/>
            <p:cNvSpPr/>
            <p:nvPr/>
          </p:nvSpPr>
          <p:spPr>
            <a:xfrm>
              <a:off x="4973332" y="-1"/>
              <a:ext cx="2745094" cy="1559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339"/>
                  </a:moveTo>
                  <a:lnTo>
                    <a:pt x="20192" y="11041"/>
                  </a:lnTo>
                  <a:lnTo>
                    <a:pt x="12560" y="12206"/>
                  </a:lnTo>
                  <a:lnTo>
                    <a:pt x="10313" y="0"/>
                  </a:lnTo>
                  <a:lnTo>
                    <a:pt x="0" y="0"/>
                  </a:lnTo>
                  <a:lnTo>
                    <a:pt x="204" y="1651"/>
                  </a:lnTo>
                  <a:lnTo>
                    <a:pt x="8815" y="3072"/>
                  </a:lnTo>
                  <a:lnTo>
                    <a:pt x="11174" y="15883"/>
                  </a:lnTo>
                  <a:lnTo>
                    <a:pt x="18828" y="14717"/>
                  </a:lnTo>
                  <a:lnTo>
                    <a:pt x="20156" y="21600"/>
                  </a:lnTo>
                  <a:lnTo>
                    <a:pt x="21600" y="18339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0" name="Фигура"/>
            <p:cNvSpPr/>
            <p:nvPr/>
          </p:nvSpPr>
          <p:spPr>
            <a:xfrm>
              <a:off x="6673050" y="-1"/>
              <a:ext cx="1505459" cy="969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352"/>
                  </a:moveTo>
                  <a:lnTo>
                    <a:pt x="19032" y="4613"/>
                  </a:lnTo>
                  <a:lnTo>
                    <a:pt x="5117" y="6482"/>
                  </a:lnTo>
                  <a:lnTo>
                    <a:pt x="3764" y="0"/>
                  </a:lnTo>
                  <a:lnTo>
                    <a:pt x="0" y="0"/>
                  </a:lnTo>
                  <a:lnTo>
                    <a:pt x="2588" y="12403"/>
                  </a:lnTo>
                  <a:lnTo>
                    <a:pt x="16545" y="10526"/>
                  </a:lnTo>
                  <a:lnTo>
                    <a:pt x="18966" y="21600"/>
                  </a:lnTo>
                  <a:lnTo>
                    <a:pt x="21600" y="16352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1" name="Фигура"/>
            <p:cNvSpPr/>
            <p:nvPr/>
          </p:nvSpPr>
          <p:spPr>
            <a:xfrm>
              <a:off x="8326348" y="-1"/>
              <a:ext cx="312180" cy="3790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188"/>
                  </a:moveTo>
                  <a:lnTo>
                    <a:pt x="18225" y="0"/>
                  </a:lnTo>
                  <a:lnTo>
                    <a:pt x="0" y="0"/>
                  </a:lnTo>
                  <a:lnTo>
                    <a:pt x="8908" y="21600"/>
                  </a:lnTo>
                  <a:lnTo>
                    <a:pt x="21600" y="8188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2" name="Фигура"/>
            <p:cNvSpPr/>
            <p:nvPr/>
          </p:nvSpPr>
          <p:spPr>
            <a:xfrm>
              <a:off x="1413216" y="2834347"/>
              <a:ext cx="816053" cy="216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0416" y="1070"/>
                  </a:lnTo>
                  <a:lnTo>
                    <a:pt x="15026" y="955"/>
                  </a:lnTo>
                  <a:lnTo>
                    <a:pt x="10713" y="788"/>
                  </a:lnTo>
                  <a:lnTo>
                    <a:pt x="6490" y="547"/>
                  </a:lnTo>
                  <a:lnTo>
                    <a:pt x="2485" y="241"/>
                  </a:lnTo>
                  <a:lnTo>
                    <a:pt x="0" y="0"/>
                  </a:lnTo>
                  <a:lnTo>
                    <a:pt x="21600" y="2160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22" name="object 7"/>
          <p:cNvGrpSpPr/>
          <p:nvPr/>
        </p:nvGrpSpPr>
        <p:grpSpPr>
          <a:xfrm>
            <a:off x="15916428" y="739202"/>
            <a:ext cx="3308034" cy="1544192"/>
            <a:chOff x="0" y="0"/>
            <a:chExt cx="3308033" cy="1544190"/>
          </a:xfrm>
        </p:grpSpPr>
        <p:grpSp>
          <p:nvGrpSpPr>
            <p:cNvPr id="87" name="object 8"/>
            <p:cNvGrpSpPr/>
            <p:nvPr/>
          </p:nvGrpSpPr>
          <p:grpSpPr>
            <a:xfrm>
              <a:off x="68032" y="441736"/>
              <a:ext cx="2692694" cy="723242"/>
              <a:chOff x="0" y="0"/>
              <a:chExt cx="2692693" cy="723240"/>
            </a:xfrm>
          </p:grpSpPr>
          <p:sp>
            <p:nvSpPr>
              <p:cNvPr id="84" name="Фигура"/>
              <p:cNvSpPr/>
              <p:nvPr/>
            </p:nvSpPr>
            <p:spPr>
              <a:xfrm>
                <a:off x="0" y="0"/>
                <a:ext cx="327292" cy="3174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8013" y="44"/>
                    </a:lnTo>
                    <a:lnTo>
                      <a:pt x="5026" y="1443"/>
                    </a:lnTo>
                    <a:lnTo>
                      <a:pt x="0" y="21600"/>
                    </a:lnTo>
                    <a:lnTo>
                      <a:pt x="15396" y="21518"/>
                    </a:lnTo>
                    <a:lnTo>
                      <a:pt x="15701" y="21490"/>
                    </a:lnTo>
                    <a:lnTo>
                      <a:pt x="15976" y="21419"/>
                    </a:lnTo>
                    <a:lnTo>
                      <a:pt x="16237" y="21189"/>
                    </a:lnTo>
                    <a:lnTo>
                      <a:pt x="16498" y="20962"/>
                    </a:lnTo>
                    <a:lnTo>
                      <a:pt x="16648" y="20714"/>
                    </a:lnTo>
                    <a:lnTo>
                      <a:pt x="16731" y="20419"/>
                    </a:lnTo>
                    <a:lnTo>
                      <a:pt x="17482" y="17204"/>
                    </a:lnTo>
                    <a:lnTo>
                      <a:pt x="18490" y="12889"/>
                    </a:lnTo>
                    <a:lnTo>
                      <a:pt x="19255" y="9622"/>
                    </a:lnTo>
                    <a:lnTo>
                      <a:pt x="19303" y="9319"/>
                    </a:lnTo>
                    <a:lnTo>
                      <a:pt x="19264" y="9080"/>
                    </a:lnTo>
                    <a:lnTo>
                      <a:pt x="19109" y="8861"/>
                    </a:lnTo>
                    <a:lnTo>
                      <a:pt x="18955" y="8642"/>
                    </a:lnTo>
                    <a:lnTo>
                      <a:pt x="18916" y="8629"/>
                    </a:lnTo>
                    <a:lnTo>
                      <a:pt x="18704" y="8563"/>
                    </a:lnTo>
                    <a:lnTo>
                      <a:pt x="18405" y="8552"/>
                    </a:lnTo>
                    <a:lnTo>
                      <a:pt x="14088" y="8583"/>
                    </a:lnTo>
                    <a:lnTo>
                      <a:pt x="14088" y="12896"/>
                    </a:lnTo>
                    <a:lnTo>
                      <a:pt x="13091" y="17185"/>
                    </a:lnTo>
                    <a:lnTo>
                      <a:pt x="5378" y="17204"/>
                    </a:lnTo>
                    <a:lnTo>
                      <a:pt x="6376" y="12908"/>
                    </a:lnTo>
                    <a:lnTo>
                      <a:pt x="14088" y="12896"/>
                    </a:lnTo>
                    <a:lnTo>
                      <a:pt x="14088" y="8583"/>
                    </a:lnTo>
                    <a:lnTo>
                      <a:pt x="7485" y="8629"/>
                    </a:lnTo>
                    <a:lnTo>
                      <a:pt x="8484" y="4332"/>
                    </a:lnTo>
                    <a:lnTo>
                      <a:pt x="17216" y="4305"/>
                    </a:lnTo>
                    <a:lnTo>
                      <a:pt x="18816" y="4208"/>
                    </a:lnTo>
                    <a:lnTo>
                      <a:pt x="19935" y="3840"/>
                    </a:lnTo>
                    <a:lnTo>
                      <a:pt x="20683" y="3088"/>
                    </a:lnTo>
                    <a:lnTo>
                      <a:pt x="21173" y="1837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5" name="Фигура"/>
              <p:cNvSpPr/>
              <p:nvPr/>
            </p:nvSpPr>
            <p:spPr>
              <a:xfrm>
                <a:off x="612838" y="406031"/>
                <a:ext cx="310732" cy="3172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5872" y="22"/>
                    </a:lnTo>
                    <a:lnTo>
                      <a:pt x="15872" y="4292"/>
                    </a:lnTo>
                    <a:lnTo>
                      <a:pt x="14825" y="8573"/>
                    </a:lnTo>
                    <a:lnTo>
                      <a:pt x="7884" y="8621"/>
                    </a:lnTo>
                    <a:lnTo>
                      <a:pt x="8932" y="4339"/>
                    </a:lnTo>
                    <a:lnTo>
                      <a:pt x="8937" y="4321"/>
                    </a:lnTo>
                    <a:lnTo>
                      <a:pt x="15872" y="4292"/>
                    </a:lnTo>
                    <a:lnTo>
                      <a:pt x="15872" y="22"/>
                    </a:lnTo>
                    <a:lnTo>
                      <a:pt x="3048" y="69"/>
                    </a:lnTo>
                    <a:lnTo>
                      <a:pt x="1995" y="4369"/>
                    </a:lnTo>
                    <a:lnTo>
                      <a:pt x="4298" y="4339"/>
                    </a:lnTo>
                    <a:lnTo>
                      <a:pt x="0" y="21600"/>
                    </a:lnTo>
                    <a:lnTo>
                      <a:pt x="4638" y="21584"/>
                    </a:lnTo>
                    <a:lnTo>
                      <a:pt x="6787" y="12951"/>
                    </a:lnTo>
                    <a:lnTo>
                      <a:pt x="15444" y="12937"/>
                    </a:lnTo>
                    <a:lnTo>
                      <a:pt x="18553" y="11521"/>
                    </a:lnTo>
                    <a:lnTo>
                      <a:pt x="19465" y="8621"/>
                    </a:lnTo>
                    <a:lnTo>
                      <a:pt x="20542" y="427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6" name="Фигура"/>
              <p:cNvSpPr/>
              <p:nvPr/>
            </p:nvSpPr>
            <p:spPr>
              <a:xfrm>
                <a:off x="2365413" y="398043"/>
                <a:ext cx="327281" cy="317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153" y="18"/>
                    </a:lnTo>
                    <a:lnTo>
                      <a:pt x="16153" y="4353"/>
                    </a:lnTo>
                    <a:lnTo>
                      <a:pt x="15155" y="8642"/>
                    </a:lnTo>
                    <a:lnTo>
                      <a:pt x="7442" y="8661"/>
                    </a:lnTo>
                    <a:lnTo>
                      <a:pt x="8441" y="4366"/>
                    </a:lnTo>
                    <a:lnTo>
                      <a:pt x="16153" y="4353"/>
                    </a:lnTo>
                    <a:lnTo>
                      <a:pt x="16153" y="18"/>
                    </a:lnTo>
                    <a:lnTo>
                      <a:pt x="7942" y="45"/>
                    </a:lnTo>
                    <a:lnTo>
                      <a:pt x="5493" y="775"/>
                    </a:lnTo>
                    <a:lnTo>
                      <a:pt x="0" y="21600"/>
                    </a:lnTo>
                    <a:lnTo>
                      <a:pt x="4402" y="21583"/>
                    </a:lnTo>
                    <a:lnTo>
                      <a:pt x="6443" y="12958"/>
                    </a:lnTo>
                    <a:lnTo>
                      <a:pt x="14154" y="12946"/>
                    </a:lnTo>
                    <a:lnTo>
                      <a:pt x="12116" y="21562"/>
                    </a:lnTo>
                    <a:lnTo>
                      <a:pt x="16519" y="21546"/>
                    </a:lnTo>
                    <a:lnTo>
                      <a:pt x="18549" y="12938"/>
                    </a:lnTo>
                    <a:lnTo>
                      <a:pt x="19557" y="8661"/>
                    </a:lnTo>
                    <a:lnTo>
                      <a:pt x="20576" y="4345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pic>
          <p:nvPicPr>
            <p:cNvPr id="88" name="object 9" descr="object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45" y="1376378"/>
              <a:ext cx="83789" cy="941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94" name="object 10"/>
            <p:cNvGrpSpPr/>
            <p:nvPr/>
          </p:nvGrpSpPr>
          <p:grpSpPr>
            <a:xfrm>
              <a:off x="110845" y="1373320"/>
              <a:ext cx="516319" cy="138011"/>
              <a:chOff x="0" y="0"/>
              <a:chExt cx="516317" cy="138010"/>
            </a:xfrm>
          </p:grpSpPr>
          <p:sp>
            <p:nvSpPr>
              <p:cNvPr id="89" name="Фигура"/>
              <p:cNvSpPr/>
              <p:nvPr/>
            </p:nvSpPr>
            <p:spPr>
              <a:xfrm>
                <a:off x="0" y="0"/>
                <a:ext cx="99276" cy="138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849"/>
                    </a:moveTo>
                    <a:lnTo>
                      <a:pt x="20865" y="4685"/>
                    </a:lnTo>
                    <a:lnTo>
                      <a:pt x="19417" y="2934"/>
                    </a:lnTo>
                    <a:lnTo>
                      <a:pt x="18812" y="2200"/>
                    </a:lnTo>
                    <a:lnTo>
                      <a:pt x="16988" y="1262"/>
                    </a:lnTo>
                    <a:lnTo>
                      <a:pt x="16988" y="7849"/>
                    </a:lnTo>
                    <a:lnTo>
                      <a:pt x="16568" y="9909"/>
                    </a:lnTo>
                    <a:lnTo>
                      <a:pt x="15352" y="11455"/>
                    </a:lnTo>
                    <a:lnTo>
                      <a:pt x="13415" y="12427"/>
                    </a:lnTo>
                    <a:lnTo>
                      <a:pt x="10826" y="12765"/>
                    </a:lnTo>
                    <a:lnTo>
                      <a:pt x="8138" y="12405"/>
                    </a:lnTo>
                    <a:lnTo>
                      <a:pt x="8019" y="12347"/>
                    </a:lnTo>
                    <a:lnTo>
                      <a:pt x="6032" y="11395"/>
                    </a:lnTo>
                    <a:lnTo>
                      <a:pt x="4659" y="9843"/>
                    </a:lnTo>
                    <a:lnTo>
                      <a:pt x="4167" y="7849"/>
                    </a:lnTo>
                    <a:lnTo>
                      <a:pt x="4659" y="5856"/>
                    </a:lnTo>
                    <a:lnTo>
                      <a:pt x="6032" y="4303"/>
                    </a:lnTo>
                    <a:lnTo>
                      <a:pt x="8022" y="3349"/>
                    </a:lnTo>
                    <a:lnTo>
                      <a:pt x="8138" y="3293"/>
                    </a:lnTo>
                    <a:lnTo>
                      <a:pt x="10826" y="2934"/>
                    </a:lnTo>
                    <a:lnTo>
                      <a:pt x="13415" y="3272"/>
                    </a:lnTo>
                    <a:lnTo>
                      <a:pt x="15352" y="4244"/>
                    </a:lnTo>
                    <a:lnTo>
                      <a:pt x="16568" y="5788"/>
                    </a:lnTo>
                    <a:lnTo>
                      <a:pt x="16988" y="7849"/>
                    </a:lnTo>
                    <a:lnTo>
                      <a:pt x="16988" y="1262"/>
                    </a:lnTo>
                    <a:lnTo>
                      <a:pt x="15668" y="580"/>
                    </a:lnTo>
                    <a:lnTo>
                      <a:pt x="11666" y="0"/>
                    </a:lnTo>
                    <a:lnTo>
                      <a:pt x="9257" y="219"/>
                    </a:lnTo>
                    <a:lnTo>
                      <a:pt x="7179" y="861"/>
                    </a:lnTo>
                    <a:lnTo>
                      <a:pt x="5460" y="1910"/>
                    </a:lnTo>
                    <a:lnTo>
                      <a:pt x="4125" y="3349"/>
                    </a:lnTo>
                    <a:lnTo>
                      <a:pt x="3949" y="3317"/>
                    </a:lnTo>
                    <a:lnTo>
                      <a:pt x="4125" y="2775"/>
                    </a:lnTo>
                    <a:lnTo>
                      <a:pt x="4203" y="1910"/>
                    </a:lnTo>
                    <a:lnTo>
                      <a:pt x="4217" y="479"/>
                    </a:lnTo>
                    <a:lnTo>
                      <a:pt x="0" y="479"/>
                    </a:lnTo>
                    <a:lnTo>
                      <a:pt x="0" y="21600"/>
                    </a:lnTo>
                    <a:lnTo>
                      <a:pt x="4349" y="21600"/>
                    </a:lnTo>
                    <a:lnTo>
                      <a:pt x="4349" y="14230"/>
                    </a:lnTo>
                    <a:lnTo>
                      <a:pt x="4217" y="13081"/>
                    </a:lnTo>
                    <a:lnTo>
                      <a:pt x="3949" y="12379"/>
                    </a:lnTo>
                    <a:lnTo>
                      <a:pt x="4125" y="12347"/>
                    </a:lnTo>
                    <a:lnTo>
                      <a:pt x="5441" y="13787"/>
                    </a:lnTo>
                    <a:lnTo>
                      <a:pt x="7165" y="14836"/>
                    </a:lnTo>
                    <a:lnTo>
                      <a:pt x="9251" y="15480"/>
                    </a:lnTo>
                    <a:lnTo>
                      <a:pt x="11666" y="15697"/>
                    </a:lnTo>
                    <a:lnTo>
                      <a:pt x="15668" y="15116"/>
                    </a:lnTo>
                    <a:lnTo>
                      <a:pt x="18812" y="13496"/>
                    </a:lnTo>
                    <a:lnTo>
                      <a:pt x="19417" y="12765"/>
                    </a:lnTo>
                    <a:lnTo>
                      <a:pt x="20865" y="11014"/>
                    </a:lnTo>
                    <a:lnTo>
                      <a:pt x="21600" y="7849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90" name="Фигура"/>
              <p:cNvSpPr/>
              <p:nvPr/>
            </p:nvSpPr>
            <p:spPr>
              <a:xfrm>
                <a:off x="110756" y="0"/>
                <a:ext cx="103151" cy="1002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1"/>
                    </a:moveTo>
                    <a:lnTo>
                      <a:pt x="20789" y="6501"/>
                    </a:lnTo>
                    <a:lnTo>
                      <a:pt x="19284" y="4212"/>
                    </a:lnTo>
                    <a:lnTo>
                      <a:pt x="18539" y="3077"/>
                    </a:lnTo>
                    <a:lnTo>
                      <a:pt x="17164" y="2169"/>
                    </a:lnTo>
                    <a:lnTo>
                      <a:pt x="17164" y="10801"/>
                    </a:lnTo>
                    <a:lnTo>
                      <a:pt x="16704" y="13498"/>
                    </a:lnTo>
                    <a:lnTo>
                      <a:pt x="15409" y="15577"/>
                    </a:lnTo>
                    <a:lnTo>
                      <a:pt x="13401" y="16915"/>
                    </a:lnTo>
                    <a:lnTo>
                      <a:pt x="10803" y="17388"/>
                    </a:lnTo>
                    <a:lnTo>
                      <a:pt x="8204" y="16915"/>
                    </a:lnTo>
                    <a:lnTo>
                      <a:pt x="6196" y="15577"/>
                    </a:lnTo>
                    <a:lnTo>
                      <a:pt x="4901" y="13498"/>
                    </a:lnTo>
                    <a:lnTo>
                      <a:pt x="4441" y="10801"/>
                    </a:lnTo>
                    <a:lnTo>
                      <a:pt x="4901" y="8104"/>
                    </a:lnTo>
                    <a:lnTo>
                      <a:pt x="6196" y="6026"/>
                    </a:lnTo>
                    <a:lnTo>
                      <a:pt x="8204" y="4685"/>
                    </a:lnTo>
                    <a:lnTo>
                      <a:pt x="10803" y="4212"/>
                    </a:lnTo>
                    <a:lnTo>
                      <a:pt x="13401" y="4685"/>
                    </a:lnTo>
                    <a:lnTo>
                      <a:pt x="15409" y="6026"/>
                    </a:lnTo>
                    <a:lnTo>
                      <a:pt x="16704" y="8104"/>
                    </a:lnTo>
                    <a:lnTo>
                      <a:pt x="17164" y="10801"/>
                    </a:lnTo>
                    <a:lnTo>
                      <a:pt x="17164" y="2169"/>
                    </a:lnTo>
                    <a:lnTo>
                      <a:pt x="15119" y="815"/>
                    </a:lnTo>
                    <a:lnTo>
                      <a:pt x="10803" y="0"/>
                    </a:lnTo>
                    <a:lnTo>
                      <a:pt x="6484" y="815"/>
                    </a:lnTo>
                    <a:lnTo>
                      <a:pt x="3064" y="3077"/>
                    </a:lnTo>
                    <a:lnTo>
                      <a:pt x="811" y="6501"/>
                    </a:lnTo>
                    <a:lnTo>
                      <a:pt x="0" y="10801"/>
                    </a:lnTo>
                    <a:lnTo>
                      <a:pt x="811" y="15101"/>
                    </a:lnTo>
                    <a:lnTo>
                      <a:pt x="3064" y="18523"/>
                    </a:lnTo>
                    <a:lnTo>
                      <a:pt x="6484" y="20785"/>
                    </a:lnTo>
                    <a:lnTo>
                      <a:pt x="10803" y="21600"/>
                    </a:lnTo>
                    <a:lnTo>
                      <a:pt x="15119" y="20785"/>
                    </a:lnTo>
                    <a:lnTo>
                      <a:pt x="18539" y="18523"/>
                    </a:lnTo>
                    <a:lnTo>
                      <a:pt x="19286" y="17388"/>
                    </a:lnTo>
                    <a:lnTo>
                      <a:pt x="20789" y="15101"/>
                    </a:lnTo>
                    <a:lnTo>
                      <a:pt x="21600" y="10801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91" name="Фигура"/>
              <p:cNvSpPr/>
              <p:nvPr/>
            </p:nvSpPr>
            <p:spPr>
              <a:xfrm>
                <a:off x="225399" y="0"/>
                <a:ext cx="92965" cy="1002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1"/>
                    </a:moveTo>
                    <a:lnTo>
                      <a:pt x="21284" y="8826"/>
                    </a:lnTo>
                    <a:lnTo>
                      <a:pt x="21278" y="8783"/>
                    </a:lnTo>
                    <a:lnTo>
                      <a:pt x="20877" y="6280"/>
                    </a:lnTo>
                    <a:lnTo>
                      <a:pt x="19428" y="3909"/>
                    </a:lnTo>
                    <a:lnTo>
                      <a:pt x="18800" y="2880"/>
                    </a:lnTo>
                    <a:lnTo>
                      <a:pt x="16722" y="1534"/>
                    </a:lnTo>
                    <a:lnTo>
                      <a:pt x="16722" y="8692"/>
                    </a:lnTo>
                    <a:lnTo>
                      <a:pt x="16628" y="8783"/>
                    </a:lnTo>
                    <a:lnTo>
                      <a:pt x="16156" y="8474"/>
                    </a:lnTo>
                    <a:lnTo>
                      <a:pt x="15397" y="8386"/>
                    </a:lnTo>
                    <a:lnTo>
                      <a:pt x="6445" y="8386"/>
                    </a:lnTo>
                    <a:lnTo>
                      <a:pt x="5403" y="8561"/>
                    </a:lnTo>
                    <a:lnTo>
                      <a:pt x="4881" y="8826"/>
                    </a:lnTo>
                    <a:lnTo>
                      <a:pt x="4786" y="8739"/>
                    </a:lnTo>
                    <a:lnTo>
                      <a:pt x="5477" y="6707"/>
                    </a:lnTo>
                    <a:lnTo>
                      <a:pt x="6787" y="5186"/>
                    </a:lnTo>
                    <a:lnTo>
                      <a:pt x="8649" y="4237"/>
                    </a:lnTo>
                    <a:lnTo>
                      <a:pt x="10992" y="3909"/>
                    </a:lnTo>
                    <a:lnTo>
                      <a:pt x="13267" y="4229"/>
                    </a:lnTo>
                    <a:lnTo>
                      <a:pt x="15011" y="5164"/>
                    </a:lnTo>
                    <a:lnTo>
                      <a:pt x="16179" y="6666"/>
                    </a:lnTo>
                    <a:lnTo>
                      <a:pt x="16722" y="8692"/>
                    </a:lnTo>
                    <a:lnTo>
                      <a:pt x="16722" y="1534"/>
                    </a:lnTo>
                    <a:lnTo>
                      <a:pt x="15507" y="744"/>
                    </a:lnTo>
                    <a:lnTo>
                      <a:pt x="11133" y="0"/>
                    </a:lnTo>
                    <a:lnTo>
                      <a:pt x="6557" y="782"/>
                    </a:lnTo>
                    <a:lnTo>
                      <a:pt x="3045" y="2995"/>
                    </a:lnTo>
                    <a:lnTo>
                      <a:pt x="794" y="6447"/>
                    </a:lnTo>
                    <a:lnTo>
                      <a:pt x="0" y="10933"/>
                    </a:lnTo>
                    <a:lnTo>
                      <a:pt x="826" y="15304"/>
                    </a:lnTo>
                    <a:lnTo>
                      <a:pt x="3152" y="18671"/>
                    </a:lnTo>
                    <a:lnTo>
                      <a:pt x="6754" y="20834"/>
                    </a:lnTo>
                    <a:lnTo>
                      <a:pt x="11420" y="21600"/>
                    </a:lnTo>
                    <a:lnTo>
                      <a:pt x="14211" y="21343"/>
                    </a:lnTo>
                    <a:lnTo>
                      <a:pt x="16717" y="20563"/>
                    </a:lnTo>
                    <a:lnTo>
                      <a:pt x="18965" y="19248"/>
                    </a:lnTo>
                    <a:lnTo>
                      <a:pt x="20845" y="17519"/>
                    </a:lnTo>
                    <a:lnTo>
                      <a:pt x="20986" y="17388"/>
                    </a:lnTo>
                    <a:lnTo>
                      <a:pt x="18145" y="14532"/>
                    </a:lnTo>
                    <a:lnTo>
                      <a:pt x="16551" y="15908"/>
                    </a:lnTo>
                    <a:lnTo>
                      <a:pt x="14973" y="16832"/>
                    </a:lnTo>
                    <a:lnTo>
                      <a:pt x="13323" y="17355"/>
                    </a:lnTo>
                    <a:lnTo>
                      <a:pt x="11514" y="17519"/>
                    </a:lnTo>
                    <a:lnTo>
                      <a:pt x="8882" y="17147"/>
                    </a:lnTo>
                    <a:lnTo>
                      <a:pt x="6849" y="16058"/>
                    </a:lnTo>
                    <a:lnTo>
                      <a:pt x="5453" y="14297"/>
                    </a:lnTo>
                    <a:lnTo>
                      <a:pt x="4739" y="11898"/>
                    </a:lnTo>
                    <a:lnTo>
                      <a:pt x="4547" y="11370"/>
                    </a:lnTo>
                    <a:lnTo>
                      <a:pt x="4645" y="11286"/>
                    </a:lnTo>
                    <a:lnTo>
                      <a:pt x="5167" y="11545"/>
                    </a:lnTo>
                    <a:lnTo>
                      <a:pt x="5922" y="11633"/>
                    </a:lnTo>
                    <a:lnTo>
                      <a:pt x="21600" y="11633"/>
                    </a:lnTo>
                    <a:lnTo>
                      <a:pt x="21600" y="10801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92" name="Фигура"/>
              <p:cNvSpPr/>
              <p:nvPr/>
            </p:nvSpPr>
            <p:spPr>
              <a:xfrm>
                <a:off x="336156" y="2437"/>
                <a:ext cx="83364" cy="954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7538"/>
                    </a:moveTo>
                    <a:lnTo>
                      <a:pt x="18592" y="17538"/>
                    </a:lnTo>
                    <a:lnTo>
                      <a:pt x="18220" y="17354"/>
                    </a:lnTo>
                    <a:lnTo>
                      <a:pt x="17793" y="16201"/>
                    </a:lnTo>
                    <a:lnTo>
                      <a:pt x="16161" y="11261"/>
                    </a:lnTo>
                    <a:lnTo>
                      <a:pt x="14732" y="10477"/>
                    </a:lnTo>
                    <a:lnTo>
                      <a:pt x="11616" y="10431"/>
                    </a:lnTo>
                    <a:lnTo>
                      <a:pt x="11616" y="10249"/>
                    </a:lnTo>
                    <a:lnTo>
                      <a:pt x="14469" y="10201"/>
                    </a:lnTo>
                    <a:lnTo>
                      <a:pt x="16108" y="9370"/>
                    </a:lnTo>
                    <a:lnTo>
                      <a:pt x="16796" y="7616"/>
                    </a:lnTo>
                    <a:lnTo>
                      <a:pt x="17638" y="5678"/>
                    </a:lnTo>
                    <a:lnTo>
                      <a:pt x="18273" y="4387"/>
                    </a:lnTo>
                    <a:lnTo>
                      <a:pt x="18852" y="4065"/>
                    </a:lnTo>
                    <a:lnTo>
                      <a:pt x="21491" y="4065"/>
                    </a:lnTo>
                    <a:lnTo>
                      <a:pt x="21491" y="0"/>
                    </a:lnTo>
                    <a:lnTo>
                      <a:pt x="16266" y="0"/>
                    </a:lnTo>
                    <a:lnTo>
                      <a:pt x="14841" y="647"/>
                    </a:lnTo>
                    <a:lnTo>
                      <a:pt x="12353" y="5957"/>
                    </a:lnTo>
                    <a:lnTo>
                      <a:pt x="11458" y="8122"/>
                    </a:lnTo>
                    <a:lnTo>
                      <a:pt x="10879" y="8536"/>
                    </a:lnTo>
                    <a:lnTo>
                      <a:pt x="5966" y="8536"/>
                    </a:lnTo>
                    <a:lnTo>
                      <a:pt x="4962" y="8634"/>
                    </a:lnTo>
                    <a:lnTo>
                      <a:pt x="4906" y="8588"/>
                    </a:lnTo>
                    <a:lnTo>
                      <a:pt x="5117" y="7987"/>
                    </a:lnTo>
                    <a:lnTo>
                      <a:pt x="5173" y="7521"/>
                    </a:lnTo>
                    <a:lnTo>
                      <a:pt x="5173" y="141"/>
                    </a:lnTo>
                    <a:lnTo>
                      <a:pt x="0" y="141"/>
                    </a:lnTo>
                    <a:lnTo>
                      <a:pt x="0" y="21459"/>
                    </a:lnTo>
                    <a:lnTo>
                      <a:pt x="5173" y="21459"/>
                    </a:lnTo>
                    <a:lnTo>
                      <a:pt x="5173" y="13153"/>
                    </a:lnTo>
                    <a:lnTo>
                      <a:pt x="5117" y="12693"/>
                    </a:lnTo>
                    <a:lnTo>
                      <a:pt x="4906" y="12092"/>
                    </a:lnTo>
                    <a:lnTo>
                      <a:pt x="4962" y="12046"/>
                    </a:lnTo>
                    <a:lnTo>
                      <a:pt x="5966" y="12138"/>
                    </a:lnTo>
                    <a:lnTo>
                      <a:pt x="10826" y="12138"/>
                    </a:lnTo>
                    <a:lnTo>
                      <a:pt x="11669" y="12880"/>
                    </a:lnTo>
                    <a:lnTo>
                      <a:pt x="12304" y="15048"/>
                    </a:lnTo>
                    <a:lnTo>
                      <a:pt x="13518" y="18831"/>
                    </a:lnTo>
                    <a:lnTo>
                      <a:pt x="14150" y="20726"/>
                    </a:lnTo>
                    <a:lnTo>
                      <a:pt x="15736" y="21600"/>
                    </a:lnTo>
                    <a:lnTo>
                      <a:pt x="21600" y="21600"/>
                    </a:lnTo>
                    <a:lnTo>
                      <a:pt x="21600" y="17538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93" name="Фигура"/>
              <p:cNvSpPr/>
              <p:nvPr/>
            </p:nvSpPr>
            <p:spPr>
              <a:xfrm>
                <a:off x="427430" y="3048"/>
                <a:ext cx="88888" cy="941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4255"/>
                    </a:lnTo>
                    <a:lnTo>
                      <a:pt x="8172" y="4255"/>
                    </a:lnTo>
                    <a:lnTo>
                      <a:pt x="8573" y="4068"/>
                    </a:lnTo>
                    <a:lnTo>
                      <a:pt x="8623" y="4115"/>
                    </a:lnTo>
                    <a:lnTo>
                      <a:pt x="8425" y="4491"/>
                    </a:lnTo>
                    <a:lnTo>
                      <a:pt x="8376" y="4907"/>
                    </a:lnTo>
                    <a:lnTo>
                      <a:pt x="8376" y="21600"/>
                    </a:lnTo>
                    <a:lnTo>
                      <a:pt x="13230" y="21600"/>
                    </a:lnTo>
                    <a:lnTo>
                      <a:pt x="13230" y="4907"/>
                    </a:lnTo>
                    <a:lnTo>
                      <a:pt x="13184" y="4491"/>
                    </a:lnTo>
                    <a:lnTo>
                      <a:pt x="12984" y="4115"/>
                    </a:lnTo>
                    <a:lnTo>
                      <a:pt x="13030" y="4068"/>
                    </a:lnTo>
                    <a:lnTo>
                      <a:pt x="13428" y="4255"/>
                    </a:lnTo>
                    <a:lnTo>
                      <a:pt x="21600" y="4255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pic>
          <p:nvPicPr>
            <p:cNvPr id="95" name="object 11" descr="object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6670" y="1373311"/>
              <a:ext cx="197565" cy="1003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6" name="object 12" descr="object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3362" y="1348804"/>
              <a:ext cx="129075" cy="1953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7" name="object 13" descr="object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84362" y="1348804"/>
              <a:ext cx="129243" cy="12317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8" name="object 14" descr="object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35539" y="1348813"/>
              <a:ext cx="126698" cy="1231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9" name="object 15" descr="object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87553" y="1351330"/>
              <a:ext cx="150163" cy="1181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0" name="object 16" descr="object 1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663012" y="1348804"/>
              <a:ext cx="257979" cy="12317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20" name="object 17"/>
            <p:cNvGrpSpPr/>
            <p:nvPr/>
          </p:nvGrpSpPr>
          <p:grpSpPr>
            <a:xfrm>
              <a:off x="-1" y="430498"/>
              <a:ext cx="2848854" cy="1067639"/>
              <a:chOff x="0" y="0"/>
              <a:chExt cx="2848852" cy="1067638"/>
            </a:xfrm>
          </p:grpSpPr>
          <p:sp>
            <p:nvSpPr>
              <p:cNvPr id="101" name="Фигура"/>
              <p:cNvSpPr/>
              <p:nvPr/>
            </p:nvSpPr>
            <p:spPr>
              <a:xfrm>
                <a:off x="0" y="419938"/>
                <a:ext cx="310706" cy="3171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3046" y="68"/>
                    </a:lnTo>
                    <a:lnTo>
                      <a:pt x="1994" y="4367"/>
                    </a:lnTo>
                    <a:lnTo>
                      <a:pt x="4297" y="4337"/>
                    </a:lnTo>
                    <a:lnTo>
                      <a:pt x="0" y="21600"/>
                    </a:lnTo>
                    <a:lnTo>
                      <a:pt x="4638" y="21584"/>
                    </a:lnTo>
                    <a:lnTo>
                      <a:pt x="8936" y="4320"/>
                    </a:lnTo>
                    <a:lnTo>
                      <a:pt x="15877" y="4272"/>
                    </a:lnTo>
                    <a:lnTo>
                      <a:pt x="11578" y="21533"/>
                    </a:lnTo>
                    <a:lnTo>
                      <a:pt x="16250" y="21561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2" name="Фигура"/>
              <p:cNvSpPr/>
              <p:nvPr/>
            </p:nvSpPr>
            <p:spPr>
              <a:xfrm>
                <a:off x="341160" y="417855"/>
                <a:ext cx="276492" cy="3169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6012" y="19"/>
                    </a:lnTo>
                    <a:lnTo>
                      <a:pt x="0" y="21600"/>
                    </a:lnTo>
                    <a:lnTo>
                      <a:pt x="15636" y="21547"/>
                    </a:lnTo>
                    <a:lnTo>
                      <a:pt x="16819" y="17243"/>
                    </a:lnTo>
                    <a:lnTo>
                      <a:pt x="6394" y="17280"/>
                    </a:lnTo>
                    <a:lnTo>
                      <a:pt x="8193" y="10809"/>
                    </a:lnTo>
                    <a:lnTo>
                      <a:pt x="18619" y="10775"/>
                    </a:lnTo>
                    <a:lnTo>
                      <a:pt x="19801" y="6470"/>
                    </a:lnTo>
                    <a:lnTo>
                      <a:pt x="9377" y="6505"/>
                    </a:lnTo>
                    <a:lnTo>
                      <a:pt x="9992" y="4337"/>
                    </a:lnTo>
                    <a:lnTo>
                      <a:pt x="20417" y="430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3" name="Фигура"/>
              <p:cNvSpPr/>
              <p:nvPr/>
            </p:nvSpPr>
            <p:spPr>
              <a:xfrm>
                <a:off x="437730" y="8623"/>
                <a:ext cx="343829" cy="3176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415" y="22"/>
                    </a:lnTo>
                    <a:lnTo>
                      <a:pt x="16415" y="4354"/>
                    </a:lnTo>
                    <a:lnTo>
                      <a:pt x="13524" y="17253"/>
                    </a:lnTo>
                    <a:lnTo>
                      <a:pt x="5141" y="17290"/>
                    </a:lnTo>
                    <a:lnTo>
                      <a:pt x="8034" y="4377"/>
                    </a:lnTo>
                    <a:lnTo>
                      <a:pt x="16415" y="4354"/>
                    </a:lnTo>
                    <a:lnTo>
                      <a:pt x="16415" y="22"/>
                    </a:lnTo>
                    <a:lnTo>
                      <a:pt x="8311" y="54"/>
                    </a:lnTo>
                    <a:lnTo>
                      <a:pt x="5389" y="752"/>
                    </a:lnTo>
                    <a:lnTo>
                      <a:pt x="4119" y="3251"/>
                    </a:lnTo>
                    <a:lnTo>
                      <a:pt x="0" y="21600"/>
                    </a:lnTo>
                    <a:lnTo>
                      <a:pt x="13030" y="21547"/>
                    </a:lnTo>
                    <a:lnTo>
                      <a:pt x="16065" y="20925"/>
                    </a:lnTo>
                    <a:lnTo>
                      <a:pt x="17504" y="18237"/>
                    </a:lnTo>
                    <a:lnTo>
                      <a:pt x="20625" y="4341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4" name="Фигура"/>
              <p:cNvSpPr/>
              <p:nvPr/>
            </p:nvSpPr>
            <p:spPr>
              <a:xfrm>
                <a:off x="807212" y="7620"/>
                <a:ext cx="333591" cy="317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514"/>
                    </a:moveTo>
                    <a:lnTo>
                      <a:pt x="17722" y="0"/>
                    </a:lnTo>
                    <a:lnTo>
                      <a:pt x="13846" y="13"/>
                    </a:lnTo>
                    <a:lnTo>
                      <a:pt x="0" y="21600"/>
                    </a:lnTo>
                    <a:lnTo>
                      <a:pt x="4763" y="21578"/>
                    </a:lnTo>
                    <a:lnTo>
                      <a:pt x="14220" y="6826"/>
                    </a:lnTo>
                    <a:lnTo>
                      <a:pt x="16313" y="18590"/>
                    </a:lnTo>
                    <a:lnTo>
                      <a:pt x="16622" y="19935"/>
                    </a:lnTo>
                    <a:lnTo>
                      <a:pt x="17159" y="20848"/>
                    </a:lnTo>
                    <a:lnTo>
                      <a:pt x="18086" y="21366"/>
                    </a:lnTo>
                    <a:lnTo>
                      <a:pt x="19560" y="21525"/>
                    </a:lnTo>
                    <a:lnTo>
                      <a:pt x="21600" y="21514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5" name="Фигура"/>
              <p:cNvSpPr/>
              <p:nvPr/>
            </p:nvSpPr>
            <p:spPr>
              <a:xfrm>
                <a:off x="1022032" y="415201"/>
                <a:ext cx="276505" cy="316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6014" y="20"/>
                    </a:lnTo>
                    <a:lnTo>
                      <a:pt x="0" y="21600"/>
                    </a:lnTo>
                    <a:lnTo>
                      <a:pt x="15637" y="21547"/>
                    </a:lnTo>
                    <a:lnTo>
                      <a:pt x="16819" y="17245"/>
                    </a:lnTo>
                    <a:lnTo>
                      <a:pt x="6396" y="17280"/>
                    </a:lnTo>
                    <a:lnTo>
                      <a:pt x="8195" y="10809"/>
                    </a:lnTo>
                    <a:lnTo>
                      <a:pt x="18618" y="10774"/>
                    </a:lnTo>
                    <a:lnTo>
                      <a:pt x="19800" y="6471"/>
                    </a:lnTo>
                    <a:lnTo>
                      <a:pt x="9377" y="6506"/>
                    </a:lnTo>
                    <a:lnTo>
                      <a:pt x="9992" y="4339"/>
                    </a:lnTo>
                    <a:lnTo>
                      <a:pt x="20417" y="4304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6" name="Фигура"/>
              <p:cNvSpPr/>
              <p:nvPr/>
            </p:nvSpPr>
            <p:spPr>
              <a:xfrm>
                <a:off x="1244638" y="6184"/>
                <a:ext cx="296368" cy="3168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8603"/>
                    </a:moveTo>
                    <a:lnTo>
                      <a:pt x="15592" y="8620"/>
                    </a:lnTo>
                    <a:lnTo>
                      <a:pt x="15592" y="12926"/>
                    </a:lnTo>
                    <a:lnTo>
                      <a:pt x="14490" y="17221"/>
                    </a:lnTo>
                    <a:lnTo>
                      <a:pt x="5972" y="17241"/>
                    </a:lnTo>
                    <a:lnTo>
                      <a:pt x="7076" y="12937"/>
                    </a:lnTo>
                    <a:lnTo>
                      <a:pt x="15592" y="12926"/>
                    </a:lnTo>
                    <a:lnTo>
                      <a:pt x="15592" y="8620"/>
                    </a:lnTo>
                    <a:lnTo>
                      <a:pt x="8218" y="8640"/>
                    </a:lnTo>
                    <a:lnTo>
                      <a:pt x="10472" y="0"/>
                    </a:lnTo>
                    <a:lnTo>
                      <a:pt x="5610" y="19"/>
                    </a:lnTo>
                    <a:lnTo>
                      <a:pt x="0" y="21600"/>
                    </a:lnTo>
                    <a:lnTo>
                      <a:pt x="13624" y="21560"/>
                    </a:lnTo>
                    <a:lnTo>
                      <a:pt x="15779" y="21345"/>
                    </a:lnTo>
                    <a:lnTo>
                      <a:pt x="17391" y="20662"/>
                    </a:lnTo>
                    <a:lnTo>
                      <a:pt x="18508" y="19524"/>
                    </a:lnTo>
                    <a:lnTo>
                      <a:pt x="19178" y="17945"/>
                    </a:lnTo>
                    <a:lnTo>
                      <a:pt x="19360" y="17241"/>
                    </a:lnTo>
                    <a:lnTo>
                      <a:pt x="20481" y="12918"/>
                    </a:lnTo>
                    <a:lnTo>
                      <a:pt x="21590" y="8640"/>
                    </a:lnTo>
                    <a:lnTo>
                      <a:pt x="21600" y="8603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7" name="Фигура"/>
              <p:cNvSpPr/>
              <p:nvPr/>
            </p:nvSpPr>
            <p:spPr>
              <a:xfrm>
                <a:off x="1328724" y="413816"/>
                <a:ext cx="410580" cy="3179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218" y="33"/>
                    </a:lnTo>
                    <a:lnTo>
                      <a:pt x="10017" y="14977"/>
                    </a:lnTo>
                    <a:lnTo>
                      <a:pt x="8430" y="54"/>
                    </a:lnTo>
                    <a:lnTo>
                      <a:pt x="4050" y="86"/>
                    </a:lnTo>
                    <a:lnTo>
                      <a:pt x="0" y="21600"/>
                    </a:lnTo>
                    <a:lnTo>
                      <a:pt x="3510" y="21582"/>
                    </a:lnTo>
                    <a:lnTo>
                      <a:pt x="5745" y="9727"/>
                    </a:lnTo>
                    <a:lnTo>
                      <a:pt x="7021" y="21566"/>
                    </a:lnTo>
                    <a:lnTo>
                      <a:pt x="10530" y="21549"/>
                    </a:lnTo>
                    <a:lnTo>
                      <a:pt x="16275" y="9676"/>
                    </a:lnTo>
                    <a:lnTo>
                      <a:pt x="14040" y="21532"/>
                    </a:lnTo>
                    <a:lnTo>
                      <a:pt x="17550" y="21515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8" name="Фигура"/>
              <p:cNvSpPr/>
              <p:nvPr/>
            </p:nvSpPr>
            <p:spPr>
              <a:xfrm>
                <a:off x="1769656" y="412291"/>
                <a:ext cx="276492" cy="316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6014" y="20"/>
                    </a:lnTo>
                    <a:lnTo>
                      <a:pt x="0" y="21600"/>
                    </a:lnTo>
                    <a:lnTo>
                      <a:pt x="15636" y="21548"/>
                    </a:lnTo>
                    <a:lnTo>
                      <a:pt x="16819" y="17246"/>
                    </a:lnTo>
                    <a:lnTo>
                      <a:pt x="6394" y="17279"/>
                    </a:lnTo>
                    <a:lnTo>
                      <a:pt x="8193" y="10809"/>
                    </a:lnTo>
                    <a:lnTo>
                      <a:pt x="18619" y="10774"/>
                    </a:lnTo>
                    <a:lnTo>
                      <a:pt x="19801" y="6472"/>
                    </a:lnTo>
                    <a:lnTo>
                      <a:pt x="9377" y="6505"/>
                    </a:lnTo>
                    <a:lnTo>
                      <a:pt x="9992" y="4338"/>
                    </a:lnTo>
                    <a:lnTo>
                      <a:pt x="20417" y="430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9" name="Фигура"/>
              <p:cNvSpPr/>
              <p:nvPr/>
            </p:nvSpPr>
            <p:spPr>
              <a:xfrm>
                <a:off x="1947125" y="918311"/>
                <a:ext cx="129249" cy="1231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0734" y="6493"/>
                    </a:lnTo>
                    <a:lnTo>
                      <a:pt x="18777" y="3637"/>
                    </a:lnTo>
                    <a:lnTo>
                      <a:pt x="18389" y="3071"/>
                    </a:lnTo>
                    <a:lnTo>
                      <a:pt x="17425" y="2441"/>
                    </a:lnTo>
                    <a:lnTo>
                      <a:pt x="17425" y="10800"/>
                    </a:lnTo>
                    <a:lnTo>
                      <a:pt x="16946" y="13593"/>
                    </a:lnTo>
                    <a:lnTo>
                      <a:pt x="15594" y="15867"/>
                    </a:lnTo>
                    <a:lnTo>
                      <a:pt x="13501" y="17399"/>
                    </a:lnTo>
                    <a:lnTo>
                      <a:pt x="10799" y="17961"/>
                    </a:lnTo>
                    <a:lnTo>
                      <a:pt x="8099" y="17399"/>
                    </a:lnTo>
                    <a:lnTo>
                      <a:pt x="6009" y="15867"/>
                    </a:lnTo>
                    <a:lnTo>
                      <a:pt x="4655" y="13593"/>
                    </a:lnTo>
                    <a:lnTo>
                      <a:pt x="4175" y="10800"/>
                    </a:lnTo>
                    <a:lnTo>
                      <a:pt x="4655" y="7996"/>
                    </a:lnTo>
                    <a:lnTo>
                      <a:pt x="6009" y="5722"/>
                    </a:lnTo>
                    <a:lnTo>
                      <a:pt x="8099" y="4196"/>
                    </a:lnTo>
                    <a:lnTo>
                      <a:pt x="10799" y="3637"/>
                    </a:lnTo>
                    <a:lnTo>
                      <a:pt x="13501" y="4201"/>
                    </a:lnTo>
                    <a:lnTo>
                      <a:pt x="15594" y="5733"/>
                    </a:lnTo>
                    <a:lnTo>
                      <a:pt x="16946" y="8009"/>
                    </a:lnTo>
                    <a:lnTo>
                      <a:pt x="17425" y="10800"/>
                    </a:lnTo>
                    <a:lnTo>
                      <a:pt x="17425" y="2441"/>
                    </a:lnTo>
                    <a:lnTo>
                      <a:pt x="14950" y="815"/>
                    </a:lnTo>
                    <a:lnTo>
                      <a:pt x="10799" y="0"/>
                    </a:lnTo>
                    <a:lnTo>
                      <a:pt x="6650" y="815"/>
                    </a:lnTo>
                    <a:lnTo>
                      <a:pt x="3211" y="3071"/>
                    </a:lnTo>
                    <a:lnTo>
                      <a:pt x="866" y="6493"/>
                    </a:lnTo>
                    <a:lnTo>
                      <a:pt x="0" y="10800"/>
                    </a:lnTo>
                    <a:lnTo>
                      <a:pt x="866" y="15110"/>
                    </a:lnTo>
                    <a:lnTo>
                      <a:pt x="3211" y="18531"/>
                    </a:lnTo>
                    <a:lnTo>
                      <a:pt x="6650" y="20787"/>
                    </a:lnTo>
                    <a:lnTo>
                      <a:pt x="10799" y="21600"/>
                    </a:lnTo>
                    <a:lnTo>
                      <a:pt x="14950" y="20787"/>
                    </a:lnTo>
                    <a:lnTo>
                      <a:pt x="18389" y="18531"/>
                    </a:lnTo>
                    <a:lnTo>
                      <a:pt x="18779" y="17961"/>
                    </a:lnTo>
                    <a:lnTo>
                      <a:pt x="20734" y="15110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10" name="Фигура"/>
              <p:cNvSpPr/>
              <p:nvPr/>
            </p:nvSpPr>
            <p:spPr>
              <a:xfrm>
                <a:off x="1614779" y="3175"/>
                <a:ext cx="477293" cy="3181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8581" y="16"/>
                    </a:lnTo>
                    <a:lnTo>
                      <a:pt x="15782" y="17226"/>
                    </a:lnTo>
                    <a:lnTo>
                      <a:pt x="11243" y="17230"/>
                    </a:lnTo>
                    <a:lnTo>
                      <a:pt x="14041" y="22"/>
                    </a:lnTo>
                    <a:lnTo>
                      <a:pt x="11022" y="39"/>
                    </a:lnTo>
                    <a:lnTo>
                      <a:pt x="8223" y="17248"/>
                    </a:lnTo>
                    <a:lnTo>
                      <a:pt x="3704" y="17295"/>
                    </a:lnTo>
                    <a:lnTo>
                      <a:pt x="6503" y="85"/>
                    </a:lnTo>
                    <a:lnTo>
                      <a:pt x="3485" y="103"/>
                    </a:lnTo>
                    <a:lnTo>
                      <a:pt x="0" y="21600"/>
                    </a:lnTo>
                    <a:lnTo>
                      <a:pt x="18116" y="21497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11" name="Фигура"/>
              <p:cNvSpPr/>
              <p:nvPr/>
            </p:nvSpPr>
            <p:spPr>
              <a:xfrm>
                <a:off x="2080933" y="920343"/>
                <a:ext cx="140031" cy="1472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4177"/>
                    </a:moveTo>
                    <a:lnTo>
                      <a:pt x="18971" y="14177"/>
                    </a:lnTo>
                    <a:lnTo>
                      <a:pt x="18971" y="0"/>
                    </a:lnTo>
                    <a:lnTo>
                      <a:pt x="15378" y="0"/>
                    </a:lnTo>
                    <a:lnTo>
                      <a:pt x="15378" y="14251"/>
                    </a:lnTo>
                    <a:lnTo>
                      <a:pt x="5957" y="14251"/>
                    </a:lnTo>
                    <a:lnTo>
                      <a:pt x="5957" y="14003"/>
                    </a:lnTo>
                    <a:lnTo>
                      <a:pt x="6463" y="13363"/>
                    </a:lnTo>
                    <a:lnTo>
                      <a:pt x="6945" y="12441"/>
                    </a:lnTo>
                    <a:lnTo>
                      <a:pt x="7383" y="11294"/>
                    </a:lnTo>
                    <a:lnTo>
                      <a:pt x="7756" y="9971"/>
                    </a:lnTo>
                    <a:lnTo>
                      <a:pt x="8559" y="6630"/>
                    </a:lnTo>
                    <a:lnTo>
                      <a:pt x="8968" y="5338"/>
                    </a:lnTo>
                    <a:lnTo>
                      <a:pt x="9603" y="4231"/>
                    </a:lnTo>
                    <a:lnTo>
                      <a:pt x="10567" y="3457"/>
                    </a:lnTo>
                    <a:lnTo>
                      <a:pt x="11970" y="3166"/>
                    </a:lnTo>
                    <a:lnTo>
                      <a:pt x="15378" y="3166"/>
                    </a:lnTo>
                    <a:lnTo>
                      <a:pt x="15378" y="0"/>
                    </a:lnTo>
                    <a:lnTo>
                      <a:pt x="11893" y="0"/>
                    </a:lnTo>
                    <a:lnTo>
                      <a:pt x="9058" y="533"/>
                    </a:lnTo>
                    <a:lnTo>
                      <a:pt x="7156" y="1933"/>
                    </a:lnTo>
                    <a:lnTo>
                      <a:pt x="5957" y="3913"/>
                    </a:lnTo>
                    <a:lnTo>
                      <a:pt x="5231" y="6183"/>
                    </a:lnTo>
                    <a:lnTo>
                      <a:pt x="4449" y="9401"/>
                    </a:lnTo>
                    <a:lnTo>
                      <a:pt x="4061" y="10837"/>
                    </a:lnTo>
                    <a:lnTo>
                      <a:pt x="3612" y="12122"/>
                    </a:lnTo>
                    <a:lnTo>
                      <a:pt x="3062" y="13243"/>
                    </a:lnTo>
                    <a:lnTo>
                      <a:pt x="2366" y="14177"/>
                    </a:lnTo>
                    <a:lnTo>
                      <a:pt x="0" y="14177"/>
                    </a:lnTo>
                    <a:lnTo>
                      <a:pt x="0" y="21600"/>
                    </a:lnTo>
                    <a:lnTo>
                      <a:pt x="3514" y="21600"/>
                    </a:lnTo>
                    <a:lnTo>
                      <a:pt x="3514" y="17391"/>
                    </a:lnTo>
                    <a:lnTo>
                      <a:pt x="18088" y="17391"/>
                    </a:lnTo>
                    <a:lnTo>
                      <a:pt x="18088" y="21600"/>
                    </a:lnTo>
                    <a:lnTo>
                      <a:pt x="21600" y="21600"/>
                    </a:lnTo>
                    <a:lnTo>
                      <a:pt x="21600" y="14177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12" name="Квадрат"/>
              <p:cNvSpPr/>
              <p:nvPr/>
            </p:nvSpPr>
            <p:spPr>
              <a:xfrm>
                <a:off x="2262454" y="877646"/>
                <a:ext cx="24474" cy="24474"/>
              </a:xfrm>
              <a:prstGeom prst="rect">
                <a:avLst/>
              </a:pr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13" name="Квадрат"/>
              <p:cNvSpPr/>
              <p:nvPr/>
            </p:nvSpPr>
            <p:spPr>
              <a:xfrm>
                <a:off x="2315603" y="877646"/>
                <a:ext cx="24474" cy="24474"/>
              </a:xfrm>
              <a:prstGeom prst="rect">
                <a:avLst/>
              </a:pr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14" name="Фигура"/>
              <p:cNvSpPr/>
              <p:nvPr/>
            </p:nvSpPr>
            <p:spPr>
              <a:xfrm>
                <a:off x="2238502" y="918311"/>
                <a:ext cx="126543" cy="1231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124"/>
                    </a:moveTo>
                    <a:lnTo>
                      <a:pt x="21149" y="8817"/>
                    </a:lnTo>
                    <a:lnTo>
                      <a:pt x="20616" y="6066"/>
                    </a:lnTo>
                    <a:lnTo>
                      <a:pt x="18795" y="3579"/>
                    </a:lnTo>
                    <a:lnTo>
                      <a:pt x="18086" y="2610"/>
                    </a:lnTo>
                    <a:lnTo>
                      <a:pt x="17397" y="2214"/>
                    </a:lnTo>
                    <a:lnTo>
                      <a:pt x="17397" y="8817"/>
                    </a:lnTo>
                    <a:lnTo>
                      <a:pt x="4206" y="8817"/>
                    </a:lnTo>
                    <a:lnTo>
                      <a:pt x="5070" y="6737"/>
                    </a:lnTo>
                    <a:lnTo>
                      <a:pt x="6510" y="5075"/>
                    </a:lnTo>
                    <a:lnTo>
                      <a:pt x="8465" y="3977"/>
                    </a:lnTo>
                    <a:lnTo>
                      <a:pt x="10889" y="3579"/>
                    </a:lnTo>
                    <a:lnTo>
                      <a:pt x="13297" y="3957"/>
                    </a:lnTo>
                    <a:lnTo>
                      <a:pt x="15220" y="5022"/>
                    </a:lnTo>
                    <a:lnTo>
                      <a:pt x="16605" y="6677"/>
                    </a:lnTo>
                    <a:lnTo>
                      <a:pt x="17397" y="8817"/>
                    </a:lnTo>
                    <a:lnTo>
                      <a:pt x="17397" y="2214"/>
                    </a:lnTo>
                    <a:lnTo>
                      <a:pt x="14650" y="633"/>
                    </a:lnTo>
                    <a:lnTo>
                      <a:pt x="10943" y="0"/>
                    </a:lnTo>
                    <a:lnTo>
                      <a:pt x="6597" y="815"/>
                    </a:lnTo>
                    <a:lnTo>
                      <a:pt x="3128" y="3071"/>
                    </a:lnTo>
                    <a:lnTo>
                      <a:pt x="830" y="6492"/>
                    </a:lnTo>
                    <a:lnTo>
                      <a:pt x="0" y="10799"/>
                    </a:lnTo>
                    <a:lnTo>
                      <a:pt x="830" y="15119"/>
                    </a:lnTo>
                    <a:lnTo>
                      <a:pt x="3135" y="18540"/>
                    </a:lnTo>
                    <a:lnTo>
                      <a:pt x="6646" y="20789"/>
                    </a:lnTo>
                    <a:lnTo>
                      <a:pt x="11086" y="21600"/>
                    </a:lnTo>
                    <a:lnTo>
                      <a:pt x="14223" y="21204"/>
                    </a:lnTo>
                    <a:lnTo>
                      <a:pt x="17197" y="19994"/>
                    </a:lnTo>
                    <a:lnTo>
                      <a:pt x="19604" y="17959"/>
                    </a:lnTo>
                    <a:lnTo>
                      <a:pt x="19638" y="17930"/>
                    </a:lnTo>
                    <a:lnTo>
                      <a:pt x="21166" y="14972"/>
                    </a:lnTo>
                    <a:lnTo>
                      <a:pt x="17022" y="14972"/>
                    </a:lnTo>
                    <a:lnTo>
                      <a:pt x="16094" y="16324"/>
                    </a:lnTo>
                    <a:lnTo>
                      <a:pt x="14635" y="17253"/>
                    </a:lnTo>
                    <a:lnTo>
                      <a:pt x="12877" y="17787"/>
                    </a:lnTo>
                    <a:lnTo>
                      <a:pt x="11058" y="17959"/>
                    </a:lnTo>
                    <a:lnTo>
                      <a:pt x="8344" y="17511"/>
                    </a:lnTo>
                    <a:lnTo>
                      <a:pt x="6217" y="16269"/>
                    </a:lnTo>
                    <a:lnTo>
                      <a:pt x="4754" y="14376"/>
                    </a:lnTo>
                    <a:lnTo>
                      <a:pt x="4034" y="11981"/>
                    </a:lnTo>
                    <a:lnTo>
                      <a:pt x="21600" y="11981"/>
                    </a:lnTo>
                    <a:lnTo>
                      <a:pt x="21600" y="11124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15" name="Фигура"/>
              <p:cNvSpPr/>
              <p:nvPr/>
            </p:nvSpPr>
            <p:spPr>
              <a:xfrm>
                <a:off x="2075865" y="410756"/>
                <a:ext cx="327293" cy="3174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196" y="17"/>
                    </a:lnTo>
                    <a:lnTo>
                      <a:pt x="15156" y="8642"/>
                    </a:lnTo>
                    <a:lnTo>
                      <a:pt x="7444" y="8661"/>
                    </a:lnTo>
                    <a:lnTo>
                      <a:pt x="9483" y="37"/>
                    </a:lnTo>
                    <a:lnTo>
                      <a:pt x="5080" y="54"/>
                    </a:lnTo>
                    <a:lnTo>
                      <a:pt x="0" y="21600"/>
                    </a:lnTo>
                    <a:lnTo>
                      <a:pt x="4404" y="21582"/>
                    </a:lnTo>
                    <a:lnTo>
                      <a:pt x="6444" y="12957"/>
                    </a:lnTo>
                    <a:lnTo>
                      <a:pt x="14156" y="12938"/>
                    </a:lnTo>
                    <a:lnTo>
                      <a:pt x="12117" y="21563"/>
                    </a:lnTo>
                    <a:lnTo>
                      <a:pt x="16520" y="2154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16" name="Фигура"/>
              <p:cNvSpPr/>
              <p:nvPr/>
            </p:nvSpPr>
            <p:spPr>
              <a:xfrm>
                <a:off x="2134844" y="1981"/>
                <a:ext cx="327293" cy="3174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196" y="18"/>
                    </a:lnTo>
                    <a:lnTo>
                      <a:pt x="16196" y="4323"/>
                    </a:lnTo>
                    <a:lnTo>
                      <a:pt x="15199" y="8610"/>
                    </a:lnTo>
                    <a:lnTo>
                      <a:pt x="7486" y="8630"/>
                    </a:lnTo>
                    <a:lnTo>
                      <a:pt x="8485" y="4335"/>
                    </a:lnTo>
                    <a:lnTo>
                      <a:pt x="16196" y="4323"/>
                    </a:lnTo>
                    <a:lnTo>
                      <a:pt x="16196" y="18"/>
                    </a:lnTo>
                    <a:lnTo>
                      <a:pt x="7971" y="44"/>
                    </a:lnTo>
                    <a:lnTo>
                      <a:pt x="5043" y="1321"/>
                    </a:lnTo>
                    <a:lnTo>
                      <a:pt x="0" y="21600"/>
                    </a:lnTo>
                    <a:lnTo>
                      <a:pt x="4404" y="21584"/>
                    </a:lnTo>
                    <a:lnTo>
                      <a:pt x="6445" y="12958"/>
                    </a:lnTo>
                    <a:lnTo>
                      <a:pt x="14156" y="12946"/>
                    </a:lnTo>
                    <a:lnTo>
                      <a:pt x="12118" y="21564"/>
                    </a:lnTo>
                    <a:lnTo>
                      <a:pt x="16520" y="21547"/>
                    </a:lnTo>
                    <a:lnTo>
                      <a:pt x="18550" y="12939"/>
                    </a:lnTo>
                    <a:lnTo>
                      <a:pt x="19566" y="8630"/>
                    </a:lnTo>
                    <a:lnTo>
                      <a:pt x="20583" y="4315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17" name="Фигура"/>
              <p:cNvSpPr/>
              <p:nvPr/>
            </p:nvSpPr>
            <p:spPr>
              <a:xfrm>
                <a:off x="2377694" y="920837"/>
                <a:ext cx="175122" cy="1180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16982" y="10309"/>
                    </a:lnTo>
                    <a:lnTo>
                      <a:pt x="21247" y="0"/>
                    </a:lnTo>
                    <a:lnTo>
                      <a:pt x="18043" y="0"/>
                    </a:lnTo>
                    <a:lnTo>
                      <a:pt x="14609" y="8578"/>
                    </a:lnTo>
                    <a:lnTo>
                      <a:pt x="12175" y="8578"/>
                    </a:lnTo>
                    <a:lnTo>
                      <a:pt x="12175" y="0"/>
                    </a:lnTo>
                    <a:lnTo>
                      <a:pt x="9429" y="0"/>
                    </a:lnTo>
                    <a:lnTo>
                      <a:pt x="9429" y="8578"/>
                    </a:lnTo>
                    <a:lnTo>
                      <a:pt x="6993" y="8578"/>
                    </a:lnTo>
                    <a:lnTo>
                      <a:pt x="3557" y="0"/>
                    </a:lnTo>
                    <a:lnTo>
                      <a:pt x="356" y="0"/>
                    </a:lnTo>
                    <a:lnTo>
                      <a:pt x="4621" y="10309"/>
                    </a:lnTo>
                    <a:lnTo>
                      <a:pt x="0" y="21600"/>
                    </a:lnTo>
                    <a:lnTo>
                      <a:pt x="3266" y="21600"/>
                    </a:lnTo>
                    <a:lnTo>
                      <a:pt x="6952" y="12499"/>
                    </a:lnTo>
                    <a:lnTo>
                      <a:pt x="9429" y="12499"/>
                    </a:lnTo>
                    <a:lnTo>
                      <a:pt x="9429" y="21600"/>
                    </a:lnTo>
                    <a:lnTo>
                      <a:pt x="12175" y="21600"/>
                    </a:lnTo>
                    <a:lnTo>
                      <a:pt x="12175" y="12499"/>
                    </a:lnTo>
                    <a:lnTo>
                      <a:pt x="14651" y="12499"/>
                    </a:lnTo>
                    <a:lnTo>
                      <a:pt x="18332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18" name="Фигура"/>
              <p:cNvSpPr/>
              <p:nvPr/>
            </p:nvSpPr>
            <p:spPr>
              <a:xfrm>
                <a:off x="2569019" y="920837"/>
                <a:ext cx="114720" cy="1206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054"/>
                    </a:moveTo>
                    <a:lnTo>
                      <a:pt x="20825" y="8323"/>
                    </a:lnTo>
                    <a:lnTo>
                      <a:pt x="19532" y="6526"/>
                    </a:lnTo>
                    <a:lnTo>
                      <a:pt x="19161" y="6012"/>
                    </a:lnTo>
                    <a:lnTo>
                      <a:pt x="18712" y="5387"/>
                    </a:lnTo>
                    <a:lnTo>
                      <a:pt x="16901" y="4282"/>
                    </a:lnTo>
                    <a:lnTo>
                      <a:pt x="16901" y="12234"/>
                    </a:lnTo>
                    <a:lnTo>
                      <a:pt x="16445" y="14505"/>
                    </a:lnTo>
                    <a:lnTo>
                      <a:pt x="15175" y="16295"/>
                    </a:lnTo>
                    <a:lnTo>
                      <a:pt x="13243" y="17466"/>
                    </a:lnTo>
                    <a:lnTo>
                      <a:pt x="10804" y="17884"/>
                    </a:lnTo>
                    <a:lnTo>
                      <a:pt x="8381" y="17466"/>
                    </a:lnTo>
                    <a:lnTo>
                      <a:pt x="6459" y="16295"/>
                    </a:lnTo>
                    <a:lnTo>
                      <a:pt x="5191" y="14505"/>
                    </a:lnTo>
                    <a:lnTo>
                      <a:pt x="4735" y="12234"/>
                    </a:lnTo>
                    <a:lnTo>
                      <a:pt x="5191" y="9953"/>
                    </a:lnTo>
                    <a:lnTo>
                      <a:pt x="6459" y="8145"/>
                    </a:lnTo>
                    <a:lnTo>
                      <a:pt x="8381" y="6956"/>
                    </a:lnTo>
                    <a:lnTo>
                      <a:pt x="10804" y="6526"/>
                    </a:lnTo>
                    <a:lnTo>
                      <a:pt x="13243" y="6956"/>
                    </a:lnTo>
                    <a:lnTo>
                      <a:pt x="15175" y="8145"/>
                    </a:lnTo>
                    <a:lnTo>
                      <a:pt x="16445" y="9953"/>
                    </a:lnTo>
                    <a:lnTo>
                      <a:pt x="16901" y="12234"/>
                    </a:lnTo>
                    <a:lnTo>
                      <a:pt x="16901" y="4282"/>
                    </a:lnTo>
                    <a:lnTo>
                      <a:pt x="15572" y="3468"/>
                    </a:lnTo>
                    <a:lnTo>
                      <a:pt x="11724" y="2779"/>
                    </a:lnTo>
                    <a:lnTo>
                      <a:pt x="9668" y="2977"/>
                    </a:lnTo>
                    <a:lnTo>
                      <a:pt x="7793" y="3579"/>
                    </a:lnTo>
                    <a:lnTo>
                      <a:pt x="6105" y="4589"/>
                    </a:lnTo>
                    <a:lnTo>
                      <a:pt x="4605" y="6012"/>
                    </a:lnTo>
                    <a:lnTo>
                      <a:pt x="4479" y="6012"/>
                    </a:lnTo>
                    <a:lnTo>
                      <a:pt x="4448" y="0"/>
                    </a:lnTo>
                    <a:lnTo>
                      <a:pt x="0" y="0"/>
                    </a:lnTo>
                    <a:lnTo>
                      <a:pt x="65" y="11629"/>
                    </a:lnTo>
                    <a:lnTo>
                      <a:pt x="3159" y="18778"/>
                    </a:lnTo>
                    <a:lnTo>
                      <a:pt x="10897" y="21600"/>
                    </a:lnTo>
                    <a:lnTo>
                      <a:pt x="15184" y="20877"/>
                    </a:lnTo>
                    <a:lnTo>
                      <a:pt x="18573" y="18878"/>
                    </a:lnTo>
                    <a:lnTo>
                      <a:pt x="19302" y="17884"/>
                    </a:lnTo>
                    <a:lnTo>
                      <a:pt x="20799" y="15851"/>
                    </a:lnTo>
                    <a:lnTo>
                      <a:pt x="21600" y="12054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19" name="Фигура"/>
              <p:cNvSpPr/>
              <p:nvPr/>
            </p:nvSpPr>
            <p:spPr>
              <a:xfrm>
                <a:off x="2523313" y="0"/>
                <a:ext cx="325540" cy="317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124" y="24"/>
                    </a:lnTo>
                    <a:lnTo>
                      <a:pt x="16124" y="4357"/>
                    </a:lnTo>
                    <a:lnTo>
                      <a:pt x="15122" y="8651"/>
                    </a:lnTo>
                    <a:lnTo>
                      <a:pt x="8497" y="8698"/>
                    </a:lnTo>
                    <a:lnTo>
                      <a:pt x="9543" y="4366"/>
                    </a:lnTo>
                    <a:lnTo>
                      <a:pt x="16124" y="4357"/>
                    </a:lnTo>
                    <a:lnTo>
                      <a:pt x="16124" y="24"/>
                    </a:lnTo>
                    <a:lnTo>
                      <a:pt x="3929" y="77"/>
                    </a:lnTo>
                    <a:lnTo>
                      <a:pt x="2925" y="4376"/>
                    </a:lnTo>
                    <a:lnTo>
                      <a:pt x="5123" y="4346"/>
                    </a:lnTo>
                    <a:lnTo>
                      <a:pt x="3721" y="10240"/>
                    </a:lnTo>
                    <a:lnTo>
                      <a:pt x="3622" y="11415"/>
                    </a:lnTo>
                    <a:lnTo>
                      <a:pt x="3968" y="12266"/>
                    </a:lnTo>
                    <a:lnTo>
                      <a:pt x="4738" y="12784"/>
                    </a:lnTo>
                    <a:lnTo>
                      <a:pt x="5913" y="12959"/>
                    </a:lnTo>
                    <a:lnTo>
                      <a:pt x="7644" y="12956"/>
                    </a:lnTo>
                    <a:lnTo>
                      <a:pt x="0" y="21600"/>
                    </a:lnTo>
                    <a:lnTo>
                      <a:pt x="5446" y="21594"/>
                    </a:lnTo>
                    <a:lnTo>
                      <a:pt x="13092" y="12948"/>
                    </a:lnTo>
                    <a:lnTo>
                      <a:pt x="14117" y="12950"/>
                    </a:lnTo>
                    <a:lnTo>
                      <a:pt x="12066" y="21583"/>
                    </a:lnTo>
                    <a:lnTo>
                      <a:pt x="16493" y="21566"/>
                    </a:lnTo>
                    <a:lnTo>
                      <a:pt x="18535" y="12940"/>
                    </a:lnTo>
                    <a:lnTo>
                      <a:pt x="19540" y="8698"/>
                    </a:lnTo>
                    <a:lnTo>
                      <a:pt x="20569" y="435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pic>
          <p:nvPicPr>
            <p:cNvPr id="121" name="object 18" descr="object 1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904717" y="0"/>
              <a:ext cx="403317" cy="4032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3" name="object 21"/>
          <p:cNvSpPr txBox="1"/>
          <p:nvPr/>
        </p:nvSpPr>
        <p:spPr>
          <a:xfrm>
            <a:off x="11613492" y="1092198"/>
            <a:ext cx="4452804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indent="12700">
              <a:spcBef>
                <a:spcPts val="100"/>
              </a:spcBef>
              <a:defRPr sz="5500" i="1" spc="710">
                <a:solidFill>
                  <a:srgbClr val="1761A8"/>
                </a:solidFill>
                <a:latin typeface="Galiver Sans"/>
                <a:ea typeface="Galiver Sans"/>
                <a:cs typeface="Galiver Sans"/>
                <a:sym typeface="Galiver Sans"/>
              </a:defRPr>
            </a:lvl1pPr>
          </a:lstStyle>
          <a:p>
            <a:r>
              <a:t>ВЫСОТА</a:t>
            </a:r>
          </a:p>
        </p:txBody>
      </p:sp>
      <p:pic>
        <p:nvPicPr>
          <p:cNvPr id="124" name="object 20" descr="object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119463" y="745470"/>
            <a:ext cx="390432" cy="3903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 advAuto="0"/>
      <p:bldP spid="70" grpId="0" animBg="1" advAuto="0"/>
      <p:bldP spid="71" grpId="0" animBg="1" advAuto="0"/>
      <p:bldP spid="122" grpId="0" animBg="1" advAuto="0"/>
      <p:bldP spid="123" grpId="0" animBg="1" advAuto="0"/>
      <p:bldP spid="124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object 2" descr="object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3185" y="0"/>
            <a:ext cx="8587482" cy="6549539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object 3"/>
          <p:cNvSpPr/>
          <p:nvPr/>
        </p:nvSpPr>
        <p:spPr>
          <a:xfrm>
            <a:off x="0" y="634"/>
            <a:ext cx="8826956" cy="11308558"/>
          </a:xfrm>
          <a:prstGeom prst="rect">
            <a:avLst/>
          </a:prstGeom>
          <a:solidFill>
            <a:srgbClr val="6487AA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31" name="object 4"/>
          <p:cNvGrpSpPr/>
          <p:nvPr/>
        </p:nvGrpSpPr>
        <p:grpSpPr>
          <a:xfrm>
            <a:off x="16905019" y="-1"/>
            <a:ext cx="3199076" cy="2081759"/>
            <a:chOff x="0" y="0"/>
            <a:chExt cx="3199075" cy="2081758"/>
          </a:xfrm>
        </p:grpSpPr>
        <p:sp>
          <p:nvSpPr>
            <p:cNvPr id="128" name="Фигура"/>
            <p:cNvSpPr/>
            <p:nvPr/>
          </p:nvSpPr>
          <p:spPr>
            <a:xfrm>
              <a:off x="1747496" y="0"/>
              <a:ext cx="1451580" cy="2081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5384" y="0"/>
                  </a:lnTo>
                  <a:lnTo>
                    <a:pt x="0" y="17507"/>
                  </a:lnTo>
                  <a:lnTo>
                    <a:pt x="6691" y="21600"/>
                  </a:lnTo>
                  <a:lnTo>
                    <a:pt x="21600" y="2565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9" name="Фигура"/>
            <p:cNvSpPr/>
            <p:nvPr/>
          </p:nvSpPr>
          <p:spPr>
            <a:xfrm>
              <a:off x="868141" y="0"/>
              <a:ext cx="1325437" cy="12994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1339" y="0"/>
                  </a:lnTo>
                  <a:lnTo>
                    <a:pt x="0" y="15226"/>
                  </a:lnTo>
                  <a:lnTo>
                    <a:pt x="712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0" name="Фигура"/>
            <p:cNvSpPr/>
            <p:nvPr/>
          </p:nvSpPr>
          <p:spPr>
            <a:xfrm>
              <a:off x="0" y="0"/>
              <a:ext cx="884276" cy="535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3514" y="0"/>
                  </a:lnTo>
                  <a:lnTo>
                    <a:pt x="0" y="6234"/>
                  </a:lnTo>
                  <a:lnTo>
                    <a:pt x="1059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32" name="object 5"/>
          <p:cNvSpPr txBox="1">
            <a:spLocks noGrp="1"/>
          </p:cNvSpPr>
          <p:nvPr>
            <p:ph type="title"/>
          </p:nvPr>
        </p:nvSpPr>
        <p:spPr>
          <a:xfrm>
            <a:off x="203531" y="203444"/>
            <a:ext cx="8827136" cy="1624806"/>
          </a:xfrm>
          <a:prstGeom prst="rect">
            <a:avLst/>
          </a:prstGeom>
        </p:spPr>
        <p:txBody>
          <a:bodyPr/>
          <a:lstStyle/>
          <a:p>
            <a:pPr indent="12700">
              <a:spcBef>
                <a:spcPts val="100"/>
              </a:spcBef>
              <a:defRPr>
                <a:solidFill>
                  <a:srgbClr val="FFFFFF"/>
                </a:solidFill>
              </a:defRPr>
            </a:pPr>
            <a:r>
              <a:t>ПРОБЛЕМАТИКА</a:t>
            </a:r>
            <a:br/>
            <a:r>
              <a:rPr sz="4400"/>
              <a:t>на основе бурятского языка</a:t>
            </a:r>
          </a:p>
        </p:txBody>
      </p:sp>
      <p:sp>
        <p:nvSpPr>
          <p:cNvPr id="133" name="object 6"/>
          <p:cNvSpPr txBox="1"/>
          <p:nvPr/>
        </p:nvSpPr>
        <p:spPr>
          <a:xfrm>
            <a:off x="831850" y="2313939"/>
            <a:ext cx="7162800" cy="7191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marR="1538605" indent="15875">
              <a:defRPr sz="3300" b="1" spc="-5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По </a:t>
            </a:r>
            <a:r>
              <a:rPr spc="-20"/>
              <a:t>результатам </a:t>
            </a:r>
            <a:r>
              <a:rPr spc="-15"/>
              <a:t>социального мониторинга уровня владения бурятским языком в возрасте от 0-18 лет</a:t>
            </a:r>
          </a:p>
          <a:p>
            <a:pPr indent="12700">
              <a:lnSpc>
                <a:spcPts val="8500"/>
              </a:lnSpc>
              <a:spcBef>
                <a:spcPts val="2900"/>
              </a:spcBef>
              <a:defRPr sz="7400" b="1" spc="-5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endParaRPr spc="-15"/>
          </a:p>
          <a:p>
            <a:pPr indent="12700">
              <a:lnSpc>
                <a:spcPts val="8500"/>
              </a:lnSpc>
              <a:spcBef>
                <a:spcPts val="2900"/>
              </a:spcBef>
              <a:defRPr sz="7400" b="1" spc="-5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75%</a:t>
            </a:r>
          </a:p>
          <a:p>
            <a:pPr indent="12700">
              <a:lnSpc>
                <a:spcPts val="4600"/>
              </a:lnSpc>
              <a:defRPr sz="41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Не владеет родным языком и считает его непопулярным.</a:t>
            </a:r>
          </a:p>
        </p:txBody>
      </p:sp>
      <p:sp>
        <p:nvSpPr>
          <p:cNvPr id="134" name="object 7"/>
          <p:cNvSpPr/>
          <p:nvPr/>
        </p:nvSpPr>
        <p:spPr>
          <a:xfrm>
            <a:off x="8822055" y="6031865"/>
            <a:ext cx="11281490" cy="5277327"/>
          </a:xfrm>
          <a:prstGeom prst="rect">
            <a:avLst/>
          </a:prstGeom>
          <a:solidFill>
            <a:srgbClr val="9EC1DC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5" name="object 8"/>
          <p:cNvSpPr txBox="1"/>
          <p:nvPr/>
        </p:nvSpPr>
        <p:spPr>
          <a:xfrm>
            <a:off x="9811204" y="6997173"/>
            <a:ext cx="9598661" cy="3605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spcBef>
                <a:spcPts val="4100"/>
              </a:spcBef>
              <a:defRPr sz="6000" b="1" spc="15">
                <a:solidFill>
                  <a:srgbClr val="FFFFFF"/>
                </a:solidFill>
                <a:latin typeface="Galiver Sans"/>
                <a:ea typeface="Galiver Sans"/>
                <a:cs typeface="Galiver Sans"/>
                <a:sym typeface="Galiver Sans"/>
              </a:defRPr>
            </a:pPr>
            <a:r>
              <a:t>РЕШЕНИЕ</a:t>
            </a:r>
          </a:p>
          <a:p>
            <a:pPr marR="5080" indent="729615">
              <a:lnSpc>
                <a:spcPct val="124900"/>
              </a:lnSpc>
              <a:spcBef>
                <a:spcPts val="1100"/>
              </a:spcBef>
              <a:defRPr sz="3300" b="1" spc="-5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Разработка и создание квестов Настольных игр на родном языке</a:t>
            </a:r>
          </a:p>
          <a:p>
            <a:pPr marR="5080" indent="729615">
              <a:lnSpc>
                <a:spcPct val="124900"/>
              </a:lnSpc>
              <a:spcBef>
                <a:spcPts val="1100"/>
              </a:spcBef>
              <a:defRPr sz="33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Они являются самыми популярными методами развития ребёнка и подростка</a:t>
            </a:r>
          </a:p>
        </p:txBody>
      </p:sp>
      <p:grpSp>
        <p:nvGrpSpPr>
          <p:cNvPr id="139" name="object 9"/>
          <p:cNvGrpSpPr/>
          <p:nvPr/>
        </p:nvGrpSpPr>
        <p:grpSpPr>
          <a:xfrm>
            <a:off x="9823450" y="8169275"/>
            <a:ext cx="589782" cy="1880061"/>
            <a:chOff x="0" y="0"/>
            <a:chExt cx="589781" cy="1880060"/>
          </a:xfrm>
        </p:grpSpPr>
        <p:pic>
          <p:nvPicPr>
            <p:cNvPr id="136" name="object 10" descr="object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589782" cy="4611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7" name="object 11" descr="object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73984"/>
              <a:ext cx="589782" cy="46114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8" name="object 12" descr="object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418915"/>
              <a:ext cx="589782" cy="46114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 advAuto="0"/>
      <p:bldP spid="132" grpId="0" animBg="1" advAuto="0"/>
      <p:bldP spid="133" grpId="0" animBg="1" advAuto="0"/>
      <p:bldP spid="135" grpId="0" animBg="1" advAuto="0"/>
      <p:bldP spid="139" grpId="0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object 3" descr="objec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3450" y="1158875"/>
            <a:ext cx="8223817" cy="5846794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object 2"/>
          <p:cNvSpPr/>
          <p:nvPr/>
        </p:nvSpPr>
        <p:spPr>
          <a:xfrm>
            <a:off x="0" y="-1"/>
            <a:ext cx="8826956" cy="11308558"/>
          </a:xfrm>
          <a:prstGeom prst="rect">
            <a:avLst/>
          </a:prstGeom>
          <a:solidFill>
            <a:srgbClr val="6487AA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3" name="object 5"/>
          <p:cNvSpPr txBox="1"/>
          <p:nvPr/>
        </p:nvSpPr>
        <p:spPr>
          <a:xfrm>
            <a:off x="1291476" y="1587911"/>
            <a:ext cx="6600826" cy="1021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marR="781684" indent="12700">
              <a:lnSpc>
                <a:spcPts val="4900"/>
              </a:lnSpc>
              <a:spcBef>
                <a:spcPts val="600"/>
              </a:spcBef>
              <a:defRPr sz="3200" b="1" spc="10">
                <a:solidFill>
                  <a:srgbClr val="FFFFFF"/>
                </a:solidFill>
                <a:latin typeface="Galiver Sans"/>
                <a:ea typeface="Galiver Sans"/>
                <a:cs typeface="Galiver Sans"/>
                <a:sym typeface="Galiver Sans"/>
              </a:defRPr>
            </a:pPr>
            <a:r>
              <a:t>Проблема. Анализ. Факты.</a:t>
            </a:r>
          </a:p>
          <a:p>
            <a:pPr marR="781684" indent="12700">
              <a:lnSpc>
                <a:spcPts val="4900"/>
              </a:lnSpc>
              <a:spcBef>
                <a:spcPts val="600"/>
              </a:spcBef>
              <a:defRPr sz="3200" b="1" spc="10">
                <a:solidFill>
                  <a:srgbClr val="FFFFFF"/>
                </a:solidFill>
                <a:latin typeface="Galiver Sans"/>
                <a:ea typeface="Galiver Sans"/>
                <a:cs typeface="Galiver Sans"/>
                <a:sym typeface="Galiver Sans"/>
              </a:defRPr>
            </a:pPr>
            <a:endParaRPr/>
          </a:p>
          <a:p>
            <a:pPr marL="427789" marR="212725" indent="-427789">
              <a:spcBef>
                <a:spcPts val="4200"/>
              </a:spcBef>
              <a:buSzPct val="100000"/>
              <a:buAutoNum type="arabicPeriod"/>
              <a:defRPr sz="3200" b="1" spc="-4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rPr>
                <a:latin typeface="Galiver Sans"/>
                <a:ea typeface="Galiver Sans"/>
                <a:cs typeface="Galiver Sans"/>
                <a:sym typeface="Galiver Sans"/>
              </a:rPr>
              <a:t>Якуты развивают сильное национальное кино</a:t>
            </a:r>
          </a:p>
          <a:p>
            <a:pPr marL="427789" marR="212725" indent="-427789">
              <a:spcBef>
                <a:spcPts val="4200"/>
              </a:spcBef>
              <a:buSzPct val="100000"/>
              <a:buAutoNum type="arabicPeriod"/>
              <a:defRPr sz="3200" b="1" spc="-4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rPr>
                <a:latin typeface="Galiver Sans"/>
                <a:ea typeface="Galiver Sans"/>
                <a:cs typeface="Galiver Sans"/>
                <a:sym typeface="Galiver Sans"/>
              </a:rPr>
              <a:t>В стратегии государственной национальной политики РФ до 2025 года поддержка и защита культуры языков народов РФ отнесена к принципу гос.нац.политики</a:t>
            </a:r>
          </a:p>
          <a:p>
            <a:pPr marL="427789" marR="212725" indent="-427789">
              <a:spcBef>
                <a:spcPts val="4200"/>
              </a:spcBef>
              <a:buSzPct val="100000"/>
              <a:buAutoNum type="arabicPeriod"/>
              <a:defRPr sz="3200" b="1" spc="-4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rPr>
                <a:latin typeface="Galiver Sans"/>
                <a:ea typeface="Galiver Sans"/>
                <a:cs typeface="Galiver Sans"/>
                <a:sym typeface="Galiver Sans"/>
              </a:rPr>
              <a:t>Фестивали и крупные мероприятия отлично сказываются на признании языков РФ</a:t>
            </a:r>
          </a:p>
        </p:txBody>
      </p:sp>
      <p:sp>
        <p:nvSpPr>
          <p:cNvPr id="144" name="object 4"/>
          <p:cNvSpPr txBox="1">
            <a:spLocks noGrp="1"/>
          </p:cNvSpPr>
          <p:nvPr>
            <p:ph type="title"/>
          </p:nvPr>
        </p:nvSpPr>
        <p:spPr>
          <a:xfrm>
            <a:off x="984249" y="0"/>
            <a:ext cx="19592164" cy="1780615"/>
          </a:xfrm>
          <a:prstGeom prst="rect">
            <a:avLst/>
          </a:prstGeom>
        </p:spPr>
        <p:txBody>
          <a:bodyPr/>
          <a:lstStyle/>
          <a:p>
            <a:pPr marR="5080" indent="13150215">
              <a:lnSpc>
                <a:spcPts val="6300"/>
              </a:lnSpc>
              <a:spcBef>
                <a:spcPts val="1000"/>
              </a:spcBef>
            </a:pPr>
            <a:r>
              <a:t>ЧТО НУЖНО </a:t>
            </a:r>
            <a:r>
              <a:rPr spc="-2400"/>
              <a:t> </a:t>
            </a:r>
            <a:r>
              <a:t>ДЛЯ</a:t>
            </a:r>
            <a:r>
              <a:rPr spc="-100"/>
              <a:t> </a:t>
            </a:r>
            <a:r>
              <a:t>РЕАЛИЗАЦИИ?</a:t>
            </a:r>
          </a:p>
        </p:txBody>
      </p:sp>
      <p:sp>
        <p:nvSpPr>
          <p:cNvPr id="145" name="object 7"/>
          <p:cNvSpPr/>
          <p:nvPr/>
        </p:nvSpPr>
        <p:spPr>
          <a:xfrm>
            <a:off x="8842434" y="6804549"/>
            <a:ext cx="11261657" cy="4444537"/>
          </a:xfrm>
          <a:prstGeom prst="rect">
            <a:avLst/>
          </a:prstGeom>
          <a:solidFill>
            <a:srgbClr val="9EC1D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pPr marR="212725">
              <a:spcBef>
                <a:spcPts val="4200"/>
              </a:spcBef>
              <a:defRPr sz="3300" b="1" i="1" spc="-4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endParaRPr/>
          </a:p>
          <a:p>
            <a:pPr marR="212725">
              <a:spcBef>
                <a:spcPts val="4200"/>
              </a:spcBef>
              <a:defRPr sz="3300" b="1" i="1" spc="-4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rPr>
                <a:latin typeface="Galiver Sans"/>
                <a:ea typeface="Galiver Sans"/>
                <a:cs typeface="Galiver Sans"/>
                <a:sym typeface="Galiver Sans"/>
              </a:rPr>
              <a:t>Вывод: Для сохранения национальной культуры важно вводить новые способы мотивации, не забывая о привычном, создавать патриотический дух нации.</a:t>
            </a:r>
          </a:p>
        </p:txBody>
      </p:sp>
      <p:sp>
        <p:nvSpPr>
          <p:cNvPr id="146" name="object 8"/>
          <p:cNvSpPr/>
          <p:nvPr/>
        </p:nvSpPr>
        <p:spPr>
          <a:xfrm>
            <a:off x="11402420" y="-1"/>
            <a:ext cx="313339" cy="3822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2" y="0"/>
                </a:moveTo>
                <a:lnTo>
                  <a:pt x="0" y="0"/>
                </a:lnTo>
                <a:lnTo>
                  <a:pt x="8952" y="21600"/>
                </a:lnTo>
                <a:lnTo>
                  <a:pt x="21600" y="8296"/>
                </a:lnTo>
                <a:lnTo>
                  <a:pt x="18162" y="0"/>
                </a:lnTo>
                <a:close/>
              </a:path>
            </a:pathLst>
          </a:custGeom>
          <a:solidFill>
            <a:srgbClr val="9EC1DC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0" name="object 9"/>
          <p:cNvGrpSpPr/>
          <p:nvPr/>
        </p:nvGrpSpPr>
        <p:grpSpPr>
          <a:xfrm>
            <a:off x="7461390" y="4"/>
            <a:ext cx="3794304" cy="1424472"/>
            <a:chOff x="0" y="0"/>
            <a:chExt cx="3794302" cy="1424470"/>
          </a:xfrm>
        </p:grpSpPr>
        <p:sp>
          <p:nvSpPr>
            <p:cNvPr id="147" name="Фигура"/>
            <p:cNvSpPr/>
            <p:nvPr/>
          </p:nvSpPr>
          <p:spPr>
            <a:xfrm>
              <a:off x="0" y="0"/>
              <a:ext cx="1563193" cy="974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843" y="12908"/>
                  </a:lnTo>
                  <a:lnTo>
                    <a:pt x="4974" y="10671"/>
                  </a:lnTo>
                  <a:lnTo>
                    <a:pt x="3528" y="0"/>
                  </a:lnTo>
                  <a:lnTo>
                    <a:pt x="0" y="0"/>
                  </a:lnTo>
                  <a:lnTo>
                    <a:pt x="1784" y="13165"/>
                  </a:lnTo>
                  <a:lnTo>
                    <a:pt x="11155" y="17155"/>
                  </a:lnTo>
                  <a:lnTo>
                    <a:pt x="17263" y="18073"/>
                  </a:lnTo>
                  <a:lnTo>
                    <a:pt x="17635" y="19913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8" name="Фигура"/>
            <p:cNvSpPr/>
            <p:nvPr/>
          </p:nvSpPr>
          <p:spPr>
            <a:xfrm>
              <a:off x="588403" y="0"/>
              <a:ext cx="2745805" cy="1424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130"/>
                  </a:moveTo>
                  <a:lnTo>
                    <a:pt x="20193" y="12139"/>
                  </a:lnTo>
                  <a:lnTo>
                    <a:pt x="12563" y="13413"/>
                  </a:lnTo>
                  <a:lnTo>
                    <a:pt x="10308" y="0"/>
                  </a:lnTo>
                  <a:lnTo>
                    <a:pt x="0" y="0"/>
                  </a:lnTo>
                  <a:lnTo>
                    <a:pt x="209" y="1857"/>
                  </a:lnTo>
                  <a:lnTo>
                    <a:pt x="8818" y="3412"/>
                  </a:lnTo>
                  <a:lnTo>
                    <a:pt x="11017" y="16491"/>
                  </a:lnTo>
                  <a:lnTo>
                    <a:pt x="12457" y="17228"/>
                  </a:lnTo>
                  <a:lnTo>
                    <a:pt x="18829" y="16164"/>
                  </a:lnTo>
                  <a:lnTo>
                    <a:pt x="19665" y="20915"/>
                  </a:lnTo>
                  <a:lnTo>
                    <a:pt x="21006" y="21600"/>
                  </a:lnTo>
                  <a:lnTo>
                    <a:pt x="21600" y="2013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9" name="Фигура"/>
            <p:cNvSpPr/>
            <p:nvPr/>
          </p:nvSpPr>
          <p:spPr>
            <a:xfrm>
              <a:off x="2287867" y="0"/>
              <a:ext cx="1506436" cy="972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371"/>
                  </a:moveTo>
                  <a:lnTo>
                    <a:pt x="19034" y="4669"/>
                  </a:lnTo>
                  <a:lnTo>
                    <a:pt x="5128" y="6533"/>
                  </a:lnTo>
                  <a:lnTo>
                    <a:pt x="3761" y="0"/>
                  </a:lnTo>
                  <a:lnTo>
                    <a:pt x="0" y="0"/>
                  </a:lnTo>
                  <a:lnTo>
                    <a:pt x="2601" y="12432"/>
                  </a:lnTo>
                  <a:lnTo>
                    <a:pt x="16548" y="10562"/>
                  </a:lnTo>
                  <a:lnTo>
                    <a:pt x="18969" y="21600"/>
                  </a:lnTo>
                  <a:lnTo>
                    <a:pt x="21600" y="16371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51" name="object 10"/>
          <p:cNvSpPr/>
          <p:nvPr/>
        </p:nvSpPr>
        <p:spPr>
          <a:xfrm>
            <a:off x="5697104" y="0"/>
            <a:ext cx="317833" cy="3924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68" y="0"/>
                </a:moveTo>
                <a:lnTo>
                  <a:pt x="0" y="0"/>
                </a:lnTo>
                <a:lnTo>
                  <a:pt x="4263" y="17870"/>
                </a:lnTo>
                <a:lnTo>
                  <a:pt x="21600" y="21600"/>
                </a:lnTo>
                <a:lnTo>
                  <a:pt x="16468" y="0"/>
                </a:lnTo>
                <a:close/>
              </a:path>
            </a:pathLst>
          </a:custGeom>
          <a:solidFill>
            <a:srgbClr val="9EC1DC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2" name="object 11"/>
          <p:cNvSpPr/>
          <p:nvPr/>
        </p:nvSpPr>
        <p:spPr>
          <a:xfrm>
            <a:off x="6330650" y="476198"/>
            <a:ext cx="816050" cy="2166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  <a:lnTo>
                  <a:pt x="20417" y="1070"/>
                </a:lnTo>
                <a:lnTo>
                  <a:pt x="15027" y="955"/>
                </a:lnTo>
                <a:lnTo>
                  <a:pt x="10713" y="787"/>
                </a:lnTo>
                <a:lnTo>
                  <a:pt x="6490" y="547"/>
                </a:lnTo>
                <a:lnTo>
                  <a:pt x="2485" y="240"/>
                </a:lnTo>
                <a:lnTo>
                  <a:pt x="0" y="0"/>
                </a:lnTo>
                <a:close/>
              </a:path>
            </a:pathLst>
          </a:custGeom>
          <a:solidFill>
            <a:srgbClr val="9EC1DC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3" name="object 12"/>
          <p:cNvSpPr/>
          <p:nvPr/>
        </p:nvSpPr>
        <p:spPr>
          <a:xfrm>
            <a:off x="4917437" y="-1"/>
            <a:ext cx="520561" cy="239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69" y="0"/>
                </a:moveTo>
                <a:lnTo>
                  <a:pt x="924" y="0"/>
                </a:lnTo>
                <a:lnTo>
                  <a:pt x="0" y="9133"/>
                </a:lnTo>
                <a:lnTo>
                  <a:pt x="21600" y="21600"/>
                </a:lnTo>
                <a:lnTo>
                  <a:pt x="20958" y="14430"/>
                </a:lnTo>
                <a:lnTo>
                  <a:pt x="19669" y="0"/>
                </a:lnTo>
                <a:close/>
              </a:path>
            </a:pathLst>
          </a:custGeom>
          <a:solidFill>
            <a:srgbClr val="9EC1DC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6" name="object 14"/>
          <p:cNvGrpSpPr/>
          <p:nvPr/>
        </p:nvGrpSpPr>
        <p:grpSpPr>
          <a:xfrm>
            <a:off x="484482" y="4972293"/>
            <a:ext cx="646005" cy="1771918"/>
            <a:chOff x="0" y="0"/>
            <a:chExt cx="646004" cy="1771916"/>
          </a:xfrm>
        </p:grpSpPr>
        <p:pic>
          <p:nvPicPr>
            <p:cNvPr id="154" name="object 15" descr="object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646005" cy="6458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5" name="object 16" descr="object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1126079"/>
              <a:ext cx="646005" cy="6458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57" name="object 17" descr="object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827" y="3548917"/>
            <a:ext cx="537315" cy="5371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object 18" descr="object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250" y="7782748"/>
            <a:ext cx="408470" cy="4083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0" animBg="1" advAuto="0"/>
      <p:bldP spid="143" grpId="0" animBg="1" advAuto="0"/>
      <p:bldP spid="144" grpId="0" animBg="1" advAuto="0"/>
      <p:bldP spid="156" grpId="0" animBg="1" advAuto="0"/>
      <p:bldP spid="157" grpId="0" animBg="1" advAuto="0"/>
      <p:bldP spid="158" grpId="0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object 2"/>
          <p:cNvSpPr txBox="1">
            <a:spLocks noGrp="1"/>
          </p:cNvSpPr>
          <p:nvPr>
            <p:ph type="title"/>
          </p:nvPr>
        </p:nvSpPr>
        <p:spPr>
          <a:xfrm>
            <a:off x="1247875" y="299129"/>
            <a:ext cx="10632976" cy="2366674"/>
          </a:xfrm>
          <a:prstGeom prst="rect">
            <a:avLst/>
          </a:prstGeom>
        </p:spPr>
        <p:txBody>
          <a:bodyPr/>
          <a:lstStyle>
            <a:lvl1pPr indent="12700">
              <a:defRPr sz="7600" spc="-100"/>
            </a:lvl1pPr>
          </a:lstStyle>
          <a:p>
            <a:r>
              <a:t>Готовая пилотная версия «Гоё Бодол»</a:t>
            </a:r>
          </a:p>
        </p:txBody>
      </p:sp>
      <p:sp>
        <p:nvSpPr>
          <p:cNvPr id="161" name="object 7"/>
          <p:cNvSpPr/>
          <p:nvPr/>
        </p:nvSpPr>
        <p:spPr>
          <a:xfrm>
            <a:off x="19445771" y="0"/>
            <a:ext cx="48232" cy="43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6557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9EC1DC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68" name="object 8"/>
          <p:cNvGrpSpPr/>
          <p:nvPr/>
        </p:nvGrpSpPr>
        <p:grpSpPr>
          <a:xfrm>
            <a:off x="13176249" y="0"/>
            <a:ext cx="6625331" cy="2530058"/>
            <a:chOff x="0" y="0"/>
            <a:chExt cx="6625329" cy="2530058"/>
          </a:xfrm>
        </p:grpSpPr>
        <p:sp>
          <p:nvSpPr>
            <p:cNvPr id="162" name="Фигура"/>
            <p:cNvSpPr/>
            <p:nvPr/>
          </p:nvSpPr>
          <p:spPr>
            <a:xfrm>
              <a:off x="0" y="0"/>
              <a:ext cx="3147822" cy="2027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0637" y="16935"/>
                  </a:lnTo>
                  <a:lnTo>
                    <a:pt x="12489" y="15735"/>
                  </a:lnTo>
                  <a:lnTo>
                    <a:pt x="11193" y="6369"/>
                  </a:lnTo>
                  <a:lnTo>
                    <a:pt x="9507" y="6353"/>
                  </a:lnTo>
                  <a:lnTo>
                    <a:pt x="8111" y="6329"/>
                  </a:lnTo>
                  <a:lnTo>
                    <a:pt x="7198" y="6308"/>
                  </a:lnTo>
                  <a:lnTo>
                    <a:pt x="6316" y="6282"/>
                  </a:lnTo>
                  <a:lnTo>
                    <a:pt x="5480" y="6252"/>
                  </a:lnTo>
                  <a:lnTo>
                    <a:pt x="4703" y="6218"/>
                  </a:lnTo>
                  <a:lnTo>
                    <a:pt x="4001" y="6181"/>
                  </a:lnTo>
                  <a:lnTo>
                    <a:pt x="3388" y="6141"/>
                  </a:lnTo>
                  <a:lnTo>
                    <a:pt x="2879" y="6097"/>
                  </a:lnTo>
                  <a:lnTo>
                    <a:pt x="1924" y="0"/>
                  </a:lnTo>
                  <a:lnTo>
                    <a:pt x="0" y="0"/>
                  </a:lnTo>
                  <a:lnTo>
                    <a:pt x="382" y="3103"/>
                  </a:lnTo>
                  <a:lnTo>
                    <a:pt x="884" y="7233"/>
                  </a:lnTo>
                  <a:lnTo>
                    <a:pt x="920" y="7558"/>
                  </a:lnTo>
                  <a:lnTo>
                    <a:pt x="993" y="8010"/>
                  </a:lnTo>
                  <a:lnTo>
                    <a:pt x="1326" y="8612"/>
                  </a:lnTo>
                  <a:lnTo>
                    <a:pt x="1896" y="8917"/>
                  </a:lnTo>
                  <a:lnTo>
                    <a:pt x="2265" y="8998"/>
                  </a:lnTo>
                  <a:lnTo>
                    <a:pt x="2687" y="9051"/>
                  </a:lnTo>
                  <a:lnTo>
                    <a:pt x="3161" y="9093"/>
                  </a:lnTo>
                  <a:lnTo>
                    <a:pt x="4090" y="9156"/>
                  </a:lnTo>
                  <a:lnTo>
                    <a:pt x="4835" y="9194"/>
                  </a:lnTo>
                  <a:lnTo>
                    <a:pt x="5679" y="9228"/>
                  </a:lnTo>
                  <a:lnTo>
                    <a:pt x="6587" y="9258"/>
                  </a:lnTo>
                  <a:lnTo>
                    <a:pt x="7897" y="9290"/>
                  </a:lnTo>
                  <a:lnTo>
                    <a:pt x="9668" y="9322"/>
                  </a:lnTo>
                  <a:lnTo>
                    <a:pt x="10740" y="17074"/>
                  </a:lnTo>
                  <a:lnTo>
                    <a:pt x="15876" y="19215"/>
                  </a:lnTo>
                  <a:lnTo>
                    <a:pt x="19223" y="19707"/>
                  </a:lnTo>
                  <a:lnTo>
                    <a:pt x="19427" y="20695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3" name="Фигура"/>
            <p:cNvSpPr/>
            <p:nvPr/>
          </p:nvSpPr>
          <p:spPr>
            <a:xfrm>
              <a:off x="632868" y="0"/>
              <a:ext cx="4469327" cy="25300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676"/>
                  </a:moveTo>
                  <a:lnTo>
                    <a:pt x="20646" y="15652"/>
                  </a:lnTo>
                  <a:lnTo>
                    <a:pt x="15473" y="16453"/>
                  </a:lnTo>
                  <a:lnTo>
                    <a:pt x="13930" y="7945"/>
                  </a:lnTo>
                  <a:lnTo>
                    <a:pt x="8191" y="6983"/>
                  </a:lnTo>
                  <a:lnTo>
                    <a:pt x="7342" y="0"/>
                  </a:lnTo>
                  <a:lnTo>
                    <a:pt x="0" y="0"/>
                  </a:lnTo>
                  <a:lnTo>
                    <a:pt x="43" y="430"/>
                  </a:lnTo>
                  <a:lnTo>
                    <a:pt x="94" y="792"/>
                  </a:lnTo>
                  <a:lnTo>
                    <a:pt x="329" y="1274"/>
                  </a:lnTo>
                  <a:lnTo>
                    <a:pt x="730" y="1519"/>
                  </a:lnTo>
                  <a:lnTo>
                    <a:pt x="990" y="1584"/>
                  </a:lnTo>
                  <a:lnTo>
                    <a:pt x="1287" y="1627"/>
                  </a:lnTo>
                  <a:lnTo>
                    <a:pt x="1621" y="1660"/>
                  </a:lnTo>
                  <a:lnTo>
                    <a:pt x="2039" y="1694"/>
                  </a:lnTo>
                  <a:lnTo>
                    <a:pt x="2529" y="1726"/>
                  </a:lnTo>
                  <a:lnTo>
                    <a:pt x="3089" y="1755"/>
                  </a:lnTo>
                  <a:lnTo>
                    <a:pt x="3717" y="1781"/>
                  </a:lnTo>
                  <a:lnTo>
                    <a:pt x="4349" y="1802"/>
                  </a:lnTo>
                  <a:lnTo>
                    <a:pt x="5244" y="1825"/>
                  </a:lnTo>
                  <a:lnTo>
                    <a:pt x="6204" y="1843"/>
                  </a:lnTo>
                  <a:lnTo>
                    <a:pt x="7098" y="9189"/>
                  </a:lnTo>
                  <a:lnTo>
                    <a:pt x="12934" y="10166"/>
                  </a:lnTo>
                  <a:lnTo>
                    <a:pt x="14425" y="18388"/>
                  </a:lnTo>
                  <a:lnTo>
                    <a:pt x="15401" y="18851"/>
                  </a:lnTo>
                  <a:lnTo>
                    <a:pt x="19721" y="18182"/>
                  </a:lnTo>
                  <a:lnTo>
                    <a:pt x="20288" y="21170"/>
                  </a:lnTo>
                  <a:lnTo>
                    <a:pt x="21197" y="21600"/>
                  </a:lnTo>
                  <a:lnTo>
                    <a:pt x="21600" y="20676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4" name="Фигура"/>
            <p:cNvSpPr/>
            <p:nvPr/>
          </p:nvSpPr>
          <p:spPr>
            <a:xfrm>
              <a:off x="2519549" y="0"/>
              <a:ext cx="3090362" cy="2025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796"/>
                  </a:moveTo>
                  <a:lnTo>
                    <a:pt x="20220" y="12522"/>
                  </a:lnTo>
                  <a:lnTo>
                    <a:pt x="12739" y="13521"/>
                  </a:lnTo>
                  <a:lnTo>
                    <a:pt x="10508" y="2894"/>
                  </a:lnTo>
                  <a:lnTo>
                    <a:pt x="2208" y="1694"/>
                  </a:lnTo>
                  <a:lnTo>
                    <a:pt x="1969" y="0"/>
                  </a:lnTo>
                  <a:lnTo>
                    <a:pt x="0" y="0"/>
                  </a:lnTo>
                  <a:lnTo>
                    <a:pt x="627" y="4448"/>
                  </a:lnTo>
                  <a:lnTo>
                    <a:pt x="9068" y="5669"/>
                  </a:lnTo>
                  <a:lnTo>
                    <a:pt x="11380" y="16685"/>
                  </a:lnTo>
                  <a:lnTo>
                    <a:pt x="18883" y="15682"/>
                  </a:lnTo>
                  <a:lnTo>
                    <a:pt x="20185" y="21600"/>
                  </a:lnTo>
                  <a:lnTo>
                    <a:pt x="21600" y="18796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5" name="Фигура"/>
            <p:cNvSpPr/>
            <p:nvPr/>
          </p:nvSpPr>
          <p:spPr>
            <a:xfrm>
              <a:off x="4365447" y="0"/>
              <a:ext cx="1752167" cy="1366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7444"/>
                  </a:moveTo>
                  <a:lnTo>
                    <a:pt x="19165" y="8143"/>
                  </a:lnTo>
                  <a:lnTo>
                    <a:pt x="5971" y="9626"/>
                  </a:lnTo>
                  <a:lnTo>
                    <a:pt x="3566" y="0"/>
                  </a:lnTo>
                  <a:lnTo>
                    <a:pt x="0" y="0"/>
                  </a:lnTo>
                  <a:lnTo>
                    <a:pt x="3575" y="14314"/>
                  </a:lnTo>
                  <a:lnTo>
                    <a:pt x="16807" y="12827"/>
                  </a:lnTo>
                  <a:lnTo>
                    <a:pt x="19104" y="21600"/>
                  </a:lnTo>
                  <a:lnTo>
                    <a:pt x="21600" y="17444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6" name="Фигура"/>
            <p:cNvSpPr/>
            <p:nvPr/>
          </p:nvSpPr>
          <p:spPr>
            <a:xfrm>
              <a:off x="5084157" y="0"/>
              <a:ext cx="1541173" cy="707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569"/>
                  </a:moveTo>
                  <a:lnTo>
                    <a:pt x="19509" y="0"/>
                  </a:lnTo>
                  <a:lnTo>
                    <a:pt x="0" y="0"/>
                  </a:lnTo>
                  <a:lnTo>
                    <a:pt x="1106" y="7524"/>
                  </a:lnTo>
                  <a:lnTo>
                    <a:pt x="16150" y="4652"/>
                  </a:lnTo>
                  <a:lnTo>
                    <a:pt x="18761" y="21600"/>
                  </a:lnTo>
                  <a:lnTo>
                    <a:pt x="21600" y="13569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7" name="Фигура"/>
            <p:cNvSpPr/>
            <p:nvPr/>
          </p:nvSpPr>
          <p:spPr>
            <a:xfrm>
              <a:off x="174974" y="1471245"/>
              <a:ext cx="900540" cy="241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0416" y="1071"/>
                  </a:lnTo>
                  <a:lnTo>
                    <a:pt x="15026" y="955"/>
                  </a:lnTo>
                  <a:lnTo>
                    <a:pt x="10713" y="788"/>
                  </a:lnTo>
                  <a:lnTo>
                    <a:pt x="6490" y="547"/>
                  </a:lnTo>
                  <a:lnTo>
                    <a:pt x="2485" y="239"/>
                  </a:lnTo>
                  <a:lnTo>
                    <a:pt x="0" y="0"/>
                  </a:lnTo>
                  <a:lnTo>
                    <a:pt x="21600" y="2160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80" name="object 8"/>
          <p:cNvGrpSpPr/>
          <p:nvPr/>
        </p:nvGrpSpPr>
        <p:grpSpPr>
          <a:xfrm>
            <a:off x="19" y="6416775"/>
            <a:ext cx="12947632" cy="4892576"/>
            <a:chOff x="0" y="0"/>
            <a:chExt cx="12947630" cy="4892574"/>
          </a:xfrm>
        </p:grpSpPr>
        <p:sp>
          <p:nvSpPr>
            <p:cNvPr id="169" name="Фигура"/>
            <p:cNvSpPr/>
            <p:nvPr/>
          </p:nvSpPr>
          <p:spPr>
            <a:xfrm rot="10800000">
              <a:off x="12167403" y="1532933"/>
              <a:ext cx="780228" cy="325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0397" y="8812"/>
                  </a:lnTo>
                  <a:lnTo>
                    <a:pt x="19636" y="707"/>
                  </a:lnTo>
                  <a:lnTo>
                    <a:pt x="1037" y="0"/>
                  </a:lnTo>
                  <a:lnTo>
                    <a:pt x="0" y="9748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0" name="Фигура"/>
            <p:cNvSpPr/>
            <p:nvPr/>
          </p:nvSpPr>
          <p:spPr>
            <a:xfrm rot="10800000">
              <a:off x="11302659" y="1334777"/>
              <a:ext cx="1498232" cy="12594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425" y="20656"/>
                  </a:lnTo>
                  <a:lnTo>
                    <a:pt x="17985" y="2409"/>
                  </a:lnTo>
                  <a:lnTo>
                    <a:pt x="17590" y="313"/>
                  </a:lnTo>
                  <a:lnTo>
                    <a:pt x="1124" y="0"/>
                  </a:lnTo>
                  <a:lnTo>
                    <a:pt x="0" y="5256"/>
                  </a:lnTo>
                  <a:lnTo>
                    <a:pt x="13337" y="5511"/>
                  </a:lnTo>
                  <a:lnTo>
                    <a:pt x="16088" y="20096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1" name="Фигура"/>
            <p:cNvSpPr/>
            <p:nvPr/>
          </p:nvSpPr>
          <p:spPr>
            <a:xfrm rot="10800000">
              <a:off x="6791730" y="581979"/>
              <a:ext cx="5832877" cy="3113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0894" y="18081"/>
                  </a:lnTo>
                  <a:lnTo>
                    <a:pt x="14922" y="17175"/>
                  </a:lnTo>
                  <a:lnTo>
                    <a:pt x="13971" y="10108"/>
                  </a:lnTo>
                  <a:lnTo>
                    <a:pt x="12736" y="10096"/>
                  </a:lnTo>
                  <a:lnTo>
                    <a:pt x="11713" y="10078"/>
                  </a:lnTo>
                  <a:lnTo>
                    <a:pt x="11044" y="10062"/>
                  </a:lnTo>
                  <a:lnTo>
                    <a:pt x="10397" y="10042"/>
                  </a:lnTo>
                  <a:lnTo>
                    <a:pt x="9784" y="10020"/>
                  </a:lnTo>
                  <a:lnTo>
                    <a:pt x="9215" y="9994"/>
                  </a:lnTo>
                  <a:lnTo>
                    <a:pt x="8701" y="9966"/>
                  </a:lnTo>
                  <a:lnTo>
                    <a:pt x="8251" y="9936"/>
                  </a:lnTo>
                  <a:lnTo>
                    <a:pt x="7878" y="9903"/>
                  </a:lnTo>
                  <a:lnTo>
                    <a:pt x="7647" y="9236"/>
                  </a:lnTo>
                  <a:lnTo>
                    <a:pt x="6671" y="1076"/>
                  </a:lnTo>
                  <a:lnTo>
                    <a:pt x="6564" y="187"/>
                  </a:lnTo>
                  <a:lnTo>
                    <a:pt x="302" y="0"/>
                  </a:lnTo>
                  <a:lnTo>
                    <a:pt x="0" y="2230"/>
                  </a:lnTo>
                  <a:lnTo>
                    <a:pt x="5418" y="2393"/>
                  </a:lnTo>
                  <a:lnTo>
                    <a:pt x="6048" y="7644"/>
                  </a:lnTo>
                  <a:lnTo>
                    <a:pt x="6415" y="10759"/>
                  </a:lnTo>
                  <a:lnTo>
                    <a:pt x="6442" y="11005"/>
                  </a:lnTo>
                  <a:lnTo>
                    <a:pt x="6496" y="11346"/>
                  </a:lnTo>
                  <a:lnTo>
                    <a:pt x="6739" y="11800"/>
                  </a:lnTo>
                  <a:lnTo>
                    <a:pt x="7157" y="12030"/>
                  </a:lnTo>
                  <a:lnTo>
                    <a:pt x="7428" y="12091"/>
                  </a:lnTo>
                  <a:lnTo>
                    <a:pt x="7737" y="12131"/>
                  </a:lnTo>
                  <a:lnTo>
                    <a:pt x="8085" y="12163"/>
                  </a:lnTo>
                  <a:lnTo>
                    <a:pt x="8765" y="12210"/>
                  </a:lnTo>
                  <a:lnTo>
                    <a:pt x="9312" y="12239"/>
                  </a:lnTo>
                  <a:lnTo>
                    <a:pt x="9930" y="12265"/>
                  </a:lnTo>
                  <a:lnTo>
                    <a:pt x="10596" y="12287"/>
                  </a:lnTo>
                  <a:lnTo>
                    <a:pt x="11556" y="12312"/>
                  </a:lnTo>
                  <a:lnTo>
                    <a:pt x="12854" y="12336"/>
                  </a:lnTo>
                  <a:lnTo>
                    <a:pt x="13640" y="18185"/>
                  </a:lnTo>
                  <a:lnTo>
                    <a:pt x="17404" y="19800"/>
                  </a:lnTo>
                  <a:lnTo>
                    <a:pt x="19858" y="20172"/>
                  </a:lnTo>
                  <a:lnTo>
                    <a:pt x="20007" y="20917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2" name="Фигура"/>
            <p:cNvSpPr/>
            <p:nvPr/>
          </p:nvSpPr>
          <p:spPr>
            <a:xfrm rot="10800000">
              <a:off x="4137290" y="-1"/>
              <a:ext cx="8272163" cy="4892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047"/>
                  </a:moveTo>
                  <a:lnTo>
                    <a:pt x="21252" y="19553"/>
                  </a:lnTo>
                  <a:lnTo>
                    <a:pt x="21011" y="18517"/>
                  </a:lnTo>
                  <a:lnTo>
                    <a:pt x="20900" y="18037"/>
                  </a:lnTo>
                  <a:lnTo>
                    <a:pt x="17104" y="18517"/>
                  </a:lnTo>
                  <a:lnTo>
                    <a:pt x="15972" y="13420"/>
                  </a:lnTo>
                  <a:lnTo>
                    <a:pt x="11760" y="12844"/>
                  </a:lnTo>
                  <a:lnTo>
                    <a:pt x="11090" y="8347"/>
                  </a:lnTo>
                  <a:lnTo>
                    <a:pt x="8570" y="8305"/>
                  </a:lnTo>
                  <a:lnTo>
                    <a:pt x="7374" y="8257"/>
                  </a:lnTo>
                  <a:lnTo>
                    <a:pt x="6918" y="8227"/>
                  </a:lnTo>
                  <a:lnTo>
                    <a:pt x="6684" y="8206"/>
                  </a:lnTo>
                  <a:lnTo>
                    <a:pt x="6659" y="8011"/>
                  </a:lnTo>
                  <a:lnTo>
                    <a:pt x="6631" y="7793"/>
                  </a:lnTo>
                  <a:lnTo>
                    <a:pt x="6599" y="7553"/>
                  </a:lnTo>
                  <a:lnTo>
                    <a:pt x="6565" y="7294"/>
                  </a:lnTo>
                  <a:lnTo>
                    <a:pt x="6491" y="6730"/>
                  </a:lnTo>
                  <a:lnTo>
                    <a:pt x="6410" y="6120"/>
                  </a:lnTo>
                  <a:lnTo>
                    <a:pt x="6326" y="5484"/>
                  </a:lnTo>
                  <a:lnTo>
                    <a:pt x="6157" y="4212"/>
                  </a:lnTo>
                  <a:lnTo>
                    <a:pt x="5867" y="2035"/>
                  </a:lnTo>
                  <a:lnTo>
                    <a:pt x="927" y="1902"/>
                  </a:lnTo>
                  <a:lnTo>
                    <a:pt x="834" y="0"/>
                  </a:lnTo>
                  <a:lnTo>
                    <a:pt x="448" y="0"/>
                  </a:lnTo>
                  <a:lnTo>
                    <a:pt x="0" y="2975"/>
                  </a:lnTo>
                  <a:lnTo>
                    <a:pt x="16" y="3302"/>
                  </a:lnTo>
                  <a:lnTo>
                    <a:pt x="5060" y="3438"/>
                  </a:lnTo>
                  <a:lnTo>
                    <a:pt x="5208" y="4554"/>
                  </a:lnTo>
                  <a:lnTo>
                    <a:pt x="5360" y="5695"/>
                  </a:lnTo>
                  <a:lnTo>
                    <a:pt x="5457" y="6429"/>
                  </a:lnTo>
                  <a:lnTo>
                    <a:pt x="5547" y="7114"/>
                  </a:lnTo>
                  <a:lnTo>
                    <a:pt x="5628" y="7724"/>
                  </a:lnTo>
                  <a:lnTo>
                    <a:pt x="5663" y="7993"/>
                  </a:lnTo>
                  <a:lnTo>
                    <a:pt x="5722" y="8445"/>
                  </a:lnTo>
                  <a:lnTo>
                    <a:pt x="5762" y="8762"/>
                  </a:lnTo>
                  <a:lnTo>
                    <a:pt x="5781" y="8918"/>
                  </a:lnTo>
                  <a:lnTo>
                    <a:pt x="5819" y="9135"/>
                  </a:lnTo>
                  <a:lnTo>
                    <a:pt x="5991" y="9424"/>
                  </a:lnTo>
                  <a:lnTo>
                    <a:pt x="6285" y="9571"/>
                  </a:lnTo>
                  <a:lnTo>
                    <a:pt x="6476" y="9610"/>
                  </a:lnTo>
                  <a:lnTo>
                    <a:pt x="6694" y="9635"/>
                  </a:lnTo>
                  <a:lnTo>
                    <a:pt x="6939" y="9655"/>
                  </a:lnTo>
                  <a:lnTo>
                    <a:pt x="7246" y="9676"/>
                  </a:lnTo>
                  <a:lnTo>
                    <a:pt x="8016" y="9712"/>
                  </a:lnTo>
                  <a:lnTo>
                    <a:pt x="10302" y="9765"/>
                  </a:lnTo>
                  <a:lnTo>
                    <a:pt x="10958" y="14165"/>
                  </a:lnTo>
                  <a:lnTo>
                    <a:pt x="15241" y="14751"/>
                  </a:lnTo>
                  <a:lnTo>
                    <a:pt x="16335" y="19676"/>
                  </a:lnTo>
                  <a:lnTo>
                    <a:pt x="17051" y="19953"/>
                  </a:lnTo>
                  <a:lnTo>
                    <a:pt x="20221" y="19553"/>
                  </a:lnTo>
                  <a:lnTo>
                    <a:pt x="20637" y="21342"/>
                  </a:lnTo>
                  <a:lnTo>
                    <a:pt x="21304" y="21600"/>
                  </a:lnTo>
                  <a:lnTo>
                    <a:pt x="21600" y="21047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3" name="Фигура"/>
            <p:cNvSpPr/>
            <p:nvPr/>
          </p:nvSpPr>
          <p:spPr>
            <a:xfrm rot="10800000">
              <a:off x="3447687" y="584409"/>
              <a:ext cx="7285825" cy="43081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073"/>
                  </a:moveTo>
                  <a:lnTo>
                    <a:pt x="20805" y="16656"/>
                  </a:lnTo>
                  <a:lnTo>
                    <a:pt x="16495" y="17200"/>
                  </a:lnTo>
                  <a:lnTo>
                    <a:pt x="15210" y="11412"/>
                  </a:lnTo>
                  <a:lnTo>
                    <a:pt x="10428" y="10758"/>
                  </a:lnTo>
                  <a:lnTo>
                    <a:pt x="9668" y="5651"/>
                  </a:lnTo>
                  <a:lnTo>
                    <a:pt x="8952" y="5645"/>
                  </a:lnTo>
                  <a:lnTo>
                    <a:pt x="8132" y="5634"/>
                  </a:lnTo>
                  <a:lnTo>
                    <a:pt x="7324" y="5618"/>
                  </a:lnTo>
                  <a:lnTo>
                    <a:pt x="6806" y="5604"/>
                  </a:lnTo>
                  <a:lnTo>
                    <a:pt x="6315" y="5588"/>
                  </a:lnTo>
                  <a:lnTo>
                    <a:pt x="5860" y="5569"/>
                  </a:lnTo>
                  <a:lnTo>
                    <a:pt x="5448" y="5549"/>
                  </a:lnTo>
                  <a:lnTo>
                    <a:pt x="5088" y="5527"/>
                  </a:lnTo>
                  <a:lnTo>
                    <a:pt x="4789" y="5503"/>
                  </a:lnTo>
                  <a:lnTo>
                    <a:pt x="4604" y="5022"/>
                  </a:lnTo>
                  <a:lnTo>
                    <a:pt x="3939" y="0"/>
                  </a:lnTo>
                  <a:lnTo>
                    <a:pt x="0" y="0"/>
                  </a:lnTo>
                  <a:lnTo>
                    <a:pt x="2820" y="77"/>
                  </a:lnTo>
                  <a:lnTo>
                    <a:pt x="3374" y="4251"/>
                  </a:lnTo>
                  <a:lnTo>
                    <a:pt x="3618" y="6122"/>
                  </a:lnTo>
                  <a:lnTo>
                    <a:pt x="3640" y="6300"/>
                  </a:lnTo>
                  <a:lnTo>
                    <a:pt x="3682" y="6546"/>
                  </a:lnTo>
                  <a:lnTo>
                    <a:pt x="3877" y="6874"/>
                  </a:lnTo>
                  <a:lnTo>
                    <a:pt x="4212" y="7041"/>
                  </a:lnTo>
                  <a:lnTo>
                    <a:pt x="4428" y="7085"/>
                  </a:lnTo>
                  <a:lnTo>
                    <a:pt x="4676" y="7114"/>
                  </a:lnTo>
                  <a:lnTo>
                    <a:pt x="4954" y="7137"/>
                  </a:lnTo>
                  <a:lnTo>
                    <a:pt x="5499" y="7171"/>
                  </a:lnTo>
                  <a:lnTo>
                    <a:pt x="5937" y="7191"/>
                  </a:lnTo>
                  <a:lnTo>
                    <a:pt x="6432" y="7210"/>
                  </a:lnTo>
                  <a:lnTo>
                    <a:pt x="6965" y="7226"/>
                  </a:lnTo>
                  <a:lnTo>
                    <a:pt x="7734" y="7244"/>
                  </a:lnTo>
                  <a:lnTo>
                    <a:pt x="8773" y="7261"/>
                  </a:lnTo>
                  <a:lnTo>
                    <a:pt x="9517" y="12258"/>
                  </a:lnTo>
                  <a:lnTo>
                    <a:pt x="14380" y="12923"/>
                  </a:lnTo>
                  <a:lnTo>
                    <a:pt x="15712" y="18923"/>
                  </a:lnTo>
                  <a:lnTo>
                    <a:pt x="20034" y="18377"/>
                  </a:lnTo>
                  <a:lnTo>
                    <a:pt x="20785" y="21600"/>
                  </a:lnTo>
                  <a:lnTo>
                    <a:pt x="21600" y="20073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4" name="Фигура"/>
            <p:cNvSpPr/>
            <p:nvPr/>
          </p:nvSpPr>
          <p:spPr>
            <a:xfrm rot="10800000">
              <a:off x="2758141" y="1348002"/>
              <a:ext cx="6166563" cy="35445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744"/>
                  </a:moveTo>
                  <a:lnTo>
                    <a:pt x="20660" y="15591"/>
                  </a:lnTo>
                  <a:lnTo>
                    <a:pt x="15568" y="16253"/>
                  </a:lnTo>
                  <a:lnTo>
                    <a:pt x="14050" y="9218"/>
                  </a:lnTo>
                  <a:lnTo>
                    <a:pt x="8400" y="8423"/>
                  </a:lnTo>
                  <a:lnTo>
                    <a:pt x="7502" y="2215"/>
                  </a:lnTo>
                  <a:lnTo>
                    <a:pt x="6656" y="2209"/>
                  </a:lnTo>
                  <a:lnTo>
                    <a:pt x="5687" y="2195"/>
                  </a:lnTo>
                  <a:lnTo>
                    <a:pt x="4732" y="2175"/>
                  </a:lnTo>
                  <a:lnTo>
                    <a:pt x="4121" y="2158"/>
                  </a:lnTo>
                  <a:lnTo>
                    <a:pt x="3541" y="2138"/>
                  </a:lnTo>
                  <a:lnTo>
                    <a:pt x="3003" y="2116"/>
                  </a:lnTo>
                  <a:lnTo>
                    <a:pt x="2516" y="2091"/>
                  </a:lnTo>
                  <a:lnTo>
                    <a:pt x="2091" y="2064"/>
                  </a:lnTo>
                  <a:lnTo>
                    <a:pt x="1737" y="2036"/>
                  </a:lnTo>
                  <a:lnTo>
                    <a:pt x="1334" y="0"/>
                  </a:lnTo>
                  <a:lnTo>
                    <a:pt x="0" y="0"/>
                  </a:lnTo>
                  <a:lnTo>
                    <a:pt x="355" y="2788"/>
                  </a:lnTo>
                  <a:lnTo>
                    <a:pt x="380" y="3003"/>
                  </a:lnTo>
                  <a:lnTo>
                    <a:pt x="430" y="3303"/>
                  </a:lnTo>
                  <a:lnTo>
                    <a:pt x="661" y="3702"/>
                  </a:lnTo>
                  <a:lnTo>
                    <a:pt x="1056" y="3905"/>
                  </a:lnTo>
                  <a:lnTo>
                    <a:pt x="1312" y="3958"/>
                  </a:lnTo>
                  <a:lnTo>
                    <a:pt x="1605" y="3993"/>
                  </a:lnTo>
                  <a:lnTo>
                    <a:pt x="1933" y="4021"/>
                  </a:lnTo>
                  <a:lnTo>
                    <a:pt x="2345" y="4049"/>
                  </a:lnTo>
                  <a:lnTo>
                    <a:pt x="2827" y="4075"/>
                  </a:lnTo>
                  <a:lnTo>
                    <a:pt x="3378" y="4099"/>
                  </a:lnTo>
                  <a:lnTo>
                    <a:pt x="3996" y="4120"/>
                  </a:lnTo>
                  <a:lnTo>
                    <a:pt x="4618" y="4138"/>
                  </a:lnTo>
                  <a:lnTo>
                    <a:pt x="5500" y="4157"/>
                  </a:lnTo>
                  <a:lnTo>
                    <a:pt x="6445" y="4172"/>
                  </a:lnTo>
                  <a:lnTo>
                    <a:pt x="7324" y="10246"/>
                  </a:lnTo>
                  <a:lnTo>
                    <a:pt x="13070" y="11054"/>
                  </a:lnTo>
                  <a:lnTo>
                    <a:pt x="14644" y="18346"/>
                  </a:lnTo>
                  <a:lnTo>
                    <a:pt x="19750" y="17682"/>
                  </a:lnTo>
                  <a:lnTo>
                    <a:pt x="20637" y="21600"/>
                  </a:lnTo>
                  <a:lnTo>
                    <a:pt x="21600" y="19744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5" name="Фигура"/>
            <p:cNvSpPr/>
            <p:nvPr/>
          </p:nvSpPr>
          <p:spPr>
            <a:xfrm rot="10800000">
              <a:off x="2068559" y="2111495"/>
              <a:ext cx="4306836" cy="27810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234"/>
                  </a:moveTo>
                  <a:lnTo>
                    <a:pt x="20254" y="13941"/>
                  </a:lnTo>
                  <a:lnTo>
                    <a:pt x="12964" y="14784"/>
                  </a:lnTo>
                  <a:lnTo>
                    <a:pt x="10790" y="5818"/>
                  </a:lnTo>
                  <a:lnTo>
                    <a:pt x="2700" y="4805"/>
                  </a:lnTo>
                  <a:lnTo>
                    <a:pt x="1919" y="0"/>
                  </a:lnTo>
                  <a:lnTo>
                    <a:pt x="0" y="0"/>
                  </a:lnTo>
                  <a:lnTo>
                    <a:pt x="1159" y="7129"/>
                  </a:lnTo>
                  <a:lnTo>
                    <a:pt x="9386" y="8159"/>
                  </a:lnTo>
                  <a:lnTo>
                    <a:pt x="11639" y="17453"/>
                  </a:lnTo>
                  <a:lnTo>
                    <a:pt x="18951" y="16607"/>
                  </a:lnTo>
                  <a:lnTo>
                    <a:pt x="20220" y="21600"/>
                  </a:lnTo>
                  <a:lnTo>
                    <a:pt x="21600" y="19234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6" name="Фигура"/>
            <p:cNvSpPr/>
            <p:nvPr/>
          </p:nvSpPr>
          <p:spPr>
            <a:xfrm rot="10800000">
              <a:off x="1379070" y="2875088"/>
              <a:ext cx="4114412" cy="2017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339"/>
                  </a:moveTo>
                  <a:lnTo>
                    <a:pt x="20192" y="11041"/>
                  </a:lnTo>
                  <a:lnTo>
                    <a:pt x="12560" y="12206"/>
                  </a:lnTo>
                  <a:lnTo>
                    <a:pt x="10313" y="0"/>
                  </a:lnTo>
                  <a:lnTo>
                    <a:pt x="0" y="0"/>
                  </a:lnTo>
                  <a:lnTo>
                    <a:pt x="204" y="1651"/>
                  </a:lnTo>
                  <a:lnTo>
                    <a:pt x="8815" y="3072"/>
                  </a:lnTo>
                  <a:lnTo>
                    <a:pt x="11174" y="15883"/>
                  </a:lnTo>
                  <a:lnTo>
                    <a:pt x="18828" y="14717"/>
                  </a:lnTo>
                  <a:lnTo>
                    <a:pt x="20156" y="21600"/>
                  </a:lnTo>
                  <a:lnTo>
                    <a:pt x="21600" y="18339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7" name="Фигура"/>
            <p:cNvSpPr/>
            <p:nvPr/>
          </p:nvSpPr>
          <p:spPr>
            <a:xfrm rot="10800000">
              <a:off x="689487" y="3638564"/>
              <a:ext cx="2256417" cy="1254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352"/>
                  </a:moveTo>
                  <a:lnTo>
                    <a:pt x="19032" y="4613"/>
                  </a:lnTo>
                  <a:lnTo>
                    <a:pt x="5117" y="6482"/>
                  </a:lnTo>
                  <a:lnTo>
                    <a:pt x="3764" y="0"/>
                  </a:lnTo>
                  <a:lnTo>
                    <a:pt x="0" y="0"/>
                  </a:lnTo>
                  <a:lnTo>
                    <a:pt x="2588" y="12403"/>
                  </a:lnTo>
                  <a:lnTo>
                    <a:pt x="16545" y="10526"/>
                  </a:lnTo>
                  <a:lnTo>
                    <a:pt x="18966" y="21600"/>
                  </a:lnTo>
                  <a:lnTo>
                    <a:pt x="21600" y="16352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8" name="Фигура"/>
            <p:cNvSpPr/>
            <p:nvPr/>
          </p:nvSpPr>
          <p:spPr>
            <a:xfrm rot="10800000">
              <a:off x="0" y="4402255"/>
              <a:ext cx="467902" cy="4903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188"/>
                  </a:moveTo>
                  <a:lnTo>
                    <a:pt x="18225" y="0"/>
                  </a:lnTo>
                  <a:lnTo>
                    <a:pt x="0" y="0"/>
                  </a:lnTo>
                  <a:lnTo>
                    <a:pt x="8908" y="21600"/>
                  </a:lnTo>
                  <a:lnTo>
                    <a:pt x="21600" y="8188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9" name="Фигура"/>
            <p:cNvSpPr/>
            <p:nvPr/>
          </p:nvSpPr>
          <p:spPr>
            <a:xfrm rot="10800000">
              <a:off x="9606349" y="946321"/>
              <a:ext cx="1223119" cy="280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0416" y="1070"/>
                  </a:lnTo>
                  <a:lnTo>
                    <a:pt x="15026" y="955"/>
                  </a:lnTo>
                  <a:lnTo>
                    <a:pt x="10713" y="788"/>
                  </a:lnTo>
                  <a:lnTo>
                    <a:pt x="6490" y="547"/>
                  </a:lnTo>
                  <a:lnTo>
                    <a:pt x="2485" y="241"/>
                  </a:lnTo>
                  <a:lnTo>
                    <a:pt x="0" y="0"/>
                  </a:lnTo>
                  <a:lnTo>
                    <a:pt x="21600" y="2160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181" name="Рисунок 21" descr="Рисунок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4850" y="3597275"/>
            <a:ext cx="4343399" cy="63292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Рисунок 12" descr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2050" y="3597275"/>
            <a:ext cx="4114800" cy="631341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object 4"/>
          <p:cNvSpPr/>
          <p:nvPr/>
        </p:nvSpPr>
        <p:spPr>
          <a:xfrm>
            <a:off x="0" y="-1"/>
            <a:ext cx="11107395" cy="11309193"/>
          </a:xfrm>
          <a:prstGeom prst="rect">
            <a:avLst/>
          </a:prstGeom>
          <a:solidFill>
            <a:srgbClr val="6487AA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5" name="object 5"/>
          <p:cNvSpPr txBox="1">
            <a:spLocks noGrp="1"/>
          </p:cNvSpPr>
          <p:nvPr>
            <p:ph type="title"/>
          </p:nvPr>
        </p:nvSpPr>
        <p:spPr>
          <a:xfrm>
            <a:off x="1485562" y="396875"/>
            <a:ext cx="8025767" cy="1368425"/>
          </a:xfrm>
          <a:prstGeom prst="rect">
            <a:avLst/>
          </a:prstGeom>
        </p:spPr>
        <p:txBody>
          <a:bodyPr/>
          <a:lstStyle/>
          <a:p>
            <a:pPr indent="12700">
              <a:spcBef>
                <a:spcPts val="100"/>
              </a:spcBef>
              <a:defRPr sz="8800">
                <a:solidFill>
                  <a:srgbClr val="FFFFFF"/>
                </a:solidFill>
              </a:defRPr>
            </a:pPr>
            <a:r>
              <a:t>ЧТО</a:t>
            </a:r>
            <a:r>
              <a:rPr spc="-100"/>
              <a:t> </a:t>
            </a:r>
            <a:r>
              <a:t>ДЕЛАТЬ?</a:t>
            </a:r>
          </a:p>
        </p:txBody>
      </p:sp>
      <p:sp>
        <p:nvSpPr>
          <p:cNvPr id="186" name="object 10"/>
          <p:cNvSpPr txBox="1"/>
          <p:nvPr/>
        </p:nvSpPr>
        <p:spPr>
          <a:xfrm>
            <a:off x="1100184" y="2506614"/>
            <a:ext cx="8116338" cy="751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z="31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endParaRPr/>
          </a:p>
          <a:p>
            <a:pPr>
              <a:defRPr sz="31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Создание интернет-платформы и приложения для мобильных устройств с целью изучения культуры и истории своего народа, национального языка.</a:t>
            </a:r>
          </a:p>
          <a:p>
            <a:pPr>
              <a:defRPr sz="31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endParaRPr/>
          </a:p>
          <a:p>
            <a:pPr>
              <a:defRPr sz="31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endParaRPr/>
          </a:p>
          <a:p>
            <a:pPr>
              <a:defRPr sz="31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rPr i="1"/>
              <a:t>В нашем приложении вы найдете</a:t>
            </a:r>
            <a:r>
              <a:t>:</a:t>
            </a:r>
          </a:p>
          <a:p>
            <a:pPr>
              <a:defRPr sz="31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endParaRPr/>
          </a:p>
          <a:p>
            <a:pPr>
              <a:defRPr sz="31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endParaRPr/>
          </a:p>
          <a:p>
            <a:pPr>
              <a:defRPr sz="31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         Комиксы</a:t>
            </a:r>
          </a:p>
          <a:p>
            <a:pPr>
              <a:defRPr sz="31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endParaRPr/>
          </a:p>
          <a:p>
            <a:pPr>
              <a:defRPr sz="31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         Обучающие игры</a:t>
            </a:r>
          </a:p>
          <a:p>
            <a:pPr>
              <a:defRPr sz="31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endParaRPr/>
          </a:p>
          <a:p>
            <a:pPr>
              <a:defRPr sz="31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         Видеоуроки</a:t>
            </a:r>
          </a:p>
        </p:txBody>
      </p:sp>
      <p:pic>
        <p:nvPicPr>
          <p:cNvPr id="187" name="object 8" descr="object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850" y="7331075"/>
            <a:ext cx="408471" cy="408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8" name="object 8" descr="object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850" y="8169275"/>
            <a:ext cx="408471" cy="408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9" name="object 8" descr="object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850" y="9007475"/>
            <a:ext cx="408471" cy="408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object 3" descr="object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64983" y="3368675"/>
            <a:ext cx="8539117" cy="6216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02" name="object 8"/>
          <p:cNvGrpSpPr/>
          <p:nvPr/>
        </p:nvGrpSpPr>
        <p:grpSpPr>
          <a:xfrm>
            <a:off x="9594849" y="-136526"/>
            <a:ext cx="8638529" cy="3782619"/>
            <a:chOff x="0" y="0"/>
            <a:chExt cx="8638527" cy="3782618"/>
          </a:xfrm>
        </p:grpSpPr>
        <p:sp>
          <p:nvSpPr>
            <p:cNvPr id="191" name="Фигура"/>
            <p:cNvSpPr/>
            <p:nvPr/>
          </p:nvSpPr>
          <p:spPr>
            <a:xfrm>
              <a:off x="-1" y="2345739"/>
              <a:ext cx="520561" cy="2517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0397" y="8812"/>
                  </a:lnTo>
                  <a:lnTo>
                    <a:pt x="19636" y="707"/>
                  </a:lnTo>
                  <a:lnTo>
                    <a:pt x="1037" y="0"/>
                  </a:lnTo>
                  <a:lnTo>
                    <a:pt x="0" y="9748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2" name="Фигура"/>
            <p:cNvSpPr/>
            <p:nvPr/>
          </p:nvSpPr>
          <p:spPr>
            <a:xfrm>
              <a:off x="97903" y="1776958"/>
              <a:ext cx="999605" cy="973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425" y="20656"/>
                  </a:lnTo>
                  <a:lnTo>
                    <a:pt x="17985" y="2409"/>
                  </a:lnTo>
                  <a:lnTo>
                    <a:pt x="17590" y="313"/>
                  </a:lnTo>
                  <a:lnTo>
                    <a:pt x="1124" y="0"/>
                  </a:lnTo>
                  <a:lnTo>
                    <a:pt x="0" y="5256"/>
                  </a:lnTo>
                  <a:lnTo>
                    <a:pt x="13337" y="5511"/>
                  </a:lnTo>
                  <a:lnTo>
                    <a:pt x="16088" y="20096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3" name="Фигура"/>
            <p:cNvSpPr/>
            <p:nvPr/>
          </p:nvSpPr>
          <p:spPr>
            <a:xfrm>
              <a:off x="215518" y="925867"/>
              <a:ext cx="3891636" cy="2406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0894" y="18081"/>
                  </a:lnTo>
                  <a:lnTo>
                    <a:pt x="14922" y="17175"/>
                  </a:lnTo>
                  <a:lnTo>
                    <a:pt x="13971" y="10108"/>
                  </a:lnTo>
                  <a:lnTo>
                    <a:pt x="12736" y="10096"/>
                  </a:lnTo>
                  <a:lnTo>
                    <a:pt x="11713" y="10078"/>
                  </a:lnTo>
                  <a:lnTo>
                    <a:pt x="11044" y="10062"/>
                  </a:lnTo>
                  <a:lnTo>
                    <a:pt x="10397" y="10042"/>
                  </a:lnTo>
                  <a:lnTo>
                    <a:pt x="9784" y="10020"/>
                  </a:lnTo>
                  <a:lnTo>
                    <a:pt x="9215" y="9994"/>
                  </a:lnTo>
                  <a:lnTo>
                    <a:pt x="8701" y="9966"/>
                  </a:lnTo>
                  <a:lnTo>
                    <a:pt x="8251" y="9936"/>
                  </a:lnTo>
                  <a:lnTo>
                    <a:pt x="7878" y="9903"/>
                  </a:lnTo>
                  <a:lnTo>
                    <a:pt x="7647" y="9236"/>
                  </a:lnTo>
                  <a:lnTo>
                    <a:pt x="6671" y="1076"/>
                  </a:lnTo>
                  <a:lnTo>
                    <a:pt x="6564" y="187"/>
                  </a:lnTo>
                  <a:lnTo>
                    <a:pt x="302" y="0"/>
                  </a:lnTo>
                  <a:lnTo>
                    <a:pt x="0" y="2230"/>
                  </a:lnTo>
                  <a:lnTo>
                    <a:pt x="5418" y="2393"/>
                  </a:lnTo>
                  <a:lnTo>
                    <a:pt x="6048" y="7644"/>
                  </a:lnTo>
                  <a:lnTo>
                    <a:pt x="6415" y="10759"/>
                  </a:lnTo>
                  <a:lnTo>
                    <a:pt x="6442" y="11005"/>
                  </a:lnTo>
                  <a:lnTo>
                    <a:pt x="6496" y="11346"/>
                  </a:lnTo>
                  <a:lnTo>
                    <a:pt x="6739" y="11800"/>
                  </a:lnTo>
                  <a:lnTo>
                    <a:pt x="7157" y="12030"/>
                  </a:lnTo>
                  <a:lnTo>
                    <a:pt x="7428" y="12091"/>
                  </a:lnTo>
                  <a:lnTo>
                    <a:pt x="7737" y="12131"/>
                  </a:lnTo>
                  <a:lnTo>
                    <a:pt x="8085" y="12163"/>
                  </a:lnTo>
                  <a:lnTo>
                    <a:pt x="8765" y="12210"/>
                  </a:lnTo>
                  <a:lnTo>
                    <a:pt x="9312" y="12239"/>
                  </a:lnTo>
                  <a:lnTo>
                    <a:pt x="9930" y="12265"/>
                  </a:lnTo>
                  <a:lnTo>
                    <a:pt x="10596" y="12287"/>
                  </a:lnTo>
                  <a:lnTo>
                    <a:pt x="11556" y="12312"/>
                  </a:lnTo>
                  <a:lnTo>
                    <a:pt x="12854" y="12336"/>
                  </a:lnTo>
                  <a:lnTo>
                    <a:pt x="13640" y="18185"/>
                  </a:lnTo>
                  <a:lnTo>
                    <a:pt x="17404" y="19800"/>
                  </a:lnTo>
                  <a:lnTo>
                    <a:pt x="19858" y="20172"/>
                  </a:lnTo>
                  <a:lnTo>
                    <a:pt x="20007" y="20917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4" name="Фигура"/>
            <p:cNvSpPr/>
            <p:nvPr/>
          </p:nvSpPr>
          <p:spPr>
            <a:xfrm>
              <a:off x="359066" y="0"/>
              <a:ext cx="5519104" cy="3782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047"/>
                  </a:moveTo>
                  <a:lnTo>
                    <a:pt x="21252" y="19553"/>
                  </a:lnTo>
                  <a:lnTo>
                    <a:pt x="21011" y="18517"/>
                  </a:lnTo>
                  <a:lnTo>
                    <a:pt x="20900" y="18037"/>
                  </a:lnTo>
                  <a:lnTo>
                    <a:pt x="17104" y="18517"/>
                  </a:lnTo>
                  <a:lnTo>
                    <a:pt x="15972" y="13420"/>
                  </a:lnTo>
                  <a:lnTo>
                    <a:pt x="11760" y="12844"/>
                  </a:lnTo>
                  <a:lnTo>
                    <a:pt x="11090" y="8347"/>
                  </a:lnTo>
                  <a:lnTo>
                    <a:pt x="8570" y="8305"/>
                  </a:lnTo>
                  <a:lnTo>
                    <a:pt x="7374" y="8257"/>
                  </a:lnTo>
                  <a:lnTo>
                    <a:pt x="6918" y="8227"/>
                  </a:lnTo>
                  <a:lnTo>
                    <a:pt x="6684" y="8206"/>
                  </a:lnTo>
                  <a:lnTo>
                    <a:pt x="6659" y="8011"/>
                  </a:lnTo>
                  <a:lnTo>
                    <a:pt x="6631" y="7793"/>
                  </a:lnTo>
                  <a:lnTo>
                    <a:pt x="6599" y="7553"/>
                  </a:lnTo>
                  <a:lnTo>
                    <a:pt x="6565" y="7294"/>
                  </a:lnTo>
                  <a:lnTo>
                    <a:pt x="6491" y="6730"/>
                  </a:lnTo>
                  <a:lnTo>
                    <a:pt x="6410" y="6120"/>
                  </a:lnTo>
                  <a:lnTo>
                    <a:pt x="6326" y="5484"/>
                  </a:lnTo>
                  <a:lnTo>
                    <a:pt x="6157" y="4212"/>
                  </a:lnTo>
                  <a:lnTo>
                    <a:pt x="5867" y="2035"/>
                  </a:lnTo>
                  <a:lnTo>
                    <a:pt x="927" y="1902"/>
                  </a:lnTo>
                  <a:lnTo>
                    <a:pt x="834" y="0"/>
                  </a:lnTo>
                  <a:lnTo>
                    <a:pt x="448" y="0"/>
                  </a:lnTo>
                  <a:lnTo>
                    <a:pt x="0" y="2975"/>
                  </a:lnTo>
                  <a:lnTo>
                    <a:pt x="16" y="3302"/>
                  </a:lnTo>
                  <a:lnTo>
                    <a:pt x="5060" y="3438"/>
                  </a:lnTo>
                  <a:lnTo>
                    <a:pt x="5208" y="4554"/>
                  </a:lnTo>
                  <a:lnTo>
                    <a:pt x="5360" y="5695"/>
                  </a:lnTo>
                  <a:lnTo>
                    <a:pt x="5457" y="6429"/>
                  </a:lnTo>
                  <a:lnTo>
                    <a:pt x="5547" y="7114"/>
                  </a:lnTo>
                  <a:lnTo>
                    <a:pt x="5628" y="7724"/>
                  </a:lnTo>
                  <a:lnTo>
                    <a:pt x="5663" y="7993"/>
                  </a:lnTo>
                  <a:lnTo>
                    <a:pt x="5722" y="8445"/>
                  </a:lnTo>
                  <a:lnTo>
                    <a:pt x="5762" y="8762"/>
                  </a:lnTo>
                  <a:lnTo>
                    <a:pt x="5781" y="8918"/>
                  </a:lnTo>
                  <a:lnTo>
                    <a:pt x="5819" y="9135"/>
                  </a:lnTo>
                  <a:lnTo>
                    <a:pt x="5991" y="9424"/>
                  </a:lnTo>
                  <a:lnTo>
                    <a:pt x="6285" y="9571"/>
                  </a:lnTo>
                  <a:lnTo>
                    <a:pt x="6476" y="9610"/>
                  </a:lnTo>
                  <a:lnTo>
                    <a:pt x="6694" y="9635"/>
                  </a:lnTo>
                  <a:lnTo>
                    <a:pt x="6939" y="9655"/>
                  </a:lnTo>
                  <a:lnTo>
                    <a:pt x="7246" y="9676"/>
                  </a:lnTo>
                  <a:lnTo>
                    <a:pt x="8016" y="9712"/>
                  </a:lnTo>
                  <a:lnTo>
                    <a:pt x="10302" y="9765"/>
                  </a:lnTo>
                  <a:lnTo>
                    <a:pt x="10958" y="14165"/>
                  </a:lnTo>
                  <a:lnTo>
                    <a:pt x="15241" y="14751"/>
                  </a:lnTo>
                  <a:lnTo>
                    <a:pt x="16335" y="19676"/>
                  </a:lnTo>
                  <a:lnTo>
                    <a:pt x="17051" y="19953"/>
                  </a:lnTo>
                  <a:lnTo>
                    <a:pt x="20221" y="19553"/>
                  </a:lnTo>
                  <a:lnTo>
                    <a:pt x="20637" y="21342"/>
                  </a:lnTo>
                  <a:lnTo>
                    <a:pt x="21304" y="21600"/>
                  </a:lnTo>
                  <a:lnTo>
                    <a:pt x="21600" y="21047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5" name="Фигура"/>
            <p:cNvSpPr/>
            <p:nvPr/>
          </p:nvSpPr>
          <p:spPr>
            <a:xfrm>
              <a:off x="1477238" y="0"/>
              <a:ext cx="4861027" cy="3330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073"/>
                  </a:moveTo>
                  <a:lnTo>
                    <a:pt x="20805" y="16656"/>
                  </a:lnTo>
                  <a:lnTo>
                    <a:pt x="16495" y="17200"/>
                  </a:lnTo>
                  <a:lnTo>
                    <a:pt x="15210" y="11412"/>
                  </a:lnTo>
                  <a:lnTo>
                    <a:pt x="10428" y="10758"/>
                  </a:lnTo>
                  <a:lnTo>
                    <a:pt x="9668" y="5651"/>
                  </a:lnTo>
                  <a:lnTo>
                    <a:pt x="8952" y="5645"/>
                  </a:lnTo>
                  <a:lnTo>
                    <a:pt x="8132" y="5634"/>
                  </a:lnTo>
                  <a:lnTo>
                    <a:pt x="7324" y="5618"/>
                  </a:lnTo>
                  <a:lnTo>
                    <a:pt x="6806" y="5604"/>
                  </a:lnTo>
                  <a:lnTo>
                    <a:pt x="6315" y="5588"/>
                  </a:lnTo>
                  <a:lnTo>
                    <a:pt x="5860" y="5569"/>
                  </a:lnTo>
                  <a:lnTo>
                    <a:pt x="5448" y="5549"/>
                  </a:lnTo>
                  <a:lnTo>
                    <a:pt x="5088" y="5527"/>
                  </a:lnTo>
                  <a:lnTo>
                    <a:pt x="4789" y="5503"/>
                  </a:lnTo>
                  <a:lnTo>
                    <a:pt x="4604" y="5022"/>
                  </a:lnTo>
                  <a:lnTo>
                    <a:pt x="3939" y="0"/>
                  </a:lnTo>
                  <a:lnTo>
                    <a:pt x="0" y="0"/>
                  </a:lnTo>
                  <a:lnTo>
                    <a:pt x="2820" y="77"/>
                  </a:lnTo>
                  <a:lnTo>
                    <a:pt x="3374" y="4251"/>
                  </a:lnTo>
                  <a:lnTo>
                    <a:pt x="3618" y="6122"/>
                  </a:lnTo>
                  <a:lnTo>
                    <a:pt x="3640" y="6300"/>
                  </a:lnTo>
                  <a:lnTo>
                    <a:pt x="3682" y="6546"/>
                  </a:lnTo>
                  <a:lnTo>
                    <a:pt x="3877" y="6874"/>
                  </a:lnTo>
                  <a:lnTo>
                    <a:pt x="4212" y="7041"/>
                  </a:lnTo>
                  <a:lnTo>
                    <a:pt x="4428" y="7085"/>
                  </a:lnTo>
                  <a:lnTo>
                    <a:pt x="4676" y="7114"/>
                  </a:lnTo>
                  <a:lnTo>
                    <a:pt x="4954" y="7137"/>
                  </a:lnTo>
                  <a:lnTo>
                    <a:pt x="5499" y="7171"/>
                  </a:lnTo>
                  <a:lnTo>
                    <a:pt x="5937" y="7191"/>
                  </a:lnTo>
                  <a:lnTo>
                    <a:pt x="6432" y="7210"/>
                  </a:lnTo>
                  <a:lnTo>
                    <a:pt x="6965" y="7226"/>
                  </a:lnTo>
                  <a:lnTo>
                    <a:pt x="7734" y="7244"/>
                  </a:lnTo>
                  <a:lnTo>
                    <a:pt x="8773" y="7261"/>
                  </a:lnTo>
                  <a:lnTo>
                    <a:pt x="9517" y="12258"/>
                  </a:lnTo>
                  <a:lnTo>
                    <a:pt x="14380" y="12923"/>
                  </a:lnTo>
                  <a:lnTo>
                    <a:pt x="15712" y="18923"/>
                  </a:lnTo>
                  <a:lnTo>
                    <a:pt x="20034" y="18377"/>
                  </a:lnTo>
                  <a:lnTo>
                    <a:pt x="20785" y="21600"/>
                  </a:lnTo>
                  <a:lnTo>
                    <a:pt x="21600" y="20073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6" name="Фигура"/>
            <p:cNvSpPr/>
            <p:nvPr/>
          </p:nvSpPr>
          <p:spPr>
            <a:xfrm>
              <a:off x="2684055" y="0"/>
              <a:ext cx="4114269" cy="2740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744"/>
                  </a:moveTo>
                  <a:lnTo>
                    <a:pt x="20660" y="15591"/>
                  </a:lnTo>
                  <a:lnTo>
                    <a:pt x="15568" y="16253"/>
                  </a:lnTo>
                  <a:lnTo>
                    <a:pt x="14050" y="9218"/>
                  </a:lnTo>
                  <a:lnTo>
                    <a:pt x="8400" y="8423"/>
                  </a:lnTo>
                  <a:lnTo>
                    <a:pt x="7502" y="2215"/>
                  </a:lnTo>
                  <a:lnTo>
                    <a:pt x="6656" y="2209"/>
                  </a:lnTo>
                  <a:lnTo>
                    <a:pt x="5687" y="2195"/>
                  </a:lnTo>
                  <a:lnTo>
                    <a:pt x="4732" y="2175"/>
                  </a:lnTo>
                  <a:lnTo>
                    <a:pt x="4121" y="2158"/>
                  </a:lnTo>
                  <a:lnTo>
                    <a:pt x="3541" y="2138"/>
                  </a:lnTo>
                  <a:lnTo>
                    <a:pt x="3003" y="2116"/>
                  </a:lnTo>
                  <a:lnTo>
                    <a:pt x="2516" y="2091"/>
                  </a:lnTo>
                  <a:lnTo>
                    <a:pt x="2091" y="2064"/>
                  </a:lnTo>
                  <a:lnTo>
                    <a:pt x="1737" y="2036"/>
                  </a:lnTo>
                  <a:lnTo>
                    <a:pt x="1334" y="0"/>
                  </a:lnTo>
                  <a:lnTo>
                    <a:pt x="0" y="0"/>
                  </a:lnTo>
                  <a:lnTo>
                    <a:pt x="355" y="2788"/>
                  </a:lnTo>
                  <a:lnTo>
                    <a:pt x="380" y="3003"/>
                  </a:lnTo>
                  <a:lnTo>
                    <a:pt x="430" y="3303"/>
                  </a:lnTo>
                  <a:lnTo>
                    <a:pt x="661" y="3702"/>
                  </a:lnTo>
                  <a:lnTo>
                    <a:pt x="1056" y="3905"/>
                  </a:lnTo>
                  <a:lnTo>
                    <a:pt x="1312" y="3958"/>
                  </a:lnTo>
                  <a:lnTo>
                    <a:pt x="1605" y="3993"/>
                  </a:lnTo>
                  <a:lnTo>
                    <a:pt x="1933" y="4021"/>
                  </a:lnTo>
                  <a:lnTo>
                    <a:pt x="2345" y="4049"/>
                  </a:lnTo>
                  <a:lnTo>
                    <a:pt x="2827" y="4075"/>
                  </a:lnTo>
                  <a:lnTo>
                    <a:pt x="3378" y="4099"/>
                  </a:lnTo>
                  <a:lnTo>
                    <a:pt x="3996" y="4120"/>
                  </a:lnTo>
                  <a:lnTo>
                    <a:pt x="4618" y="4138"/>
                  </a:lnTo>
                  <a:lnTo>
                    <a:pt x="5500" y="4157"/>
                  </a:lnTo>
                  <a:lnTo>
                    <a:pt x="6445" y="4172"/>
                  </a:lnTo>
                  <a:lnTo>
                    <a:pt x="7324" y="10246"/>
                  </a:lnTo>
                  <a:lnTo>
                    <a:pt x="13070" y="11054"/>
                  </a:lnTo>
                  <a:lnTo>
                    <a:pt x="14644" y="18346"/>
                  </a:lnTo>
                  <a:lnTo>
                    <a:pt x="19750" y="17682"/>
                  </a:lnTo>
                  <a:lnTo>
                    <a:pt x="20637" y="21600"/>
                  </a:lnTo>
                  <a:lnTo>
                    <a:pt x="21600" y="19744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7" name="Фигура"/>
            <p:cNvSpPr/>
            <p:nvPr/>
          </p:nvSpPr>
          <p:spPr>
            <a:xfrm>
              <a:off x="4384928" y="-1"/>
              <a:ext cx="2873477" cy="2150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234"/>
                  </a:moveTo>
                  <a:lnTo>
                    <a:pt x="20254" y="13941"/>
                  </a:lnTo>
                  <a:lnTo>
                    <a:pt x="12964" y="14784"/>
                  </a:lnTo>
                  <a:lnTo>
                    <a:pt x="10790" y="5818"/>
                  </a:lnTo>
                  <a:lnTo>
                    <a:pt x="2700" y="4805"/>
                  </a:lnTo>
                  <a:lnTo>
                    <a:pt x="1919" y="0"/>
                  </a:lnTo>
                  <a:lnTo>
                    <a:pt x="0" y="0"/>
                  </a:lnTo>
                  <a:lnTo>
                    <a:pt x="1159" y="7129"/>
                  </a:lnTo>
                  <a:lnTo>
                    <a:pt x="9386" y="8159"/>
                  </a:lnTo>
                  <a:lnTo>
                    <a:pt x="11639" y="17453"/>
                  </a:lnTo>
                  <a:lnTo>
                    <a:pt x="18951" y="16607"/>
                  </a:lnTo>
                  <a:lnTo>
                    <a:pt x="20220" y="21600"/>
                  </a:lnTo>
                  <a:lnTo>
                    <a:pt x="21600" y="19234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8" name="Фигура"/>
            <p:cNvSpPr/>
            <p:nvPr/>
          </p:nvSpPr>
          <p:spPr>
            <a:xfrm>
              <a:off x="4973332" y="-1"/>
              <a:ext cx="2745094" cy="1559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339"/>
                  </a:moveTo>
                  <a:lnTo>
                    <a:pt x="20192" y="11041"/>
                  </a:lnTo>
                  <a:lnTo>
                    <a:pt x="12560" y="12206"/>
                  </a:lnTo>
                  <a:lnTo>
                    <a:pt x="10313" y="0"/>
                  </a:lnTo>
                  <a:lnTo>
                    <a:pt x="0" y="0"/>
                  </a:lnTo>
                  <a:lnTo>
                    <a:pt x="204" y="1651"/>
                  </a:lnTo>
                  <a:lnTo>
                    <a:pt x="8815" y="3072"/>
                  </a:lnTo>
                  <a:lnTo>
                    <a:pt x="11174" y="15883"/>
                  </a:lnTo>
                  <a:lnTo>
                    <a:pt x="18828" y="14717"/>
                  </a:lnTo>
                  <a:lnTo>
                    <a:pt x="20156" y="21600"/>
                  </a:lnTo>
                  <a:lnTo>
                    <a:pt x="21600" y="18339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9" name="Фигура"/>
            <p:cNvSpPr/>
            <p:nvPr/>
          </p:nvSpPr>
          <p:spPr>
            <a:xfrm>
              <a:off x="6673050" y="-1"/>
              <a:ext cx="1505459" cy="969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352"/>
                  </a:moveTo>
                  <a:lnTo>
                    <a:pt x="19032" y="4613"/>
                  </a:lnTo>
                  <a:lnTo>
                    <a:pt x="5117" y="6482"/>
                  </a:lnTo>
                  <a:lnTo>
                    <a:pt x="3764" y="0"/>
                  </a:lnTo>
                  <a:lnTo>
                    <a:pt x="0" y="0"/>
                  </a:lnTo>
                  <a:lnTo>
                    <a:pt x="2588" y="12403"/>
                  </a:lnTo>
                  <a:lnTo>
                    <a:pt x="16545" y="10526"/>
                  </a:lnTo>
                  <a:lnTo>
                    <a:pt x="18966" y="21600"/>
                  </a:lnTo>
                  <a:lnTo>
                    <a:pt x="21600" y="16352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00" name="Фигура"/>
            <p:cNvSpPr/>
            <p:nvPr/>
          </p:nvSpPr>
          <p:spPr>
            <a:xfrm>
              <a:off x="8326348" y="-1"/>
              <a:ext cx="312180" cy="3790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188"/>
                  </a:moveTo>
                  <a:lnTo>
                    <a:pt x="18225" y="0"/>
                  </a:lnTo>
                  <a:lnTo>
                    <a:pt x="0" y="0"/>
                  </a:lnTo>
                  <a:lnTo>
                    <a:pt x="8908" y="21600"/>
                  </a:lnTo>
                  <a:lnTo>
                    <a:pt x="21600" y="8188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01" name="Фигура"/>
            <p:cNvSpPr/>
            <p:nvPr/>
          </p:nvSpPr>
          <p:spPr>
            <a:xfrm>
              <a:off x="1413216" y="2834347"/>
              <a:ext cx="816053" cy="216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0416" y="1070"/>
                  </a:lnTo>
                  <a:lnTo>
                    <a:pt x="15026" y="955"/>
                  </a:lnTo>
                  <a:lnTo>
                    <a:pt x="10713" y="788"/>
                  </a:lnTo>
                  <a:lnTo>
                    <a:pt x="6490" y="547"/>
                  </a:lnTo>
                  <a:lnTo>
                    <a:pt x="2485" y="241"/>
                  </a:lnTo>
                  <a:lnTo>
                    <a:pt x="0" y="0"/>
                  </a:lnTo>
                  <a:lnTo>
                    <a:pt x="21600" y="2160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" grpId="0" animBg="1" advAuto="0"/>
      <p:bldP spid="186" grpId="0" animBg="1" advAuto="0"/>
      <p:bldP spid="187" grpId="0" animBg="1" advAuto="0"/>
      <p:bldP spid="188" grpId="0" animBg="1" advAuto="0"/>
      <p:bldP spid="189" grpId="0" animBg="1" advAuto="0"/>
      <p:bldP spid="190" grpId="0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5743" y="3521075"/>
            <a:ext cx="8058357" cy="5691891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object 4"/>
          <p:cNvSpPr/>
          <p:nvPr/>
        </p:nvSpPr>
        <p:spPr>
          <a:xfrm>
            <a:off x="-1" y="-1"/>
            <a:ext cx="12180632" cy="11308558"/>
          </a:xfrm>
          <a:prstGeom prst="rect">
            <a:avLst/>
          </a:prstGeom>
          <a:solidFill>
            <a:srgbClr val="6487AA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6" name="object 5"/>
          <p:cNvSpPr txBox="1"/>
          <p:nvPr/>
        </p:nvSpPr>
        <p:spPr>
          <a:xfrm>
            <a:off x="1285515" y="2987390"/>
            <a:ext cx="10615297" cy="8521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defRPr sz="4800" b="1" spc="-15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Россия</a:t>
            </a:r>
          </a:p>
          <a:p>
            <a:pPr indent="12700">
              <a:defRPr sz="3200" b="1" spc="-5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через</a:t>
            </a:r>
            <a:r>
              <a:rPr spc="0"/>
              <a:t> </a:t>
            </a:r>
            <a:r>
              <a:t>изучение</a:t>
            </a:r>
            <a:r>
              <a:rPr spc="0"/>
              <a:t> </a:t>
            </a:r>
            <a:r>
              <a:rPr spc="-25"/>
              <a:t>культуры</a:t>
            </a:r>
            <a:r>
              <a:rPr spc="5"/>
              <a:t> </a:t>
            </a:r>
            <a:r>
              <a:t>и</a:t>
            </a:r>
            <a:r>
              <a:rPr spc="0"/>
              <a:t> </a:t>
            </a:r>
            <a:r>
              <a:t>языка</a:t>
            </a:r>
            <a:r>
              <a:rPr spc="5"/>
              <a:t> </a:t>
            </a:r>
            <a:r>
              <a:t>своего</a:t>
            </a:r>
            <a:r>
              <a:rPr spc="0"/>
              <a:t> </a:t>
            </a:r>
            <a:r>
              <a:t>народа мы передадим свой опыт другим нуждающимся регионам.</a:t>
            </a:r>
          </a:p>
          <a:p>
            <a:pPr indent="12700">
              <a:defRPr sz="3200" b="1" spc="-200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endParaRPr/>
          </a:p>
          <a:p>
            <a:pPr indent="12700">
              <a:defRPr sz="4800" b="1" spc="-15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Республика Бурятия</a:t>
            </a:r>
          </a:p>
          <a:p>
            <a:pPr indent="12700">
              <a:defRPr sz="3200" b="1" spc="-5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Платформа </a:t>
            </a:r>
            <a:r>
              <a:rPr spc="-20"/>
              <a:t>выходят</a:t>
            </a:r>
            <a:r>
              <a:rPr spc="0"/>
              <a:t> </a:t>
            </a:r>
            <a:r>
              <a:t>за пределы</a:t>
            </a:r>
            <a:r>
              <a:rPr spc="0"/>
              <a:t> </a:t>
            </a:r>
            <a:r>
              <a:rPr spc="-20"/>
              <a:t>«глубинок»</a:t>
            </a:r>
          </a:p>
          <a:p>
            <a:pPr indent="12700">
              <a:defRPr sz="3200" b="1" spc="-5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посёлков,</a:t>
            </a:r>
            <a:r>
              <a:rPr spc="-25"/>
              <a:t> </a:t>
            </a:r>
            <a:r>
              <a:t>деревень,</a:t>
            </a:r>
            <a:r>
              <a:rPr spc="-20"/>
              <a:t> </a:t>
            </a:r>
            <a:r>
              <a:t>сёл.</a:t>
            </a:r>
          </a:p>
          <a:p>
            <a:pPr indent="12700">
              <a:defRPr sz="3200" b="1" spc="-200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endParaRPr/>
          </a:p>
          <a:p>
            <a:pPr indent="12700">
              <a:spcBef>
                <a:spcPts val="100"/>
              </a:spcBef>
              <a:defRPr sz="4800" b="1" spc="-200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г.</a:t>
            </a:r>
            <a:r>
              <a:rPr spc="-30"/>
              <a:t> </a:t>
            </a:r>
            <a:r>
              <a:rPr spc="-20"/>
              <a:t>Улан-Удэ</a:t>
            </a:r>
          </a:p>
          <a:p>
            <a:pPr indent="12700">
              <a:defRPr sz="3200" b="1" spc="-5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прививается</a:t>
            </a:r>
            <a:r>
              <a:rPr spc="0"/>
              <a:t> </a:t>
            </a:r>
            <a:r>
              <a:t>любовь</a:t>
            </a:r>
            <a:r>
              <a:rPr spc="5"/>
              <a:t> </a:t>
            </a:r>
            <a:r>
              <a:t>к</a:t>
            </a:r>
            <a:r>
              <a:rPr spc="5"/>
              <a:t> </a:t>
            </a:r>
            <a:r>
              <a:t>малой</a:t>
            </a:r>
            <a:r>
              <a:rPr spc="5"/>
              <a:t> </a:t>
            </a:r>
            <a:r>
              <a:rPr spc="-15"/>
              <a:t>Родине,</a:t>
            </a:r>
            <a:r>
              <a:rPr spc="5"/>
              <a:t> </a:t>
            </a:r>
            <a:r>
              <a:t>развивается</a:t>
            </a:r>
            <a:r>
              <a:rPr spc="0"/>
              <a:t> мультилингвизм</a:t>
            </a:r>
            <a:r>
              <a:t>,</a:t>
            </a:r>
            <a:r>
              <a:rPr spc="0"/>
              <a:t> </a:t>
            </a:r>
            <a:r>
              <a:t>развиваются общечеловеческие ценности.</a:t>
            </a:r>
          </a:p>
          <a:p>
            <a:pPr indent="12700">
              <a:defRPr sz="4800" b="1" spc="-15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endParaRPr/>
          </a:p>
        </p:txBody>
      </p:sp>
      <p:sp>
        <p:nvSpPr>
          <p:cNvPr id="207" name="object 6"/>
          <p:cNvSpPr txBox="1">
            <a:spLocks noGrp="1"/>
          </p:cNvSpPr>
          <p:nvPr>
            <p:ph type="title"/>
          </p:nvPr>
        </p:nvSpPr>
        <p:spPr>
          <a:xfrm>
            <a:off x="1212849" y="473075"/>
            <a:ext cx="11587869" cy="2186305"/>
          </a:xfrm>
          <a:prstGeom prst="rect">
            <a:avLst/>
          </a:prstGeom>
        </p:spPr>
        <p:txBody>
          <a:bodyPr/>
          <a:lstStyle/>
          <a:p>
            <a:pPr marR="5080" indent="12700">
              <a:lnSpc>
                <a:spcPts val="7900"/>
              </a:lnSpc>
              <a:spcBef>
                <a:spcPts val="1300"/>
              </a:spcBef>
              <a:defRPr sz="7500">
                <a:solidFill>
                  <a:srgbClr val="FFFFFF"/>
                </a:solidFill>
              </a:defRPr>
            </a:pPr>
            <a:r>
              <a:t>ОЖИДАЕМЫЕ  </a:t>
            </a:r>
            <a:r>
              <a:rPr spc="-200"/>
              <a:t>РЕЗУЛЬТАТЫ</a:t>
            </a:r>
          </a:p>
        </p:txBody>
      </p:sp>
      <p:grpSp>
        <p:nvGrpSpPr>
          <p:cNvPr id="222" name="object 7"/>
          <p:cNvGrpSpPr/>
          <p:nvPr/>
        </p:nvGrpSpPr>
        <p:grpSpPr>
          <a:xfrm>
            <a:off x="9376975" y="-1"/>
            <a:ext cx="8491299" cy="2928611"/>
            <a:chOff x="0" y="0"/>
            <a:chExt cx="8491297" cy="2928610"/>
          </a:xfrm>
        </p:grpSpPr>
        <p:sp>
          <p:nvSpPr>
            <p:cNvPr id="208" name="Фигура"/>
            <p:cNvSpPr/>
            <p:nvPr/>
          </p:nvSpPr>
          <p:spPr>
            <a:xfrm>
              <a:off x="4359237" y="0"/>
              <a:ext cx="714839" cy="2901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50" y="0"/>
                  </a:moveTo>
                  <a:lnTo>
                    <a:pt x="0" y="0"/>
                  </a:lnTo>
                  <a:lnTo>
                    <a:pt x="9481" y="21600"/>
                  </a:lnTo>
                  <a:lnTo>
                    <a:pt x="11000" y="21557"/>
                  </a:lnTo>
                  <a:lnTo>
                    <a:pt x="12521" y="21511"/>
                  </a:lnTo>
                  <a:lnTo>
                    <a:pt x="14041" y="21460"/>
                  </a:lnTo>
                  <a:lnTo>
                    <a:pt x="15561" y="21405"/>
                  </a:lnTo>
                  <a:lnTo>
                    <a:pt x="17078" y="21346"/>
                  </a:lnTo>
                  <a:lnTo>
                    <a:pt x="18591" y="21283"/>
                  </a:lnTo>
                  <a:lnTo>
                    <a:pt x="20099" y="21216"/>
                  </a:lnTo>
                  <a:lnTo>
                    <a:pt x="21600" y="21145"/>
                  </a:lnTo>
                  <a:lnTo>
                    <a:pt x="4650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09" name="Фигура"/>
            <p:cNvSpPr/>
            <p:nvPr/>
          </p:nvSpPr>
          <p:spPr>
            <a:xfrm>
              <a:off x="4672236" y="0"/>
              <a:ext cx="1183554" cy="2744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56" y="0"/>
                  </a:moveTo>
                  <a:lnTo>
                    <a:pt x="0" y="0"/>
                  </a:lnTo>
                  <a:lnTo>
                    <a:pt x="14554" y="21600"/>
                  </a:lnTo>
                  <a:lnTo>
                    <a:pt x="15444" y="21486"/>
                  </a:lnTo>
                  <a:lnTo>
                    <a:pt x="16333" y="21368"/>
                  </a:lnTo>
                  <a:lnTo>
                    <a:pt x="17221" y="21245"/>
                  </a:lnTo>
                  <a:lnTo>
                    <a:pt x="18105" y="21118"/>
                  </a:lnTo>
                  <a:lnTo>
                    <a:pt x="18986" y="20987"/>
                  </a:lnTo>
                  <a:lnTo>
                    <a:pt x="19863" y="20852"/>
                  </a:lnTo>
                  <a:lnTo>
                    <a:pt x="20734" y="20712"/>
                  </a:lnTo>
                  <a:lnTo>
                    <a:pt x="21600" y="20570"/>
                  </a:lnTo>
                  <a:lnTo>
                    <a:pt x="3056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0" name="Фигура"/>
            <p:cNvSpPr/>
            <p:nvPr/>
          </p:nvSpPr>
          <p:spPr>
            <a:xfrm>
              <a:off x="5019032" y="0"/>
              <a:ext cx="1565030" cy="2449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01" y="0"/>
                  </a:moveTo>
                  <a:lnTo>
                    <a:pt x="0" y="0"/>
                  </a:lnTo>
                  <a:lnTo>
                    <a:pt x="16684" y="21600"/>
                  </a:lnTo>
                  <a:lnTo>
                    <a:pt x="17309" y="21400"/>
                  </a:lnTo>
                  <a:lnTo>
                    <a:pt x="17933" y="21195"/>
                  </a:lnTo>
                  <a:lnTo>
                    <a:pt x="18554" y="20985"/>
                  </a:lnTo>
                  <a:lnTo>
                    <a:pt x="19171" y="20771"/>
                  </a:lnTo>
                  <a:lnTo>
                    <a:pt x="19785" y="20553"/>
                  </a:lnTo>
                  <a:lnTo>
                    <a:pt x="20395" y="20331"/>
                  </a:lnTo>
                  <a:lnTo>
                    <a:pt x="21000" y="20104"/>
                  </a:lnTo>
                  <a:lnTo>
                    <a:pt x="21600" y="19874"/>
                  </a:lnTo>
                  <a:lnTo>
                    <a:pt x="2701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1" name="Фигура"/>
            <p:cNvSpPr/>
            <p:nvPr/>
          </p:nvSpPr>
          <p:spPr>
            <a:xfrm>
              <a:off x="5432356" y="0"/>
              <a:ext cx="1804147" cy="20279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62" y="0"/>
                  </a:moveTo>
                  <a:lnTo>
                    <a:pt x="0" y="0"/>
                  </a:lnTo>
                  <a:lnTo>
                    <a:pt x="17828" y="21600"/>
                  </a:lnTo>
                  <a:lnTo>
                    <a:pt x="18313" y="21280"/>
                  </a:lnTo>
                  <a:lnTo>
                    <a:pt x="18794" y="20955"/>
                  </a:lnTo>
                  <a:lnTo>
                    <a:pt x="19272" y="20624"/>
                  </a:lnTo>
                  <a:lnTo>
                    <a:pt x="19747" y="20289"/>
                  </a:lnTo>
                  <a:lnTo>
                    <a:pt x="20217" y="19949"/>
                  </a:lnTo>
                  <a:lnTo>
                    <a:pt x="20683" y="19605"/>
                  </a:lnTo>
                  <a:lnTo>
                    <a:pt x="21144" y="19257"/>
                  </a:lnTo>
                  <a:lnTo>
                    <a:pt x="21600" y="18906"/>
                  </a:lnTo>
                  <a:lnTo>
                    <a:pt x="2962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2" name="Фигура"/>
            <p:cNvSpPr/>
            <p:nvPr/>
          </p:nvSpPr>
          <p:spPr>
            <a:xfrm>
              <a:off x="5968124" y="0"/>
              <a:ext cx="1827220" cy="1495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85" y="0"/>
                  </a:moveTo>
                  <a:lnTo>
                    <a:pt x="0" y="0"/>
                  </a:lnTo>
                  <a:lnTo>
                    <a:pt x="18452" y="21600"/>
                  </a:lnTo>
                  <a:lnTo>
                    <a:pt x="18861" y="21072"/>
                  </a:lnTo>
                  <a:lnTo>
                    <a:pt x="19267" y="20538"/>
                  </a:lnTo>
                  <a:lnTo>
                    <a:pt x="19668" y="19997"/>
                  </a:lnTo>
                  <a:lnTo>
                    <a:pt x="20065" y="19451"/>
                  </a:lnTo>
                  <a:lnTo>
                    <a:pt x="20457" y="18899"/>
                  </a:lnTo>
                  <a:lnTo>
                    <a:pt x="20843" y="18343"/>
                  </a:lnTo>
                  <a:lnTo>
                    <a:pt x="21225" y="17783"/>
                  </a:lnTo>
                  <a:lnTo>
                    <a:pt x="21600" y="17219"/>
                  </a:lnTo>
                  <a:lnTo>
                    <a:pt x="4085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3" name="Фигура"/>
            <p:cNvSpPr/>
            <p:nvPr/>
          </p:nvSpPr>
          <p:spPr>
            <a:xfrm>
              <a:off x="6744008" y="0"/>
              <a:ext cx="1502213" cy="865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46" y="0"/>
                  </a:moveTo>
                  <a:lnTo>
                    <a:pt x="0" y="0"/>
                  </a:lnTo>
                  <a:lnTo>
                    <a:pt x="18569" y="21600"/>
                  </a:lnTo>
                  <a:lnTo>
                    <a:pt x="18971" y="20546"/>
                  </a:lnTo>
                  <a:lnTo>
                    <a:pt x="19367" y="19482"/>
                  </a:lnTo>
                  <a:lnTo>
                    <a:pt x="19756" y="18410"/>
                  </a:lnTo>
                  <a:lnTo>
                    <a:pt x="20139" y="17330"/>
                  </a:lnTo>
                  <a:lnTo>
                    <a:pt x="20516" y="16243"/>
                  </a:lnTo>
                  <a:lnTo>
                    <a:pt x="20885" y="15151"/>
                  </a:lnTo>
                  <a:lnTo>
                    <a:pt x="21246" y="14054"/>
                  </a:lnTo>
                  <a:lnTo>
                    <a:pt x="21600" y="12953"/>
                  </a:lnTo>
                  <a:lnTo>
                    <a:pt x="8046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4" name="Фигура"/>
            <p:cNvSpPr/>
            <p:nvPr/>
          </p:nvSpPr>
          <p:spPr>
            <a:xfrm>
              <a:off x="8075550" y="0"/>
              <a:ext cx="415748" cy="1548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18225" y="21600"/>
                  </a:lnTo>
                  <a:lnTo>
                    <a:pt x="19279" y="15094"/>
                  </a:lnTo>
                  <a:lnTo>
                    <a:pt x="20309" y="8541"/>
                  </a:lnTo>
                  <a:lnTo>
                    <a:pt x="21313" y="194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5" name="Фигура"/>
            <p:cNvSpPr/>
            <p:nvPr/>
          </p:nvSpPr>
          <p:spPr>
            <a:xfrm>
              <a:off x="3869285" y="0"/>
              <a:ext cx="400711" cy="2928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26" y="0"/>
                  </a:moveTo>
                  <a:lnTo>
                    <a:pt x="10126" y="0"/>
                  </a:lnTo>
                  <a:lnTo>
                    <a:pt x="0" y="21529"/>
                  </a:lnTo>
                  <a:lnTo>
                    <a:pt x="2678" y="21551"/>
                  </a:lnTo>
                  <a:lnTo>
                    <a:pt x="5365" y="21568"/>
                  </a:lnTo>
                  <a:lnTo>
                    <a:pt x="8058" y="21582"/>
                  </a:lnTo>
                  <a:lnTo>
                    <a:pt x="10756" y="21592"/>
                  </a:lnTo>
                  <a:lnTo>
                    <a:pt x="13454" y="21598"/>
                  </a:lnTo>
                  <a:lnTo>
                    <a:pt x="16152" y="21600"/>
                  </a:lnTo>
                  <a:lnTo>
                    <a:pt x="18848" y="21598"/>
                  </a:lnTo>
                  <a:lnTo>
                    <a:pt x="21537" y="21592"/>
                  </a:lnTo>
                  <a:lnTo>
                    <a:pt x="21600" y="21592"/>
                  </a:lnTo>
                  <a:lnTo>
                    <a:pt x="18226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6" name="Фигура"/>
            <p:cNvSpPr/>
            <p:nvPr/>
          </p:nvSpPr>
          <p:spPr>
            <a:xfrm>
              <a:off x="3066639" y="0"/>
              <a:ext cx="838348" cy="2875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7578" y="0"/>
                  </a:lnTo>
                  <a:lnTo>
                    <a:pt x="0" y="21006"/>
                  </a:lnTo>
                  <a:lnTo>
                    <a:pt x="1273" y="21094"/>
                  </a:lnTo>
                  <a:lnTo>
                    <a:pt x="2553" y="21179"/>
                  </a:lnTo>
                  <a:lnTo>
                    <a:pt x="3837" y="21259"/>
                  </a:lnTo>
                  <a:lnTo>
                    <a:pt x="5125" y="21336"/>
                  </a:lnTo>
                  <a:lnTo>
                    <a:pt x="6416" y="21408"/>
                  </a:lnTo>
                  <a:lnTo>
                    <a:pt x="7709" y="21476"/>
                  </a:lnTo>
                  <a:lnTo>
                    <a:pt x="9003" y="21540"/>
                  </a:lnTo>
                  <a:lnTo>
                    <a:pt x="1029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7" name="Фигура"/>
            <p:cNvSpPr/>
            <p:nvPr/>
          </p:nvSpPr>
          <p:spPr>
            <a:xfrm>
              <a:off x="2295846" y="0"/>
              <a:ext cx="1290113" cy="268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8702" y="0"/>
                  </a:lnTo>
                  <a:lnTo>
                    <a:pt x="0" y="20410"/>
                  </a:lnTo>
                  <a:lnTo>
                    <a:pt x="781" y="20573"/>
                  </a:lnTo>
                  <a:lnTo>
                    <a:pt x="1567" y="20732"/>
                  </a:lnTo>
                  <a:lnTo>
                    <a:pt x="2358" y="20887"/>
                  </a:lnTo>
                  <a:lnTo>
                    <a:pt x="3153" y="21038"/>
                  </a:lnTo>
                  <a:lnTo>
                    <a:pt x="3952" y="21185"/>
                  </a:lnTo>
                  <a:lnTo>
                    <a:pt x="4753" y="21328"/>
                  </a:lnTo>
                  <a:lnTo>
                    <a:pt x="5556" y="21466"/>
                  </a:lnTo>
                  <a:lnTo>
                    <a:pt x="636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8" name="Фигура"/>
            <p:cNvSpPr/>
            <p:nvPr/>
          </p:nvSpPr>
          <p:spPr>
            <a:xfrm>
              <a:off x="1584956" y="0"/>
              <a:ext cx="1640839" cy="2354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8888" y="0"/>
                  </a:lnTo>
                  <a:lnTo>
                    <a:pt x="0" y="19669"/>
                  </a:lnTo>
                  <a:lnTo>
                    <a:pt x="555" y="19925"/>
                  </a:lnTo>
                  <a:lnTo>
                    <a:pt x="1115" y="20177"/>
                  </a:lnTo>
                  <a:lnTo>
                    <a:pt x="1680" y="20425"/>
                  </a:lnTo>
                  <a:lnTo>
                    <a:pt x="2249" y="20669"/>
                  </a:lnTo>
                  <a:lnTo>
                    <a:pt x="2822" y="20909"/>
                  </a:lnTo>
                  <a:lnTo>
                    <a:pt x="3398" y="21144"/>
                  </a:lnTo>
                  <a:lnTo>
                    <a:pt x="3977" y="21375"/>
                  </a:lnTo>
                  <a:lnTo>
                    <a:pt x="455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9" name="Фигура"/>
            <p:cNvSpPr/>
            <p:nvPr/>
          </p:nvSpPr>
          <p:spPr>
            <a:xfrm>
              <a:off x="955018" y="0"/>
              <a:ext cx="1833261" cy="190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8464" y="0"/>
                  </a:lnTo>
                  <a:lnTo>
                    <a:pt x="0" y="18579"/>
                  </a:lnTo>
                  <a:lnTo>
                    <a:pt x="432" y="18972"/>
                  </a:lnTo>
                  <a:lnTo>
                    <a:pt x="869" y="19361"/>
                  </a:lnTo>
                  <a:lnTo>
                    <a:pt x="1311" y="19746"/>
                  </a:lnTo>
                  <a:lnTo>
                    <a:pt x="1757" y="20127"/>
                  </a:lnTo>
                  <a:lnTo>
                    <a:pt x="2208" y="20503"/>
                  </a:lnTo>
                  <a:lnTo>
                    <a:pt x="2662" y="20875"/>
                  </a:lnTo>
                  <a:lnTo>
                    <a:pt x="3119" y="21240"/>
                  </a:lnTo>
                  <a:lnTo>
                    <a:pt x="358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20" name="Фигура"/>
            <p:cNvSpPr/>
            <p:nvPr/>
          </p:nvSpPr>
          <p:spPr>
            <a:xfrm>
              <a:off x="421610" y="0"/>
              <a:ext cx="1785817" cy="1345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6960" y="0"/>
                  </a:lnTo>
                  <a:lnTo>
                    <a:pt x="0" y="16545"/>
                  </a:lnTo>
                  <a:lnTo>
                    <a:pt x="364" y="17194"/>
                  </a:lnTo>
                  <a:lnTo>
                    <a:pt x="734" y="17840"/>
                  </a:lnTo>
                  <a:lnTo>
                    <a:pt x="1109" y="18481"/>
                  </a:lnTo>
                  <a:lnTo>
                    <a:pt x="1491" y="19117"/>
                  </a:lnTo>
                  <a:lnTo>
                    <a:pt x="1877" y="19747"/>
                  </a:lnTo>
                  <a:lnTo>
                    <a:pt x="2268" y="20372"/>
                  </a:lnTo>
                  <a:lnTo>
                    <a:pt x="2664" y="20990"/>
                  </a:lnTo>
                  <a:lnTo>
                    <a:pt x="306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21" name="Фигура"/>
            <p:cNvSpPr/>
            <p:nvPr/>
          </p:nvSpPr>
          <p:spPr>
            <a:xfrm>
              <a:off x="0" y="0"/>
              <a:ext cx="1335882" cy="693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1044" y="0"/>
                  </a:lnTo>
                  <a:lnTo>
                    <a:pt x="0" y="10513"/>
                  </a:lnTo>
                  <a:lnTo>
                    <a:pt x="367" y="11923"/>
                  </a:lnTo>
                  <a:lnTo>
                    <a:pt x="743" y="13329"/>
                  </a:lnTo>
                  <a:lnTo>
                    <a:pt x="1127" y="14729"/>
                  </a:lnTo>
                  <a:lnTo>
                    <a:pt x="1520" y="16122"/>
                  </a:lnTo>
                  <a:lnTo>
                    <a:pt x="1920" y="17507"/>
                  </a:lnTo>
                  <a:lnTo>
                    <a:pt x="2328" y="18882"/>
                  </a:lnTo>
                  <a:lnTo>
                    <a:pt x="2743" y="20247"/>
                  </a:lnTo>
                  <a:lnTo>
                    <a:pt x="31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" grpId="0" animBg="1" advAuto="0"/>
      <p:bldP spid="207" grpId="0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Награды проекта"/>
          <p:cNvSpPr txBox="1">
            <a:spLocks noGrp="1"/>
          </p:cNvSpPr>
          <p:nvPr>
            <p:ph type="title"/>
          </p:nvPr>
        </p:nvSpPr>
        <p:spPr>
          <a:xfrm>
            <a:off x="479901" y="85261"/>
            <a:ext cx="18153126" cy="2009282"/>
          </a:xfrm>
          <a:prstGeom prst="rect">
            <a:avLst/>
          </a:prstGeom>
        </p:spPr>
        <p:txBody>
          <a:bodyPr/>
          <a:lstStyle/>
          <a:p>
            <a:r>
              <a:t>Награды проекта</a:t>
            </a:r>
          </a:p>
        </p:txBody>
      </p:sp>
      <p:pic>
        <p:nvPicPr>
          <p:cNvPr id="225" name="IMG_1135.jpeg" descr="IMG_1135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76515" y="881220"/>
            <a:ext cx="7794155" cy="10392207"/>
          </a:xfrm>
          <a:prstGeom prst="rect">
            <a:avLst/>
          </a:prstGeom>
          <a:ln w="12700">
            <a:miter lim="400000"/>
          </a:ln>
          <a:effectLst>
            <a:outerShdw blurRad="254000" dist="127000" dir="16200000" rotWithShape="0">
              <a:srgbClr val="000000">
                <a:alpha val="70000"/>
              </a:srgbClr>
            </a:outerShdw>
          </a:effectLst>
        </p:spPr>
      </p:pic>
      <p:pic>
        <p:nvPicPr>
          <p:cNvPr id="226" name="IMG_1134.jpeg" descr="IMG_113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1490" y="503187"/>
            <a:ext cx="8262180" cy="10791418"/>
          </a:xfrm>
          <a:prstGeom prst="rect">
            <a:avLst/>
          </a:prstGeom>
          <a:ln w="12700">
            <a:miter lim="400000"/>
          </a:ln>
          <a:effectLst>
            <a:outerShdw blurRad="254000" dist="127000" dir="16200000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IMG_1133.jpeg" descr="IMG_113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24" y="869227"/>
            <a:ext cx="11293185" cy="960803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9" name="IMG_1132.jpeg" descr="IMG_113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0091" y="365876"/>
            <a:ext cx="7928438" cy="10571248"/>
          </a:xfrm>
          <a:prstGeom prst="rect">
            <a:avLst/>
          </a:prstGeom>
          <a:ln w="12700">
            <a:miter lim="400000"/>
          </a:ln>
        </p:spPr>
      </p:pic>
      <p:sp>
        <p:nvSpPr>
          <p:cNvPr id="230" name="с министром просвещения РФ С.С. Кравцовым"/>
          <p:cNvSpPr txBox="1">
            <a:spLocks noGrp="1"/>
          </p:cNvSpPr>
          <p:nvPr>
            <p:ph type="body" sz="quarter" idx="4294967295"/>
          </p:nvPr>
        </p:nvSpPr>
        <p:spPr>
          <a:xfrm>
            <a:off x="13700427" y="465509"/>
            <a:ext cx="5747043" cy="1003585"/>
          </a:xfrm>
          <a:prstGeom prst="rect">
            <a:avLst/>
          </a:prstGeom>
          <a:solidFill>
            <a:schemeClr val="accent3"/>
          </a:solidFill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/>
          <a:lstStyle>
            <a:lvl1pPr>
              <a:defRPr sz="3200" b="1"/>
            </a:lvl1pPr>
          </a:lstStyle>
          <a:p>
            <a:r>
              <a:t>с министром просвещения РФ С.С. Кравцовым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object 2"/>
          <p:cNvSpPr txBox="1"/>
          <p:nvPr/>
        </p:nvSpPr>
        <p:spPr>
          <a:xfrm>
            <a:off x="2813050" y="3747136"/>
            <a:ext cx="16764000" cy="44718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indent="4186554" algn="r">
              <a:spcBef>
                <a:spcPts val="4100"/>
              </a:spcBef>
              <a:defRPr sz="4800" b="1" spc="-15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Контакты:</a:t>
            </a:r>
          </a:p>
          <a:p>
            <a:pPr marR="5080" algn="r">
              <a:spcBef>
                <a:spcPts val="3100"/>
              </a:spcBef>
              <a:defRPr sz="4800" b="1" spc="5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+79146330923</a:t>
            </a:r>
          </a:p>
          <a:p>
            <a:pPr marR="5080" algn="r">
              <a:spcBef>
                <a:spcPts val="3100"/>
              </a:spcBef>
              <a:defRPr sz="48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nominaa06@icloud.com</a:t>
            </a:r>
            <a:r>
              <a:rPr u="sng" spc="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 </a:t>
            </a:r>
            <a:r>
              <a:t> </a:t>
            </a:r>
          </a:p>
          <a:p>
            <a:pPr marL="944244" marR="5080" indent="-932177" algn="r">
              <a:lnSpc>
                <a:spcPct val="100200"/>
              </a:lnSpc>
              <a:defRPr sz="48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 vk.com/nominaa06</a:t>
            </a:r>
          </a:p>
          <a:p>
            <a:pPr marL="944244" marR="5080" indent="-932177" algn="r">
              <a:lnSpc>
                <a:spcPct val="100200"/>
              </a:lnSpc>
              <a:defRPr sz="4800" b="1" spc="5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pPr>
            <a:r>
              <a:t>Telegram: @Nominaa06</a:t>
            </a:r>
          </a:p>
        </p:txBody>
      </p:sp>
      <p:sp>
        <p:nvSpPr>
          <p:cNvPr id="233" name="object 3"/>
          <p:cNvSpPr/>
          <p:nvPr/>
        </p:nvSpPr>
        <p:spPr>
          <a:xfrm>
            <a:off x="-1" y="8552577"/>
            <a:ext cx="20104101" cy="27559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3292"/>
                </a:lnTo>
                <a:lnTo>
                  <a:pt x="0" y="0"/>
                </a:lnTo>
                <a:close/>
              </a:path>
            </a:pathLst>
          </a:custGeom>
          <a:solidFill>
            <a:srgbClr val="9EC1DC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4" name="object 4"/>
          <p:cNvSpPr txBox="1"/>
          <p:nvPr/>
        </p:nvSpPr>
        <p:spPr>
          <a:xfrm>
            <a:off x="1654413" y="9813002"/>
            <a:ext cx="4511437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indent="12700">
              <a:spcBef>
                <a:spcPts val="100"/>
              </a:spcBef>
              <a:defRPr sz="3700" b="1">
                <a:solidFill>
                  <a:srgbClr val="FFFFFF"/>
                </a:solidFill>
                <a:latin typeface="ProximaNova-Black"/>
                <a:ea typeface="ProximaNova-Black"/>
                <a:cs typeface="ProximaNova-Black"/>
                <a:sym typeface="ProximaNova-Black"/>
              </a:defRPr>
            </a:lvl1pPr>
          </a:lstStyle>
          <a:p>
            <a:r>
              <a:t>Цырендылыкова Номина</a:t>
            </a:r>
          </a:p>
        </p:txBody>
      </p:sp>
      <p:grpSp>
        <p:nvGrpSpPr>
          <p:cNvPr id="242" name="object 5"/>
          <p:cNvGrpSpPr/>
          <p:nvPr/>
        </p:nvGrpSpPr>
        <p:grpSpPr>
          <a:xfrm>
            <a:off x="10902236" y="-1"/>
            <a:ext cx="6383271" cy="3735008"/>
            <a:chOff x="0" y="0"/>
            <a:chExt cx="6383270" cy="3735006"/>
          </a:xfrm>
        </p:grpSpPr>
        <p:sp>
          <p:nvSpPr>
            <p:cNvPr id="235" name="Фигура"/>
            <p:cNvSpPr/>
            <p:nvPr/>
          </p:nvSpPr>
          <p:spPr>
            <a:xfrm>
              <a:off x="3003259" y="0"/>
              <a:ext cx="1080439" cy="302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54" y="0"/>
                  </a:moveTo>
                  <a:lnTo>
                    <a:pt x="0" y="0"/>
                  </a:lnTo>
                  <a:lnTo>
                    <a:pt x="10287" y="21600"/>
                  </a:lnTo>
                  <a:lnTo>
                    <a:pt x="21600" y="20789"/>
                  </a:lnTo>
                  <a:lnTo>
                    <a:pt x="8654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36" name="Фигура"/>
            <p:cNvSpPr/>
            <p:nvPr/>
          </p:nvSpPr>
          <p:spPr>
            <a:xfrm>
              <a:off x="3878760" y="0"/>
              <a:ext cx="1341374" cy="28006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327" y="0"/>
                  </a:moveTo>
                  <a:lnTo>
                    <a:pt x="0" y="0"/>
                  </a:lnTo>
                  <a:lnTo>
                    <a:pt x="12420" y="21600"/>
                  </a:lnTo>
                  <a:lnTo>
                    <a:pt x="21600" y="20717"/>
                  </a:lnTo>
                  <a:lnTo>
                    <a:pt x="7327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37" name="Фигура"/>
            <p:cNvSpPr/>
            <p:nvPr/>
          </p:nvSpPr>
          <p:spPr>
            <a:xfrm>
              <a:off x="4803957" y="0"/>
              <a:ext cx="1579314" cy="2570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82" y="0"/>
                  </a:moveTo>
                  <a:lnTo>
                    <a:pt x="0" y="0"/>
                  </a:lnTo>
                  <a:lnTo>
                    <a:pt x="13580" y="21600"/>
                  </a:lnTo>
                  <a:lnTo>
                    <a:pt x="21600" y="20609"/>
                  </a:lnTo>
                  <a:lnTo>
                    <a:pt x="6682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38" name="Фигура"/>
            <p:cNvSpPr/>
            <p:nvPr/>
          </p:nvSpPr>
          <p:spPr>
            <a:xfrm>
              <a:off x="2158039" y="0"/>
              <a:ext cx="792343" cy="3256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436" y="0"/>
                  </a:moveTo>
                  <a:lnTo>
                    <a:pt x="0" y="0"/>
                  </a:lnTo>
                  <a:lnTo>
                    <a:pt x="6021" y="21600"/>
                  </a:lnTo>
                  <a:lnTo>
                    <a:pt x="21600" y="20838"/>
                  </a:lnTo>
                  <a:lnTo>
                    <a:pt x="11436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39" name="Фигура"/>
            <p:cNvSpPr/>
            <p:nvPr/>
          </p:nvSpPr>
          <p:spPr>
            <a:xfrm>
              <a:off x="1211230" y="0"/>
              <a:ext cx="589606" cy="3491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09" y="0"/>
                  </a:moveTo>
                  <a:lnTo>
                    <a:pt x="4172" y="0"/>
                  </a:lnTo>
                  <a:lnTo>
                    <a:pt x="0" y="21600"/>
                  </a:lnTo>
                  <a:lnTo>
                    <a:pt x="21600" y="20867"/>
                  </a:lnTo>
                  <a:lnTo>
                    <a:pt x="19409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0" name="Фигура"/>
            <p:cNvSpPr/>
            <p:nvPr/>
          </p:nvSpPr>
          <p:spPr>
            <a:xfrm>
              <a:off x="0" y="0"/>
              <a:ext cx="907324" cy="3735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8423" y="0"/>
                  </a:lnTo>
                  <a:lnTo>
                    <a:pt x="0" y="21600"/>
                  </a:lnTo>
                  <a:lnTo>
                    <a:pt x="14491" y="20893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EC1D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1" name="Треугольник"/>
            <p:cNvSpPr/>
            <p:nvPr/>
          </p:nvSpPr>
          <p:spPr>
            <a:xfrm>
              <a:off x="5803120" y="0"/>
              <a:ext cx="16943" cy="33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77" y="0"/>
                  </a:moveTo>
                  <a:lnTo>
                    <a:pt x="0" y="0"/>
                  </a:lnTo>
                  <a:lnTo>
                    <a:pt x="21600" y="21600"/>
                  </a:lnTo>
                  <a:lnTo>
                    <a:pt x="8877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81" name="object 7"/>
          <p:cNvGrpSpPr/>
          <p:nvPr/>
        </p:nvGrpSpPr>
        <p:grpSpPr>
          <a:xfrm>
            <a:off x="5800287" y="739202"/>
            <a:ext cx="3308034" cy="1544192"/>
            <a:chOff x="0" y="0"/>
            <a:chExt cx="3308033" cy="1544190"/>
          </a:xfrm>
        </p:grpSpPr>
        <p:grpSp>
          <p:nvGrpSpPr>
            <p:cNvPr id="246" name="object 8"/>
            <p:cNvGrpSpPr/>
            <p:nvPr/>
          </p:nvGrpSpPr>
          <p:grpSpPr>
            <a:xfrm>
              <a:off x="68032" y="441736"/>
              <a:ext cx="2692694" cy="723242"/>
              <a:chOff x="0" y="0"/>
              <a:chExt cx="2692693" cy="723240"/>
            </a:xfrm>
          </p:grpSpPr>
          <p:sp>
            <p:nvSpPr>
              <p:cNvPr id="243" name="Фигура"/>
              <p:cNvSpPr/>
              <p:nvPr/>
            </p:nvSpPr>
            <p:spPr>
              <a:xfrm>
                <a:off x="0" y="0"/>
                <a:ext cx="327292" cy="3174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8013" y="44"/>
                    </a:lnTo>
                    <a:lnTo>
                      <a:pt x="5026" y="1443"/>
                    </a:lnTo>
                    <a:lnTo>
                      <a:pt x="0" y="21600"/>
                    </a:lnTo>
                    <a:lnTo>
                      <a:pt x="15396" y="21518"/>
                    </a:lnTo>
                    <a:lnTo>
                      <a:pt x="15701" y="21490"/>
                    </a:lnTo>
                    <a:lnTo>
                      <a:pt x="15976" y="21419"/>
                    </a:lnTo>
                    <a:lnTo>
                      <a:pt x="16237" y="21189"/>
                    </a:lnTo>
                    <a:lnTo>
                      <a:pt x="16498" y="20962"/>
                    </a:lnTo>
                    <a:lnTo>
                      <a:pt x="16648" y="20714"/>
                    </a:lnTo>
                    <a:lnTo>
                      <a:pt x="16731" y="20419"/>
                    </a:lnTo>
                    <a:lnTo>
                      <a:pt x="17482" y="17204"/>
                    </a:lnTo>
                    <a:lnTo>
                      <a:pt x="18490" y="12889"/>
                    </a:lnTo>
                    <a:lnTo>
                      <a:pt x="19255" y="9622"/>
                    </a:lnTo>
                    <a:lnTo>
                      <a:pt x="19303" y="9319"/>
                    </a:lnTo>
                    <a:lnTo>
                      <a:pt x="19264" y="9080"/>
                    </a:lnTo>
                    <a:lnTo>
                      <a:pt x="19109" y="8861"/>
                    </a:lnTo>
                    <a:lnTo>
                      <a:pt x="18955" y="8642"/>
                    </a:lnTo>
                    <a:lnTo>
                      <a:pt x="18916" y="8629"/>
                    </a:lnTo>
                    <a:lnTo>
                      <a:pt x="18704" y="8563"/>
                    </a:lnTo>
                    <a:lnTo>
                      <a:pt x="18405" y="8552"/>
                    </a:lnTo>
                    <a:lnTo>
                      <a:pt x="14088" y="8583"/>
                    </a:lnTo>
                    <a:lnTo>
                      <a:pt x="14088" y="12896"/>
                    </a:lnTo>
                    <a:lnTo>
                      <a:pt x="13091" y="17185"/>
                    </a:lnTo>
                    <a:lnTo>
                      <a:pt x="5378" y="17204"/>
                    </a:lnTo>
                    <a:lnTo>
                      <a:pt x="6376" y="12908"/>
                    </a:lnTo>
                    <a:lnTo>
                      <a:pt x="14088" y="12896"/>
                    </a:lnTo>
                    <a:lnTo>
                      <a:pt x="14088" y="8583"/>
                    </a:lnTo>
                    <a:lnTo>
                      <a:pt x="7485" y="8629"/>
                    </a:lnTo>
                    <a:lnTo>
                      <a:pt x="8484" y="4332"/>
                    </a:lnTo>
                    <a:lnTo>
                      <a:pt x="17216" y="4305"/>
                    </a:lnTo>
                    <a:lnTo>
                      <a:pt x="18816" y="4208"/>
                    </a:lnTo>
                    <a:lnTo>
                      <a:pt x="19935" y="3840"/>
                    </a:lnTo>
                    <a:lnTo>
                      <a:pt x="20683" y="3088"/>
                    </a:lnTo>
                    <a:lnTo>
                      <a:pt x="21173" y="1837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44" name="Фигура"/>
              <p:cNvSpPr/>
              <p:nvPr/>
            </p:nvSpPr>
            <p:spPr>
              <a:xfrm>
                <a:off x="612838" y="406031"/>
                <a:ext cx="310732" cy="3172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5872" y="22"/>
                    </a:lnTo>
                    <a:lnTo>
                      <a:pt x="15872" y="4292"/>
                    </a:lnTo>
                    <a:lnTo>
                      <a:pt x="14825" y="8573"/>
                    </a:lnTo>
                    <a:lnTo>
                      <a:pt x="7884" y="8621"/>
                    </a:lnTo>
                    <a:lnTo>
                      <a:pt x="8932" y="4339"/>
                    </a:lnTo>
                    <a:lnTo>
                      <a:pt x="8937" y="4321"/>
                    </a:lnTo>
                    <a:lnTo>
                      <a:pt x="15872" y="4292"/>
                    </a:lnTo>
                    <a:lnTo>
                      <a:pt x="15872" y="22"/>
                    </a:lnTo>
                    <a:lnTo>
                      <a:pt x="3048" y="69"/>
                    </a:lnTo>
                    <a:lnTo>
                      <a:pt x="1995" y="4369"/>
                    </a:lnTo>
                    <a:lnTo>
                      <a:pt x="4298" y="4339"/>
                    </a:lnTo>
                    <a:lnTo>
                      <a:pt x="0" y="21600"/>
                    </a:lnTo>
                    <a:lnTo>
                      <a:pt x="4638" y="21584"/>
                    </a:lnTo>
                    <a:lnTo>
                      <a:pt x="6787" y="12951"/>
                    </a:lnTo>
                    <a:lnTo>
                      <a:pt x="15444" y="12937"/>
                    </a:lnTo>
                    <a:lnTo>
                      <a:pt x="18553" y="11521"/>
                    </a:lnTo>
                    <a:lnTo>
                      <a:pt x="19465" y="8621"/>
                    </a:lnTo>
                    <a:lnTo>
                      <a:pt x="20542" y="427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45" name="Фигура"/>
              <p:cNvSpPr/>
              <p:nvPr/>
            </p:nvSpPr>
            <p:spPr>
              <a:xfrm>
                <a:off x="2365413" y="398043"/>
                <a:ext cx="327281" cy="317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153" y="18"/>
                    </a:lnTo>
                    <a:lnTo>
                      <a:pt x="16153" y="4353"/>
                    </a:lnTo>
                    <a:lnTo>
                      <a:pt x="15155" y="8642"/>
                    </a:lnTo>
                    <a:lnTo>
                      <a:pt x="7442" y="8661"/>
                    </a:lnTo>
                    <a:lnTo>
                      <a:pt x="8441" y="4366"/>
                    </a:lnTo>
                    <a:lnTo>
                      <a:pt x="16153" y="4353"/>
                    </a:lnTo>
                    <a:lnTo>
                      <a:pt x="16153" y="18"/>
                    </a:lnTo>
                    <a:lnTo>
                      <a:pt x="7942" y="45"/>
                    </a:lnTo>
                    <a:lnTo>
                      <a:pt x="5493" y="775"/>
                    </a:lnTo>
                    <a:lnTo>
                      <a:pt x="0" y="21600"/>
                    </a:lnTo>
                    <a:lnTo>
                      <a:pt x="4402" y="21583"/>
                    </a:lnTo>
                    <a:lnTo>
                      <a:pt x="6443" y="12958"/>
                    </a:lnTo>
                    <a:lnTo>
                      <a:pt x="14154" y="12946"/>
                    </a:lnTo>
                    <a:lnTo>
                      <a:pt x="12116" y="21562"/>
                    </a:lnTo>
                    <a:lnTo>
                      <a:pt x="16519" y="21546"/>
                    </a:lnTo>
                    <a:lnTo>
                      <a:pt x="18549" y="12938"/>
                    </a:lnTo>
                    <a:lnTo>
                      <a:pt x="19557" y="8661"/>
                    </a:lnTo>
                    <a:lnTo>
                      <a:pt x="20576" y="4345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pic>
          <p:nvPicPr>
            <p:cNvPr id="247" name="object 9" descr="object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45" y="1376378"/>
              <a:ext cx="83789" cy="941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53" name="object 10"/>
            <p:cNvGrpSpPr/>
            <p:nvPr/>
          </p:nvGrpSpPr>
          <p:grpSpPr>
            <a:xfrm>
              <a:off x="110845" y="1373320"/>
              <a:ext cx="516319" cy="138011"/>
              <a:chOff x="0" y="0"/>
              <a:chExt cx="516317" cy="138010"/>
            </a:xfrm>
          </p:grpSpPr>
          <p:sp>
            <p:nvSpPr>
              <p:cNvPr id="248" name="Фигура"/>
              <p:cNvSpPr/>
              <p:nvPr/>
            </p:nvSpPr>
            <p:spPr>
              <a:xfrm>
                <a:off x="0" y="0"/>
                <a:ext cx="99276" cy="138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849"/>
                    </a:moveTo>
                    <a:lnTo>
                      <a:pt x="20865" y="4685"/>
                    </a:lnTo>
                    <a:lnTo>
                      <a:pt x="19417" y="2934"/>
                    </a:lnTo>
                    <a:lnTo>
                      <a:pt x="18812" y="2200"/>
                    </a:lnTo>
                    <a:lnTo>
                      <a:pt x="16988" y="1262"/>
                    </a:lnTo>
                    <a:lnTo>
                      <a:pt x="16988" y="7849"/>
                    </a:lnTo>
                    <a:lnTo>
                      <a:pt x="16568" y="9909"/>
                    </a:lnTo>
                    <a:lnTo>
                      <a:pt x="15352" y="11455"/>
                    </a:lnTo>
                    <a:lnTo>
                      <a:pt x="13415" y="12427"/>
                    </a:lnTo>
                    <a:lnTo>
                      <a:pt x="10826" y="12765"/>
                    </a:lnTo>
                    <a:lnTo>
                      <a:pt x="8138" y="12405"/>
                    </a:lnTo>
                    <a:lnTo>
                      <a:pt x="8019" y="12347"/>
                    </a:lnTo>
                    <a:lnTo>
                      <a:pt x="6032" y="11395"/>
                    </a:lnTo>
                    <a:lnTo>
                      <a:pt x="4659" y="9843"/>
                    </a:lnTo>
                    <a:lnTo>
                      <a:pt x="4167" y="7849"/>
                    </a:lnTo>
                    <a:lnTo>
                      <a:pt x="4659" y="5856"/>
                    </a:lnTo>
                    <a:lnTo>
                      <a:pt x="6032" y="4303"/>
                    </a:lnTo>
                    <a:lnTo>
                      <a:pt x="8022" y="3349"/>
                    </a:lnTo>
                    <a:lnTo>
                      <a:pt x="8138" y="3293"/>
                    </a:lnTo>
                    <a:lnTo>
                      <a:pt x="10826" y="2934"/>
                    </a:lnTo>
                    <a:lnTo>
                      <a:pt x="13415" y="3272"/>
                    </a:lnTo>
                    <a:lnTo>
                      <a:pt x="15352" y="4244"/>
                    </a:lnTo>
                    <a:lnTo>
                      <a:pt x="16568" y="5788"/>
                    </a:lnTo>
                    <a:lnTo>
                      <a:pt x="16988" y="7849"/>
                    </a:lnTo>
                    <a:lnTo>
                      <a:pt x="16988" y="1262"/>
                    </a:lnTo>
                    <a:lnTo>
                      <a:pt x="15668" y="580"/>
                    </a:lnTo>
                    <a:lnTo>
                      <a:pt x="11666" y="0"/>
                    </a:lnTo>
                    <a:lnTo>
                      <a:pt x="9257" y="219"/>
                    </a:lnTo>
                    <a:lnTo>
                      <a:pt x="7179" y="861"/>
                    </a:lnTo>
                    <a:lnTo>
                      <a:pt x="5460" y="1910"/>
                    </a:lnTo>
                    <a:lnTo>
                      <a:pt x="4125" y="3349"/>
                    </a:lnTo>
                    <a:lnTo>
                      <a:pt x="3949" y="3317"/>
                    </a:lnTo>
                    <a:lnTo>
                      <a:pt x="4125" y="2775"/>
                    </a:lnTo>
                    <a:lnTo>
                      <a:pt x="4203" y="1910"/>
                    </a:lnTo>
                    <a:lnTo>
                      <a:pt x="4217" y="479"/>
                    </a:lnTo>
                    <a:lnTo>
                      <a:pt x="0" y="479"/>
                    </a:lnTo>
                    <a:lnTo>
                      <a:pt x="0" y="21600"/>
                    </a:lnTo>
                    <a:lnTo>
                      <a:pt x="4349" y="21600"/>
                    </a:lnTo>
                    <a:lnTo>
                      <a:pt x="4349" y="14230"/>
                    </a:lnTo>
                    <a:lnTo>
                      <a:pt x="4217" y="13081"/>
                    </a:lnTo>
                    <a:lnTo>
                      <a:pt x="3949" y="12379"/>
                    </a:lnTo>
                    <a:lnTo>
                      <a:pt x="4125" y="12347"/>
                    </a:lnTo>
                    <a:lnTo>
                      <a:pt x="5441" y="13787"/>
                    </a:lnTo>
                    <a:lnTo>
                      <a:pt x="7165" y="14836"/>
                    </a:lnTo>
                    <a:lnTo>
                      <a:pt x="9251" y="15480"/>
                    </a:lnTo>
                    <a:lnTo>
                      <a:pt x="11666" y="15697"/>
                    </a:lnTo>
                    <a:lnTo>
                      <a:pt x="15668" y="15116"/>
                    </a:lnTo>
                    <a:lnTo>
                      <a:pt x="18812" y="13496"/>
                    </a:lnTo>
                    <a:lnTo>
                      <a:pt x="19417" y="12765"/>
                    </a:lnTo>
                    <a:lnTo>
                      <a:pt x="20865" y="11014"/>
                    </a:lnTo>
                    <a:lnTo>
                      <a:pt x="21600" y="7849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49" name="Фигура"/>
              <p:cNvSpPr/>
              <p:nvPr/>
            </p:nvSpPr>
            <p:spPr>
              <a:xfrm>
                <a:off x="110756" y="0"/>
                <a:ext cx="103151" cy="1002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1"/>
                    </a:moveTo>
                    <a:lnTo>
                      <a:pt x="20789" y="6501"/>
                    </a:lnTo>
                    <a:lnTo>
                      <a:pt x="19284" y="4212"/>
                    </a:lnTo>
                    <a:lnTo>
                      <a:pt x="18539" y="3077"/>
                    </a:lnTo>
                    <a:lnTo>
                      <a:pt x="17164" y="2169"/>
                    </a:lnTo>
                    <a:lnTo>
                      <a:pt x="17164" y="10801"/>
                    </a:lnTo>
                    <a:lnTo>
                      <a:pt x="16704" y="13498"/>
                    </a:lnTo>
                    <a:lnTo>
                      <a:pt x="15409" y="15577"/>
                    </a:lnTo>
                    <a:lnTo>
                      <a:pt x="13401" y="16915"/>
                    </a:lnTo>
                    <a:lnTo>
                      <a:pt x="10803" y="17388"/>
                    </a:lnTo>
                    <a:lnTo>
                      <a:pt x="8204" y="16915"/>
                    </a:lnTo>
                    <a:lnTo>
                      <a:pt x="6196" y="15577"/>
                    </a:lnTo>
                    <a:lnTo>
                      <a:pt x="4901" y="13498"/>
                    </a:lnTo>
                    <a:lnTo>
                      <a:pt x="4441" y="10801"/>
                    </a:lnTo>
                    <a:lnTo>
                      <a:pt x="4901" y="8104"/>
                    </a:lnTo>
                    <a:lnTo>
                      <a:pt x="6196" y="6026"/>
                    </a:lnTo>
                    <a:lnTo>
                      <a:pt x="8204" y="4685"/>
                    </a:lnTo>
                    <a:lnTo>
                      <a:pt x="10803" y="4212"/>
                    </a:lnTo>
                    <a:lnTo>
                      <a:pt x="13401" y="4685"/>
                    </a:lnTo>
                    <a:lnTo>
                      <a:pt x="15409" y="6026"/>
                    </a:lnTo>
                    <a:lnTo>
                      <a:pt x="16704" y="8104"/>
                    </a:lnTo>
                    <a:lnTo>
                      <a:pt x="17164" y="10801"/>
                    </a:lnTo>
                    <a:lnTo>
                      <a:pt x="17164" y="2169"/>
                    </a:lnTo>
                    <a:lnTo>
                      <a:pt x="15119" y="815"/>
                    </a:lnTo>
                    <a:lnTo>
                      <a:pt x="10803" y="0"/>
                    </a:lnTo>
                    <a:lnTo>
                      <a:pt x="6484" y="815"/>
                    </a:lnTo>
                    <a:lnTo>
                      <a:pt x="3064" y="3077"/>
                    </a:lnTo>
                    <a:lnTo>
                      <a:pt x="811" y="6501"/>
                    </a:lnTo>
                    <a:lnTo>
                      <a:pt x="0" y="10801"/>
                    </a:lnTo>
                    <a:lnTo>
                      <a:pt x="811" y="15101"/>
                    </a:lnTo>
                    <a:lnTo>
                      <a:pt x="3064" y="18523"/>
                    </a:lnTo>
                    <a:lnTo>
                      <a:pt x="6484" y="20785"/>
                    </a:lnTo>
                    <a:lnTo>
                      <a:pt x="10803" y="21600"/>
                    </a:lnTo>
                    <a:lnTo>
                      <a:pt x="15119" y="20785"/>
                    </a:lnTo>
                    <a:lnTo>
                      <a:pt x="18539" y="18523"/>
                    </a:lnTo>
                    <a:lnTo>
                      <a:pt x="19286" y="17388"/>
                    </a:lnTo>
                    <a:lnTo>
                      <a:pt x="20789" y="15101"/>
                    </a:lnTo>
                    <a:lnTo>
                      <a:pt x="21600" y="10801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50" name="Фигура"/>
              <p:cNvSpPr/>
              <p:nvPr/>
            </p:nvSpPr>
            <p:spPr>
              <a:xfrm>
                <a:off x="225399" y="0"/>
                <a:ext cx="92965" cy="1002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1"/>
                    </a:moveTo>
                    <a:lnTo>
                      <a:pt x="21284" y="8826"/>
                    </a:lnTo>
                    <a:lnTo>
                      <a:pt x="21278" y="8783"/>
                    </a:lnTo>
                    <a:lnTo>
                      <a:pt x="20877" y="6280"/>
                    </a:lnTo>
                    <a:lnTo>
                      <a:pt x="19428" y="3909"/>
                    </a:lnTo>
                    <a:lnTo>
                      <a:pt x="18800" y="2880"/>
                    </a:lnTo>
                    <a:lnTo>
                      <a:pt x="16722" y="1534"/>
                    </a:lnTo>
                    <a:lnTo>
                      <a:pt x="16722" y="8692"/>
                    </a:lnTo>
                    <a:lnTo>
                      <a:pt x="16628" y="8783"/>
                    </a:lnTo>
                    <a:lnTo>
                      <a:pt x="16156" y="8474"/>
                    </a:lnTo>
                    <a:lnTo>
                      <a:pt x="15397" y="8386"/>
                    </a:lnTo>
                    <a:lnTo>
                      <a:pt x="6445" y="8386"/>
                    </a:lnTo>
                    <a:lnTo>
                      <a:pt x="5403" y="8561"/>
                    </a:lnTo>
                    <a:lnTo>
                      <a:pt x="4881" y="8826"/>
                    </a:lnTo>
                    <a:lnTo>
                      <a:pt x="4786" y="8739"/>
                    </a:lnTo>
                    <a:lnTo>
                      <a:pt x="5477" y="6707"/>
                    </a:lnTo>
                    <a:lnTo>
                      <a:pt x="6787" y="5186"/>
                    </a:lnTo>
                    <a:lnTo>
                      <a:pt x="8649" y="4237"/>
                    </a:lnTo>
                    <a:lnTo>
                      <a:pt x="10992" y="3909"/>
                    </a:lnTo>
                    <a:lnTo>
                      <a:pt x="13267" y="4229"/>
                    </a:lnTo>
                    <a:lnTo>
                      <a:pt x="15011" y="5164"/>
                    </a:lnTo>
                    <a:lnTo>
                      <a:pt x="16179" y="6666"/>
                    </a:lnTo>
                    <a:lnTo>
                      <a:pt x="16722" y="8692"/>
                    </a:lnTo>
                    <a:lnTo>
                      <a:pt x="16722" y="1534"/>
                    </a:lnTo>
                    <a:lnTo>
                      <a:pt x="15507" y="744"/>
                    </a:lnTo>
                    <a:lnTo>
                      <a:pt x="11133" y="0"/>
                    </a:lnTo>
                    <a:lnTo>
                      <a:pt x="6557" y="782"/>
                    </a:lnTo>
                    <a:lnTo>
                      <a:pt x="3045" y="2995"/>
                    </a:lnTo>
                    <a:lnTo>
                      <a:pt x="794" y="6447"/>
                    </a:lnTo>
                    <a:lnTo>
                      <a:pt x="0" y="10933"/>
                    </a:lnTo>
                    <a:lnTo>
                      <a:pt x="826" y="15304"/>
                    </a:lnTo>
                    <a:lnTo>
                      <a:pt x="3152" y="18671"/>
                    </a:lnTo>
                    <a:lnTo>
                      <a:pt x="6754" y="20834"/>
                    </a:lnTo>
                    <a:lnTo>
                      <a:pt x="11420" y="21600"/>
                    </a:lnTo>
                    <a:lnTo>
                      <a:pt x="14211" y="21343"/>
                    </a:lnTo>
                    <a:lnTo>
                      <a:pt x="16717" y="20563"/>
                    </a:lnTo>
                    <a:lnTo>
                      <a:pt x="18965" y="19248"/>
                    </a:lnTo>
                    <a:lnTo>
                      <a:pt x="20845" y="17519"/>
                    </a:lnTo>
                    <a:lnTo>
                      <a:pt x="20986" y="17388"/>
                    </a:lnTo>
                    <a:lnTo>
                      <a:pt x="18145" y="14532"/>
                    </a:lnTo>
                    <a:lnTo>
                      <a:pt x="16551" y="15908"/>
                    </a:lnTo>
                    <a:lnTo>
                      <a:pt x="14973" y="16832"/>
                    </a:lnTo>
                    <a:lnTo>
                      <a:pt x="13323" y="17355"/>
                    </a:lnTo>
                    <a:lnTo>
                      <a:pt x="11514" y="17519"/>
                    </a:lnTo>
                    <a:lnTo>
                      <a:pt x="8882" y="17147"/>
                    </a:lnTo>
                    <a:lnTo>
                      <a:pt x="6849" y="16058"/>
                    </a:lnTo>
                    <a:lnTo>
                      <a:pt x="5453" y="14297"/>
                    </a:lnTo>
                    <a:lnTo>
                      <a:pt x="4739" y="11898"/>
                    </a:lnTo>
                    <a:lnTo>
                      <a:pt x="4547" y="11370"/>
                    </a:lnTo>
                    <a:lnTo>
                      <a:pt x="4645" y="11286"/>
                    </a:lnTo>
                    <a:lnTo>
                      <a:pt x="5167" y="11545"/>
                    </a:lnTo>
                    <a:lnTo>
                      <a:pt x="5922" y="11633"/>
                    </a:lnTo>
                    <a:lnTo>
                      <a:pt x="21600" y="11633"/>
                    </a:lnTo>
                    <a:lnTo>
                      <a:pt x="21600" y="10801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51" name="Фигура"/>
              <p:cNvSpPr/>
              <p:nvPr/>
            </p:nvSpPr>
            <p:spPr>
              <a:xfrm>
                <a:off x="336156" y="2437"/>
                <a:ext cx="83364" cy="954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7538"/>
                    </a:moveTo>
                    <a:lnTo>
                      <a:pt x="18592" y="17538"/>
                    </a:lnTo>
                    <a:lnTo>
                      <a:pt x="18220" y="17354"/>
                    </a:lnTo>
                    <a:lnTo>
                      <a:pt x="17793" y="16201"/>
                    </a:lnTo>
                    <a:lnTo>
                      <a:pt x="16161" y="11261"/>
                    </a:lnTo>
                    <a:lnTo>
                      <a:pt x="14732" y="10477"/>
                    </a:lnTo>
                    <a:lnTo>
                      <a:pt x="11616" y="10431"/>
                    </a:lnTo>
                    <a:lnTo>
                      <a:pt x="11616" y="10249"/>
                    </a:lnTo>
                    <a:lnTo>
                      <a:pt x="14469" y="10201"/>
                    </a:lnTo>
                    <a:lnTo>
                      <a:pt x="16108" y="9370"/>
                    </a:lnTo>
                    <a:lnTo>
                      <a:pt x="16796" y="7616"/>
                    </a:lnTo>
                    <a:lnTo>
                      <a:pt x="17638" y="5678"/>
                    </a:lnTo>
                    <a:lnTo>
                      <a:pt x="18273" y="4387"/>
                    </a:lnTo>
                    <a:lnTo>
                      <a:pt x="18852" y="4065"/>
                    </a:lnTo>
                    <a:lnTo>
                      <a:pt x="21491" y="4065"/>
                    </a:lnTo>
                    <a:lnTo>
                      <a:pt x="21491" y="0"/>
                    </a:lnTo>
                    <a:lnTo>
                      <a:pt x="16266" y="0"/>
                    </a:lnTo>
                    <a:lnTo>
                      <a:pt x="14841" y="647"/>
                    </a:lnTo>
                    <a:lnTo>
                      <a:pt x="12353" y="5957"/>
                    </a:lnTo>
                    <a:lnTo>
                      <a:pt x="11458" y="8122"/>
                    </a:lnTo>
                    <a:lnTo>
                      <a:pt x="10879" y="8536"/>
                    </a:lnTo>
                    <a:lnTo>
                      <a:pt x="5966" y="8536"/>
                    </a:lnTo>
                    <a:lnTo>
                      <a:pt x="4962" y="8634"/>
                    </a:lnTo>
                    <a:lnTo>
                      <a:pt x="4906" y="8588"/>
                    </a:lnTo>
                    <a:lnTo>
                      <a:pt x="5117" y="7987"/>
                    </a:lnTo>
                    <a:lnTo>
                      <a:pt x="5173" y="7521"/>
                    </a:lnTo>
                    <a:lnTo>
                      <a:pt x="5173" y="141"/>
                    </a:lnTo>
                    <a:lnTo>
                      <a:pt x="0" y="141"/>
                    </a:lnTo>
                    <a:lnTo>
                      <a:pt x="0" y="21459"/>
                    </a:lnTo>
                    <a:lnTo>
                      <a:pt x="5173" y="21459"/>
                    </a:lnTo>
                    <a:lnTo>
                      <a:pt x="5173" y="13153"/>
                    </a:lnTo>
                    <a:lnTo>
                      <a:pt x="5117" y="12693"/>
                    </a:lnTo>
                    <a:lnTo>
                      <a:pt x="4906" y="12092"/>
                    </a:lnTo>
                    <a:lnTo>
                      <a:pt x="4962" y="12046"/>
                    </a:lnTo>
                    <a:lnTo>
                      <a:pt x="5966" y="12138"/>
                    </a:lnTo>
                    <a:lnTo>
                      <a:pt x="10826" y="12138"/>
                    </a:lnTo>
                    <a:lnTo>
                      <a:pt x="11669" y="12880"/>
                    </a:lnTo>
                    <a:lnTo>
                      <a:pt x="12304" y="15048"/>
                    </a:lnTo>
                    <a:lnTo>
                      <a:pt x="13518" y="18831"/>
                    </a:lnTo>
                    <a:lnTo>
                      <a:pt x="14150" y="20726"/>
                    </a:lnTo>
                    <a:lnTo>
                      <a:pt x="15736" y="21600"/>
                    </a:lnTo>
                    <a:lnTo>
                      <a:pt x="21600" y="21600"/>
                    </a:lnTo>
                    <a:lnTo>
                      <a:pt x="21600" y="17538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52" name="Фигура"/>
              <p:cNvSpPr/>
              <p:nvPr/>
            </p:nvSpPr>
            <p:spPr>
              <a:xfrm>
                <a:off x="427430" y="3048"/>
                <a:ext cx="88888" cy="941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4255"/>
                    </a:lnTo>
                    <a:lnTo>
                      <a:pt x="8172" y="4255"/>
                    </a:lnTo>
                    <a:lnTo>
                      <a:pt x="8573" y="4068"/>
                    </a:lnTo>
                    <a:lnTo>
                      <a:pt x="8623" y="4115"/>
                    </a:lnTo>
                    <a:lnTo>
                      <a:pt x="8425" y="4491"/>
                    </a:lnTo>
                    <a:lnTo>
                      <a:pt x="8376" y="4907"/>
                    </a:lnTo>
                    <a:lnTo>
                      <a:pt x="8376" y="21600"/>
                    </a:lnTo>
                    <a:lnTo>
                      <a:pt x="13230" y="21600"/>
                    </a:lnTo>
                    <a:lnTo>
                      <a:pt x="13230" y="4907"/>
                    </a:lnTo>
                    <a:lnTo>
                      <a:pt x="13184" y="4491"/>
                    </a:lnTo>
                    <a:lnTo>
                      <a:pt x="12984" y="4115"/>
                    </a:lnTo>
                    <a:lnTo>
                      <a:pt x="13030" y="4068"/>
                    </a:lnTo>
                    <a:lnTo>
                      <a:pt x="13428" y="4255"/>
                    </a:lnTo>
                    <a:lnTo>
                      <a:pt x="21600" y="4255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pic>
          <p:nvPicPr>
            <p:cNvPr id="254" name="object 11" descr="object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6670" y="1373311"/>
              <a:ext cx="197565" cy="1003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5" name="object 12" descr="object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33362" y="1348804"/>
              <a:ext cx="129075" cy="1953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6" name="object 13" descr="object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84362" y="1348804"/>
              <a:ext cx="129243" cy="12317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7" name="object 14" descr="object 1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35539" y="1348813"/>
              <a:ext cx="126698" cy="1231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8" name="object 15" descr="object 1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87553" y="1351330"/>
              <a:ext cx="150163" cy="1181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9" name="object 16" descr="object 1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663012" y="1348804"/>
              <a:ext cx="257979" cy="12317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79" name="object 17"/>
            <p:cNvGrpSpPr/>
            <p:nvPr/>
          </p:nvGrpSpPr>
          <p:grpSpPr>
            <a:xfrm>
              <a:off x="-1" y="430498"/>
              <a:ext cx="2848854" cy="1067639"/>
              <a:chOff x="0" y="0"/>
              <a:chExt cx="2848852" cy="1067638"/>
            </a:xfrm>
          </p:grpSpPr>
          <p:sp>
            <p:nvSpPr>
              <p:cNvPr id="260" name="Фигура"/>
              <p:cNvSpPr/>
              <p:nvPr/>
            </p:nvSpPr>
            <p:spPr>
              <a:xfrm>
                <a:off x="0" y="419938"/>
                <a:ext cx="310706" cy="3171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3046" y="68"/>
                    </a:lnTo>
                    <a:lnTo>
                      <a:pt x="1994" y="4367"/>
                    </a:lnTo>
                    <a:lnTo>
                      <a:pt x="4297" y="4337"/>
                    </a:lnTo>
                    <a:lnTo>
                      <a:pt x="0" y="21600"/>
                    </a:lnTo>
                    <a:lnTo>
                      <a:pt x="4638" y="21584"/>
                    </a:lnTo>
                    <a:lnTo>
                      <a:pt x="8936" y="4320"/>
                    </a:lnTo>
                    <a:lnTo>
                      <a:pt x="15877" y="4272"/>
                    </a:lnTo>
                    <a:lnTo>
                      <a:pt x="11578" y="21533"/>
                    </a:lnTo>
                    <a:lnTo>
                      <a:pt x="16250" y="21561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61" name="Фигура"/>
              <p:cNvSpPr/>
              <p:nvPr/>
            </p:nvSpPr>
            <p:spPr>
              <a:xfrm>
                <a:off x="341160" y="417855"/>
                <a:ext cx="276492" cy="3169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6012" y="19"/>
                    </a:lnTo>
                    <a:lnTo>
                      <a:pt x="0" y="21600"/>
                    </a:lnTo>
                    <a:lnTo>
                      <a:pt x="15636" y="21547"/>
                    </a:lnTo>
                    <a:lnTo>
                      <a:pt x="16819" y="17243"/>
                    </a:lnTo>
                    <a:lnTo>
                      <a:pt x="6394" y="17280"/>
                    </a:lnTo>
                    <a:lnTo>
                      <a:pt x="8193" y="10809"/>
                    </a:lnTo>
                    <a:lnTo>
                      <a:pt x="18619" y="10775"/>
                    </a:lnTo>
                    <a:lnTo>
                      <a:pt x="19801" y="6470"/>
                    </a:lnTo>
                    <a:lnTo>
                      <a:pt x="9377" y="6505"/>
                    </a:lnTo>
                    <a:lnTo>
                      <a:pt x="9992" y="4337"/>
                    </a:lnTo>
                    <a:lnTo>
                      <a:pt x="20417" y="430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62" name="Фигура"/>
              <p:cNvSpPr/>
              <p:nvPr/>
            </p:nvSpPr>
            <p:spPr>
              <a:xfrm>
                <a:off x="437730" y="8623"/>
                <a:ext cx="343829" cy="3176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415" y="22"/>
                    </a:lnTo>
                    <a:lnTo>
                      <a:pt x="16415" y="4354"/>
                    </a:lnTo>
                    <a:lnTo>
                      <a:pt x="13524" y="17253"/>
                    </a:lnTo>
                    <a:lnTo>
                      <a:pt x="5141" y="17290"/>
                    </a:lnTo>
                    <a:lnTo>
                      <a:pt x="8034" y="4377"/>
                    </a:lnTo>
                    <a:lnTo>
                      <a:pt x="16415" y="4354"/>
                    </a:lnTo>
                    <a:lnTo>
                      <a:pt x="16415" y="22"/>
                    </a:lnTo>
                    <a:lnTo>
                      <a:pt x="8311" y="54"/>
                    </a:lnTo>
                    <a:lnTo>
                      <a:pt x="5389" y="752"/>
                    </a:lnTo>
                    <a:lnTo>
                      <a:pt x="4119" y="3251"/>
                    </a:lnTo>
                    <a:lnTo>
                      <a:pt x="0" y="21600"/>
                    </a:lnTo>
                    <a:lnTo>
                      <a:pt x="13030" y="21547"/>
                    </a:lnTo>
                    <a:lnTo>
                      <a:pt x="16065" y="20925"/>
                    </a:lnTo>
                    <a:lnTo>
                      <a:pt x="17504" y="18237"/>
                    </a:lnTo>
                    <a:lnTo>
                      <a:pt x="20625" y="4341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63" name="Фигура"/>
              <p:cNvSpPr/>
              <p:nvPr/>
            </p:nvSpPr>
            <p:spPr>
              <a:xfrm>
                <a:off x="807212" y="7620"/>
                <a:ext cx="333591" cy="317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514"/>
                    </a:moveTo>
                    <a:lnTo>
                      <a:pt x="17722" y="0"/>
                    </a:lnTo>
                    <a:lnTo>
                      <a:pt x="13846" y="13"/>
                    </a:lnTo>
                    <a:lnTo>
                      <a:pt x="0" y="21600"/>
                    </a:lnTo>
                    <a:lnTo>
                      <a:pt x="4763" y="21578"/>
                    </a:lnTo>
                    <a:lnTo>
                      <a:pt x="14220" y="6826"/>
                    </a:lnTo>
                    <a:lnTo>
                      <a:pt x="16313" y="18590"/>
                    </a:lnTo>
                    <a:lnTo>
                      <a:pt x="16622" y="19935"/>
                    </a:lnTo>
                    <a:lnTo>
                      <a:pt x="17159" y="20848"/>
                    </a:lnTo>
                    <a:lnTo>
                      <a:pt x="18086" y="21366"/>
                    </a:lnTo>
                    <a:lnTo>
                      <a:pt x="19560" y="21525"/>
                    </a:lnTo>
                    <a:lnTo>
                      <a:pt x="21600" y="21514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64" name="Фигура"/>
              <p:cNvSpPr/>
              <p:nvPr/>
            </p:nvSpPr>
            <p:spPr>
              <a:xfrm>
                <a:off x="1022032" y="415201"/>
                <a:ext cx="276505" cy="316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6014" y="20"/>
                    </a:lnTo>
                    <a:lnTo>
                      <a:pt x="0" y="21600"/>
                    </a:lnTo>
                    <a:lnTo>
                      <a:pt x="15637" y="21547"/>
                    </a:lnTo>
                    <a:lnTo>
                      <a:pt x="16819" y="17245"/>
                    </a:lnTo>
                    <a:lnTo>
                      <a:pt x="6396" y="17280"/>
                    </a:lnTo>
                    <a:lnTo>
                      <a:pt x="8195" y="10809"/>
                    </a:lnTo>
                    <a:lnTo>
                      <a:pt x="18618" y="10774"/>
                    </a:lnTo>
                    <a:lnTo>
                      <a:pt x="19800" y="6471"/>
                    </a:lnTo>
                    <a:lnTo>
                      <a:pt x="9377" y="6506"/>
                    </a:lnTo>
                    <a:lnTo>
                      <a:pt x="9992" y="4339"/>
                    </a:lnTo>
                    <a:lnTo>
                      <a:pt x="20417" y="4304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65" name="Фигура"/>
              <p:cNvSpPr/>
              <p:nvPr/>
            </p:nvSpPr>
            <p:spPr>
              <a:xfrm>
                <a:off x="1244638" y="6184"/>
                <a:ext cx="296368" cy="3168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8603"/>
                    </a:moveTo>
                    <a:lnTo>
                      <a:pt x="15592" y="8620"/>
                    </a:lnTo>
                    <a:lnTo>
                      <a:pt x="15592" y="12926"/>
                    </a:lnTo>
                    <a:lnTo>
                      <a:pt x="14490" y="17221"/>
                    </a:lnTo>
                    <a:lnTo>
                      <a:pt x="5972" y="17241"/>
                    </a:lnTo>
                    <a:lnTo>
                      <a:pt x="7076" y="12937"/>
                    </a:lnTo>
                    <a:lnTo>
                      <a:pt x="15592" y="12926"/>
                    </a:lnTo>
                    <a:lnTo>
                      <a:pt x="15592" y="8620"/>
                    </a:lnTo>
                    <a:lnTo>
                      <a:pt x="8218" y="8640"/>
                    </a:lnTo>
                    <a:lnTo>
                      <a:pt x="10472" y="0"/>
                    </a:lnTo>
                    <a:lnTo>
                      <a:pt x="5610" y="19"/>
                    </a:lnTo>
                    <a:lnTo>
                      <a:pt x="0" y="21600"/>
                    </a:lnTo>
                    <a:lnTo>
                      <a:pt x="13624" y="21560"/>
                    </a:lnTo>
                    <a:lnTo>
                      <a:pt x="15779" y="21345"/>
                    </a:lnTo>
                    <a:lnTo>
                      <a:pt x="17391" y="20662"/>
                    </a:lnTo>
                    <a:lnTo>
                      <a:pt x="18508" y="19524"/>
                    </a:lnTo>
                    <a:lnTo>
                      <a:pt x="19178" y="17945"/>
                    </a:lnTo>
                    <a:lnTo>
                      <a:pt x="19360" y="17241"/>
                    </a:lnTo>
                    <a:lnTo>
                      <a:pt x="20481" y="12918"/>
                    </a:lnTo>
                    <a:lnTo>
                      <a:pt x="21590" y="8640"/>
                    </a:lnTo>
                    <a:lnTo>
                      <a:pt x="21600" y="8603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66" name="Фигура"/>
              <p:cNvSpPr/>
              <p:nvPr/>
            </p:nvSpPr>
            <p:spPr>
              <a:xfrm>
                <a:off x="1328724" y="413816"/>
                <a:ext cx="410580" cy="3179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218" y="33"/>
                    </a:lnTo>
                    <a:lnTo>
                      <a:pt x="10017" y="14977"/>
                    </a:lnTo>
                    <a:lnTo>
                      <a:pt x="8430" y="54"/>
                    </a:lnTo>
                    <a:lnTo>
                      <a:pt x="4050" y="86"/>
                    </a:lnTo>
                    <a:lnTo>
                      <a:pt x="0" y="21600"/>
                    </a:lnTo>
                    <a:lnTo>
                      <a:pt x="3510" y="21582"/>
                    </a:lnTo>
                    <a:lnTo>
                      <a:pt x="5745" y="9727"/>
                    </a:lnTo>
                    <a:lnTo>
                      <a:pt x="7021" y="21566"/>
                    </a:lnTo>
                    <a:lnTo>
                      <a:pt x="10530" y="21549"/>
                    </a:lnTo>
                    <a:lnTo>
                      <a:pt x="16275" y="9676"/>
                    </a:lnTo>
                    <a:lnTo>
                      <a:pt x="14040" y="21532"/>
                    </a:lnTo>
                    <a:lnTo>
                      <a:pt x="17550" y="21515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67" name="Фигура"/>
              <p:cNvSpPr/>
              <p:nvPr/>
            </p:nvSpPr>
            <p:spPr>
              <a:xfrm>
                <a:off x="1769656" y="412291"/>
                <a:ext cx="276492" cy="316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6014" y="20"/>
                    </a:lnTo>
                    <a:lnTo>
                      <a:pt x="0" y="21600"/>
                    </a:lnTo>
                    <a:lnTo>
                      <a:pt x="15636" y="21548"/>
                    </a:lnTo>
                    <a:lnTo>
                      <a:pt x="16819" y="17246"/>
                    </a:lnTo>
                    <a:lnTo>
                      <a:pt x="6394" y="17279"/>
                    </a:lnTo>
                    <a:lnTo>
                      <a:pt x="8193" y="10809"/>
                    </a:lnTo>
                    <a:lnTo>
                      <a:pt x="18619" y="10774"/>
                    </a:lnTo>
                    <a:lnTo>
                      <a:pt x="19801" y="6472"/>
                    </a:lnTo>
                    <a:lnTo>
                      <a:pt x="9377" y="6505"/>
                    </a:lnTo>
                    <a:lnTo>
                      <a:pt x="9992" y="4338"/>
                    </a:lnTo>
                    <a:lnTo>
                      <a:pt x="20417" y="430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68" name="Фигура"/>
              <p:cNvSpPr/>
              <p:nvPr/>
            </p:nvSpPr>
            <p:spPr>
              <a:xfrm>
                <a:off x="1947125" y="918311"/>
                <a:ext cx="129249" cy="1231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0734" y="6493"/>
                    </a:lnTo>
                    <a:lnTo>
                      <a:pt x="18777" y="3637"/>
                    </a:lnTo>
                    <a:lnTo>
                      <a:pt x="18389" y="3071"/>
                    </a:lnTo>
                    <a:lnTo>
                      <a:pt x="17425" y="2441"/>
                    </a:lnTo>
                    <a:lnTo>
                      <a:pt x="17425" y="10800"/>
                    </a:lnTo>
                    <a:lnTo>
                      <a:pt x="16946" y="13593"/>
                    </a:lnTo>
                    <a:lnTo>
                      <a:pt x="15594" y="15867"/>
                    </a:lnTo>
                    <a:lnTo>
                      <a:pt x="13501" y="17399"/>
                    </a:lnTo>
                    <a:lnTo>
                      <a:pt x="10799" y="17961"/>
                    </a:lnTo>
                    <a:lnTo>
                      <a:pt x="8099" y="17399"/>
                    </a:lnTo>
                    <a:lnTo>
                      <a:pt x="6009" y="15867"/>
                    </a:lnTo>
                    <a:lnTo>
                      <a:pt x="4655" y="13593"/>
                    </a:lnTo>
                    <a:lnTo>
                      <a:pt x="4175" y="10800"/>
                    </a:lnTo>
                    <a:lnTo>
                      <a:pt x="4655" y="7996"/>
                    </a:lnTo>
                    <a:lnTo>
                      <a:pt x="6009" y="5722"/>
                    </a:lnTo>
                    <a:lnTo>
                      <a:pt x="8099" y="4196"/>
                    </a:lnTo>
                    <a:lnTo>
                      <a:pt x="10799" y="3637"/>
                    </a:lnTo>
                    <a:lnTo>
                      <a:pt x="13501" y="4201"/>
                    </a:lnTo>
                    <a:lnTo>
                      <a:pt x="15594" y="5733"/>
                    </a:lnTo>
                    <a:lnTo>
                      <a:pt x="16946" y="8009"/>
                    </a:lnTo>
                    <a:lnTo>
                      <a:pt x="17425" y="10800"/>
                    </a:lnTo>
                    <a:lnTo>
                      <a:pt x="17425" y="2441"/>
                    </a:lnTo>
                    <a:lnTo>
                      <a:pt x="14950" y="815"/>
                    </a:lnTo>
                    <a:lnTo>
                      <a:pt x="10799" y="0"/>
                    </a:lnTo>
                    <a:lnTo>
                      <a:pt x="6650" y="815"/>
                    </a:lnTo>
                    <a:lnTo>
                      <a:pt x="3211" y="3071"/>
                    </a:lnTo>
                    <a:lnTo>
                      <a:pt x="866" y="6493"/>
                    </a:lnTo>
                    <a:lnTo>
                      <a:pt x="0" y="10800"/>
                    </a:lnTo>
                    <a:lnTo>
                      <a:pt x="866" y="15110"/>
                    </a:lnTo>
                    <a:lnTo>
                      <a:pt x="3211" y="18531"/>
                    </a:lnTo>
                    <a:lnTo>
                      <a:pt x="6650" y="20787"/>
                    </a:lnTo>
                    <a:lnTo>
                      <a:pt x="10799" y="21600"/>
                    </a:lnTo>
                    <a:lnTo>
                      <a:pt x="14950" y="20787"/>
                    </a:lnTo>
                    <a:lnTo>
                      <a:pt x="18389" y="18531"/>
                    </a:lnTo>
                    <a:lnTo>
                      <a:pt x="18779" y="17961"/>
                    </a:lnTo>
                    <a:lnTo>
                      <a:pt x="20734" y="15110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69" name="Фигура"/>
              <p:cNvSpPr/>
              <p:nvPr/>
            </p:nvSpPr>
            <p:spPr>
              <a:xfrm>
                <a:off x="1614779" y="3175"/>
                <a:ext cx="477293" cy="3181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8581" y="16"/>
                    </a:lnTo>
                    <a:lnTo>
                      <a:pt x="15782" y="17226"/>
                    </a:lnTo>
                    <a:lnTo>
                      <a:pt x="11243" y="17230"/>
                    </a:lnTo>
                    <a:lnTo>
                      <a:pt x="14041" y="22"/>
                    </a:lnTo>
                    <a:lnTo>
                      <a:pt x="11022" y="39"/>
                    </a:lnTo>
                    <a:lnTo>
                      <a:pt x="8223" y="17248"/>
                    </a:lnTo>
                    <a:lnTo>
                      <a:pt x="3704" y="17295"/>
                    </a:lnTo>
                    <a:lnTo>
                      <a:pt x="6503" y="85"/>
                    </a:lnTo>
                    <a:lnTo>
                      <a:pt x="3485" y="103"/>
                    </a:lnTo>
                    <a:lnTo>
                      <a:pt x="0" y="21600"/>
                    </a:lnTo>
                    <a:lnTo>
                      <a:pt x="18116" y="21497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70" name="Фигура"/>
              <p:cNvSpPr/>
              <p:nvPr/>
            </p:nvSpPr>
            <p:spPr>
              <a:xfrm>
                <a:off x="2080933" y="920343"/>
                <a:ext cx="140031" cy="1472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4177"/>
                    </a:moveTo>
                    <a:lnTo>
                      <a:pt x="18971" y="14177"/>
                    </a:lnTo>
                    <a:lnTo>
                      <a:pt x="18971" y="0"/>
                    </a:lnTo>
                    <a:lnTo>
                      <a:pt x="15378" y="0"/>
                    </a:lnTo>
                    <a:lnTo>
                      <a:pt x="15378" y="14251"/>
                    </a:lnTo>
                    <a:lnTo>
                      <a:pt x="5957" y="14251"/>
                    </a:lnTo>
                    <a:lnTo>
                      <a:pt x="5957" y="14003"/>
                    </a:lnTo>
                    <a:lnTo>
                      <a:pt x="6463" y="13363"/>
                    </a:lnTo>
                    <a:lnTo>
                      <a:pt x="6945" y="12441"/>
                    </a:lnTo>
                    <a:lnTo>
                      <a:pt x="7383" y="11294"/>
                    </a:lnTo>
                    <a:lnTo>
                      <a:pt x="7756" y="9971"/>
                    </a:lnTo>
                    <a:lnTo>
                      <a:pt x="8559" y="6630"/>
                    </a:lnTo>
                    <a:lnTo>
                      <a:pt x="8968" y="5338"/>
                    </a:lnTo>
                    <a:lnTo>
                      <a:pt x="9603" y="4231"/>
                    </a:lnTo>
                    <a:lnTo>
                      <a:pt x="10567" y="3457"/>
                    </a:lnTo>
                    <a:lnTo>
                      <a:pt x="11970" y="3166"/>
                    </a:lnTo>
                    <a:lnTo>
                      <a:pt x="15378" y="3166"/>
                    </a:lnTo>
                    <a:lnTo>
                      <a:pt x="15378" y="0"/>
                    </a:lnTo>
                    <a:lnTo>
                      <a:pt x="11893" y="0"/>
                    </a:lnTo>
                    <a:lnTo>
                      <a:pt x="9058" y="533"/>
                    </a:lnTo>
                    <a:lnTo>
                      <a:pt x="7156" y="1933"/>
                    </a:lnTo>
                    <a:lnTo>
                      <a:pt x="5957" y="3913"/>
                    </a:lnTo>
                    <a:lnTo>
                      <a:pt x="5231" y="6183"/>
                    </a:lnTo>
                    <a:lnTo>
                      <a:pt x="4449" y="9401"/>
                    </a:lnTo>
                    <a:lnTo>
                      <a:pt x="4061" y="10837"/>
                    </a:lnTo>
                    <a:lnTo>
                      <a:pt x="3612" y="12122"/>
                    </a:lnTo>
                    <a:lnTo>
                      <a:pt x="3062" y="13243"/>
                    </a:lnTo>
                    <a:lnTo>
                      <a:pt x="2366" y="14177"/>
                    </a:lnTo>
                    <a:lnTo>
                      <a:pt x="0" y="14177"/>
                    </a:lnTo>
                    <a:lnTo>
                      <a:pt x="0" y="21600"/>
                    </a:lnTo>
                    <a:lnTo>
                      <a:pt x="3514" y="21600"/>
                    </a:lnTo>
                    <a:lnTo>
                      <a:pt x="3514" y="17391"/>
                    </a:lnTo>
                    <a:lnTo>
                      <a:pt x="18088" y="17391"/>
                    </a:lnTo>
                    <a:lnTo>
                      <a:pt x="18088" y="21600"/>
                    </a:lnTo>
                    <a:lnTo>
                      <a:pt x="21600" y="21600"/>
                    </a:lnTo>
                    <a:lnTo>
                      <a:pt x="21600" y="14177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71" name="Квадрат"/>
              <p:cNvSpPr/>
              <p:nvPr/>
            </p:nvSpPr>
            <p:spPr>
              <a:xfrm>
                <a:off x="2262454" y="877646"/>
                <a:ext cx="24474" cy="24474"/>
              </a:xfrm>
              <a:prstGeom prst="rect">
                <a:avLst/>
              </a:pr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72" name="Квадрат"/>
              <p:cNvSpPr/>
              <p:nvPr/>
            </p:nvSpPr>
            <p:spPr>
              <a:xfrm>
                <a:off x="2315603" y="877646"/>
                <a:ext cx="24474" cy="24474"/>
              </a:xfrm>
              <a:prstGeom prst="rect">
                <a:avLst/>
              </a:pr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73" name="Фигура"/>
              <p:cNvSpPr/>
              <p:nvPr/>
            </p:nvSpPr>
            <p:spPr>
              <a:xfrm>
                <a:off x="2238502" y="918311"/>
                <a:ext cx="126543" cy="1231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124"/>
                    </a:moveTo>
                    <a:lnTo>
                      <a:pt x="21149" y="8817"/>
                    </a:lnTo>
                    <a:lnTo>
                      <a:pt x="20616" y="6066"/>
                    </a:lnTo>
                    <a:lnTo>
                      <a:pt x="18795" y="3579"/>
                    </a:lnTo>
                    <a:lnTo>
                      <a:pt x="18086" y="2610"/>
                    </a:lnTo>
                    <a:lnTo>
                      <a:pt x="17397" y="2214"/>
                    </a:lnTo>
                    <a:lnTo>
                      <a:pt x="17397" y="8817"/>
                    </a:lnTo>
                    <a:lnTo>
                      <a:pt x="4206" y="8817"/>
                    </a:lnTo>
                    <a:lnTo>
                      <a:pt x="5070" y="6737"/>
                    </a:lnTo>
                    <a:lnTo>
                      <a:pt x="6510" y="5075"/>
                    </a:lnTo>
                    <a:lnTo>
                      <a:pt x="8465" y="3977"/>
                    </a:lnTo>
                    <a:lnTo>
                      <a:pt x="10889" y="3579"/>
                    </a:lnTo>
                    <a:lnTo>
                      <a:pt x="13297" y="3957"/>
                    </a:lnTo>
                    <a:lnTo>
                      <a:pt x="15220" y="5022"/>
                    </a:lnTo>
                    <a:lnTo>
                      <a:pt x="16605" y="6677"/>
                    </a:lnTo>
                    <a:lnTo>
                      <a:pt x="17397" y="8817"/>
                    </a:lnTo>
                    <a:lnTo>
                      <a:pt x="17397" y="2214"/>
                    </a:lnTo>
                    <a:lnTo>
                      <a:pt x="14650" y="633"/>
                    </a:lnTo>
                    <a:lnTo>
                      <a:pt x="10943" y="0"/>
                    </a:lnTo>
                    <a:lnTo>
                      <a:pt x="6597" y="815"/>
                    </a:lnTo>
                    <a:lnTo>
                      <a:pt x="3128" y="3071"/>
                    </a:lnTo>
                    <a:lnTo>
                      <a:pt x="830" y="6492"/>
                    </a:lnTo>
                    <a:lnTo>
                      <a:pt x="0" y="10799"/>
                    </a:lnTo>
                    <a:lnTo>
                      <a:pt x="830" y="15119"/>
                    </a:lnTo>
                    <a:lnTo>
                      <a:pt x="3135" y="18540"/>
                    </a:lnTo>
                    <a:lnTo>
                      <a:pt x="6646" y="20789"/>
                    </a:lnTo>
                    <a:lnTo>
                      <a:pt x="11086" y="21600"/>
                    </a:lnTo>
                    <a:lnTo>
                      <a:pt x="14223" y="21204"/>
                    </a:lnTo>
                    <a:lnTo>
                      <a:pt x="17197" y="19994"/>
                    </a:lnTo>
                    <a:lnTo>
                      <a:pt x="19604" y="17959"/>
                    </a:lnTo>
                    <a:lnTo>
                      <a:pt x="19638" y="17930"/>
                    </a:lnTo>
                    <a:lnTo>
                      <a:pt x="21166" y="14972"/>
                    </a:lnTo>
                    <a:lnTo>
                      <a:pt x="17022" y="14972"/>
                    </a:lnTo>
                    <a:lnTo>
                      <a:pt x="16094" y="16324"/>
                    </a:lnTo>
                    <a:lnTo>
                      <a:pt x="14635" y="17253"/>
                    </a:lnTo>
                    <a:lnTo>
                      <a:pt x="12877" y="17787"/>
                    </a:lnTo>
                    <a:lnTo>
                      <a:pt x="11058" y="17959"/>
                    </a:lnTo>
                    <a:lnTo>
                      <a:pt x="8344" y="17511"/>
                    </a:lnTo>
                    <a:lnTo>
                      <a:pt x="6217" y="16269"/>
                    </a:lnTo>
                    <a:lnTo>
                      <a:pt x="4754" y="14376"/>
                    </a:lnTo>
                    <a:lnTo>
                      <a:pt x="4034" y="11981"/>
                    </a:lnTo>
                    <a:lnTo>
                      <a:pt x="21600" y="11981"/>
                    </a:lnTo>
                    <a:lnTo>
                      <a:pt x="21600" y="11124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74" name="Фигура"/>
              <p:cNvSpPr/>
              <p:nvPr/>
            </p:nvSpPr>
            <p:spPr>
              <a:xfrm>
                <a:off x="2075865" y="410756"/>
                <a:ext cx="327293" cy="3174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196" y="17"/>
                    </a:lnTo>
                    <a:lnTo>
                      <a:pt x="15156" y="8642"/>
                    </a:lnTo>
                    <a:lnTo>
                      <a:pt x="7444" y="8661"/>
                    </a:lnTo>
                    <a:lnTo>
                      <a:pt x="9483" y="37"/>
                    </a:lnTo>
                    <a:lnTo>
                      <a:pt x="5080" y="54"/>
                    </a:lnTo>
                    <a:lnTo>
                      <a:pt x="0" y="21600"/>
                    </a:lnTo>
                    <a:lnTo>
                      <a:pt x="4404" y="21582"/>
                    </a:lnTo>
                    <a:lnTo>
                      <a:pt x="6444" y="12957"/>
                    </a:lnTo>
                    <a:lnTo>
                      <a:pt x="14156" y="12938"/>
                    </a:lnTo>
                    <a:lnTo>
                      <a:pt x="12117" y="21563"/>
                    </a:lnTo>
                    <a:lnTo>
                      <a:pt x="16520" y="2154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75" name="Фигура"/>
              <p:cNvSpPr/>
              <p:nvPr/>
            </p:nvSpPr>
            <p:spPr>
              <a:xfrm>
                <a:off x="2134844" y="1981"/>
                <a:ext cx="327293" cy="3174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196" y="18"/>
                    </a:lnTo>
                    <a:lnTo>
                      <a:pt x="16196" y="4323"/>
                    </a:lnTo>
                    <a:lnTo>
                      <a:pt x="15199" y="8610"/>
                    </a:lnTo>
                    <a:lnTo>
                      <a:pt x="7486" y="8630"/>
                    </a:lnTo>
                    <a:lnTo>
                      <a:pt x="8485" y="4335"/>
                    </a:lnTo>
                    <a:lnTo>
                      <a:pt x="16196" y="4323"/>
                    </a:lnTo>
                    <a:lnTo>
                      <a:pt x="16196" y="18"/>
                    </a:lnTo>
                    <a:lnTo>
                      <a:pt x="7971" y="44"/>
                    </a:lnTo>
                    <a:lnTo>
                      <a:pt x="5043" y="1321"/>
                    </a:lnTo>
                    <a:lnTo>
                      <a:pt x="0" y="21600"/>
                    </a:lnTo>
                    <a:lnTo>
                      <a:pt x="4404" y="21584"/>
                    </a:lnTo>
                    <a:lnTo>
                      <a:pt x="6445" y="12958"/>
                    </a:lnTo>
                    <a:lnTo>
                      <a:pt x="14156" y="12946"/>
                    </a:lnTo>
                    <a:lnTo>
                      <a:pt x="12118" y="21564"/>
                    </a:lnTo>
                    <a:lnTo>
                      <a:pt x="16520" y="21547"/>
                    </a:lnTo>
                    <a:lnTo>
                      <a:pt x="18550" y="12939"/>
                    </a:lnTo>
                    <a:lnTo>
                      <a:pt x="19566" y="8630"/>
                    </a:lnTo>
                    <a:lnTo>
                      <a:pt x="20583" y="4315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76" name="Фигура"/>
              <p:cNvSpPr/>
              <p:nvPr/>
            </p:nvSpPr>
            <p:spPr>
              <a:xfrm>
                <a:off x="2377694" y="920837"/>
                <a:ext cx="175122" cy="1180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16982" y="10309"/>
                    </a:lnTo>
                    <a:lnTo>
                      <a:pt x="21247" y="0"/>
                    </a:lnTo>
                    <a:lnTo>
                      <a:pt x="18043" y="0"/>
                    </a:lnTo>
                    <a:lnTo>
                      <a:pt x="14609" y="8578"/>
                    </a:lnTo>
                    <a:lnTo>
                      <a:pt x="12175" y="8578"/>
                    </a:lnTo>
                    <a:lnTo>
                      <a:pt x="12175" y="0"/>
                    </a:lnTo>
                    <a:lnTo>
                      <a:pt x="9429" y="0"/>
                    </a:lnTo>
                    <a:lnTo>
                      <a:pt x="9429" y="8578"/>
                    </a:lnTo>
                    <a:lnTo>
                      <a:pt x="6993" y="8578"/>
                    </a:lnTo>
                    <a:lnTo>
                      <a:pt x="3557" y="0"/>
                    </a:lnTo>
                    <a:lnTo>
                      <a:pt x="356" y="0"/>
                    </a:lnTo>
                    <a:lnTo>
                      <a:pt x="4621" y="10309"/>
                    </a:lnTo>
                    <a:lnTo>
                      <a:pt x="0" y="21600"/>
                    </a:lnTo>
                    <a:lnTo>
                      <a:pt x="3266" y="21600"/>
                    </a:lnTo>
                    <a:lnTo>
                      <a:pt x="6952" y="12499"/>
                    </a:lnTo>
                    <a:lnTo>
                      <a:pt x="9429" y="12499"/>
                    </a:lnTo>
                    <a:lnTo>
                      <a:pt x="9429" y="21600"/>
                    </a:lnTo>
                    <a:lnTo>
                      <a:pt x="12175" y="21600"/>
                    </a:lnTo>
                    <a:lnTo>
                      <a:pt x="12175" y="12499"/>
                    </a:lnTo>
                    <a:lnTo>
                      <a:pt x="14651" y="12499"/>
                    </a:lnTo>
                    <a:lnTo>
                      <a:pt x="18332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77" name="Фигура"/>
              <p:cNvSpPr/>
              <p:nvPr/>
            </p:nvSpPr>
            <p:spPr>
              <a:xfrm>
                <a:off x="2569019" y="920837"/>
                <a:ext cx="114720" cy="1206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054"/>
                    </a:moveTo>
                    <a:lnTo>
                      <a:pt x="20825" y="8323"/>
                    </a:lnTo>
                    <a:lnTo>
                      <a:pt x="19532" y="6526"/>
                    </a:lnTo>
                    <a:lnTo>
                      <a:pt x="19161" y="6012"/>
                    </a:lnTo>
                    <a:lnTo>
                      <a:pt x="18712" y="5387"/>
                    </a:lnTo>
                    <a:lnTo>
                      <a:pt x="16901" y="4282"/>
                    </a:lnTo>
                    <a:lnTo>
                      <a:pt x="16901" y="12234"/>
                    </a:lnTo>
                    <a:lnTo>
                      <a:pt x="16445" y="14505"/>
                    </a:lnTo>
                    <a:lnTo>
                      <a:pt x="15175" y="16295"/>
                    </a:lnTo>
                    <a:lnTo>
                      <a:pt x="13243" y="17466"/>
                    </a:lnTo>
                    <a:lnTo>
                      <a:pt x="10804" y="17884"/>
                    </a:lnTo>
                    <a:lnTo>
                      <a:pt x="8381" y="17466"/>
                    </a:lnTo>
                    <a:lnTo>
                      <a:pt x="6459" y="16295"/>
                    </a:lnTo>
                    <a:lnTo>
                      <a:pt x="5191" y="14505"/>
                    </a:lnTo>
                    <a:lnTo>
                      <a:pt x="4735" y="12234"/>
                    </a:lnTo>
                    <a:lnTo>
                      <a:pt x="5191" y="9953"/>
                    </a:lnTo>
                    <a:lnTo>
                      <a:pt x="6459" y="8145"/>
                    </a:lnTo>
                    <a:lnTo>
                      <a:pt x="8381" y="6956"/>
                    </a:lnTo>
                    <a:lnTo>
                      <a:pt x="10804" y="6526"/>
                    </a:lnTo>
                    <a:lnTo>
                      <a:pt x="13243" y="6956"/>
                    </a:lnTo>
                    <a:lnTo>
                      <a:pt x="15175" y="8145"/>
                    </a:lnTo>
                    <a:lnTo>
                      <a:pt x="16445" y="9953"/>
                    </a:lnTo>
                    <a:lnTo>
                      <a:pt x="16901" y="12234"/>
                    </a:lnTo>
                    <a:lnTo>
                      <a:pt x="16901" y="4282"/>
                    </a:lnTo>
                    <a:lnTo>
                      <a:pt x="15572" y="3468"/>
                    </a:lnTo>
                    <a:lnTo>
                      <a:pt x="11724" y="2779"/>
                    </a:lnTo>
                    <a:lnTo>
                      <a:pt x="9668" y="2977"/>
                    </a:lnTo>
                    <a:lnTo>
                      <a:pt x="7793" y="3579"/>
                    </a:lnTo>
                    <a:lnTo>
                      <a:pt x="6105" y="4589"/>
                    </a:lnTo>
                    <a:lnTo>
                      <a:pt x="4605" y="6012"/>
                    </a:lnTo>
                    <a:lnTo>
                      <a:pt x="4479" y="6012"/>
                    </a:lnTo>
                    <a:lnTo>
                      <a:pt x="4448" y="0"/>
                    </a:lnTo>
                    <a:lnTo>
                      <a:pt x="0" y="0"/>
                    </a:lnTo>
                    <a:lnTo>
                      <a:pt x="65" y="11629"/>
                    </a:lnTo>
                    <a:lnTo>
                      <a:pt x="3159" y="18778"/>
                    </a:lnTo>
                    <a:lnTo>
                      <a:pt x="10897" y="21600"/>
                    </a:lnTo>
                    <a:lnTo>
                      <a:pt x="15184" y="20877"/>
                    </a:lnTo>
                    <a:lnTo>
                      <a:pt x="18573" y="18878"/>
                    </a:lnTo>
                    <a:lnTo>
                      <a:pt x="19302" y="17884"/>
                    </a:lnTo>
                    <a:lnTo>
                      <a:pt x="20799" y="15851"/>
                    </a:lnTo>
                    <a:lnTo>
                      <a:pt x="21600" y="12054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78" name="Фигура"/>
              <p:cNvSpPr/>
              <p:nvPr/>
            </p:nvSpPr>
            <p:spPr>
              <a:xfrm>
                <a:off x="2523313" y="0"/>
                <a:ext cx="325540" cy="317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124" y="24"/>
                    </a:lnTo>
                    <a:lnTo>
                      <a:pt x="16124" y="4357"/>
                    </a:lnTo>
                    <a:lnTo>
                      <a:pt x="15122" y="8651"/>
                    </a:lnTo>
                    <a:lnTo>
                      <a:pt x="8497" y="8698"/>
                    </a:lnTo>
                    <a:lnTo>
                      <a:pt x="9543" y="4366"/>
                    </a:lnTo>
                    <a:lnTo>
                      <a:pt x="16124" y="4357"/>
                    </a:lnTo>
                    <a:lnTo>
                      <a:pt x="16124" y="24"/>
                    </a:lnTo>
                    <a:lnTo>
                      <a:pt x="3929" y="77"/>
                    </a:lnTo>
                    <a:lnTo>
                      <a:pt x="2925" y="4376"/>
                    </a:lnTo>
                    <a:lnTo>
                      <a:pt x="5123" y="4346"/>
                    </a:lnTo>
                    <a:lnTo>
                      <a:pt x="3721" y="10240"/>
                    </a:lnTo>
                    <a:lnTo>
                      <a:pt x="3622" y="11415"/>
                    </a:lnTo>
                    <a:lnTo>
                      <a:pt x="3968" y="12266"/>
                    </a:lnTo>
                    <a:lnTo>
                      <a:pt x="4738" y="12784"/>
                    </a:lnTo>
                    <a:lnTo>
                      <a:pt x="5913" y="12959"/>
                    </a:lnTo>
                    <a:lnTo>
                      <a:pt x="7644" y="12956"/>
                    </a:lnTo>
                    <a:lnTo>
                      <a:pt x="0" y="21600"/>
                    </a:lnTo>
                    <a:lnTo>
                      <a:pt x="5446" y="21594"/>
                    </a:lnTo>
                    <a:lnTo>
                      <a:pt x="13092" y="12948"/>
                    </a:lnTo>
                    <a:lnTo>
                      <a:pt x="14117" y="12950"/>
                    </a:lnTo>
                    <a:lnTo>
                      <a:pt x="12066" y="21583"/>
                    </a:lnTo>
                    <a:lnTo>
                      <a:pt x="16493" y="21566"/>
                    </a:lnTo>
                    <a:lnTo>
                      <a:pt x="18535" y="12940"/>
                    </a:lnTo>
                    <a:lnTo>
                      <a:pt x="19540" y="8698"/>
                    </a:lnTo>
                    <a:lnTo>
                      <a:pt x="20569" y="435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761A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pic>
          <p:nvPicPr>
            <p:cNvPr id="280" name="object 18" descr="object 1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904717" y="0"/>
              <a:ext cx="403317" cy="4032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82" name="object 21"/>
          <p:cNvSpPr txBox="1"/>
          <p:nvPr/>
        </p:nvSpPr>
        <p:spPr>
          <a:xfrm>
            <a:off x="1497352" y="1098187"/>
            <a:ext cx="3996866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indent="12700">
              <a:spcBef>
                <a:spcPts val="100"/>
              </a:spcBef>
              <a:defRPr sz="5500" i="1" spc="710">
                <a:solidFill>
                  <a:srgbClr val="1761A8"/>
                </a:solidFill>
                <a:latin typeface="Galiver Sans"/>
                <a:ea typeface="Galiver Sans"/>
                <a:cs typeface="Galiver Sans"/>
                <a:sym typeface="Galiver Sans"/>
              </a:defRPr>
            </a:lvl1pPr>
          </a:lstStyle>
          <a:p>
            <a:r>
              <a:t>ВЫСОТА</a:t>
            </a:r>
          </a:p>
        </p:txBody>
      </p:sp>
      <p:pic>
        <p:nvPicPr>
          <p:cNvPr id="283" name="object 20" descr="object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03322" y="745470"/>
            <a:ext cx="390432" cy="3903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4" name="Рисунок 20" descr="Рисунок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08650" y="3825875"/>
            <a:ext cx="4953000" cy="49500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" grpId="0" animBg="1" advAuto="0"/>
      <p:bldP spid="234" grpId="0" animBg="1" advAuto="0"/>
      <p:bldP spid="281" grpId="0" animBg="1" advAuto="0"/>
      <p:bldP spid="282" grpId="0" animBg="1" advAuto="0"/>
      <p:bldP spid="283" grpId="0" animBg="1" advAuto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Произвольный</PresentationFormat>
  <Slides>9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Презентация PowerPoint</vt:lpstr>
      <vt:lpstr>ПРОБЛЕМАТИКА на основе бурятского языка</vt:lpstr>
      <vt:lpstr>ЧТО НУЖНО  ДЛЯ РЕАЛИЗАЦИИ?</vt:lpstr>
      <vt:lpstr>Готовая пилотная версия «Гоё Бодол»</vt:lpstr>
      <vt:lpstr>ЧТО ДЕЛАТЬ?</vt:lpstr>
      <vt:lpstr>ОЖИДАЕМЫЕ  РЕЗУЛЬТАТЫ</vt:lpstr>
      <vt:lpstr>Награды проекта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nominaa15@icloud.com</cp:lastModifiedBy>
  <cp:revision>1</cp:revision>
  <dcterms:modified xsi:type="dcterms:W3CDTF">2023-02-28T13:42:41Z</dcterms:modified>
</cp:coreProperties>
</file>