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62" r:id="rId2"/>
    <p:sldId id="269" r:id="rId3"/>
    <p:sldId id="27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B84A"/>
    <a:srgbClr val="0F8797"/>
    <a:srgbClr val="84CDC8"/>
    <a:srgbClr val="FEF0D3"/>
    <a:srgbClr val="A0C238"/>
    <a:srgbClr val="0D8697"/>
    <a:srgbClr val="C6247A"/>
    <a:srgbClr val="C52378"/>
    <a:srgbClr val="98124D"/>
    <a:srgbClr val="853E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14" autoAdjust="0"/>
    <p:restoredTop sz="96433" autoAdjust="0"/>
  </p:normalViewPr>
  <p:slideViewPr>
    <p:cSldViewPr snapToGrid="0">
      <p:cViewPr varScale="1">
        <p:scale>
          <a:sx n="97" d="100"/>
          <a:sy n="97" d="100"/>
        </p:scale>
        <p:origin x="96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20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61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5303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131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5646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763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308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80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3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6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38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51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784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61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23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0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9" r="4731"/>
          <a:stretch/>
        </p:blipFill>
        <p:spPr>
          <a:xfrm rot="10800000">
            <a:off x="2531202" y="485464"/>
            <a:ext cx="4390891" cy="3015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285" y="4471832"/>
            <a:ext cx="3641212" cy="2048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661" y="2439012"/>
            <a:ext cx="2497087" cy="4439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69" y="465187"/>
            <a:ext cx="2253738" cy="400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301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66938" y="1166842"/>
            <a:ext cx="6896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99" y="823451"/>
            <a:ext cx="2931243" cy="5211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3762" y="-762296"/>
            <a:ext cx="3017733" cy="5364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7" r="4072"/>
          <a:stretch/>
        </p:blipFill>
        <p:spPr>
          <a:xfrm rot="16200000">
            <a:off x="4375354" y="3896647"/>
            <a:ext cx="2959510" cy="202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742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66938" y="1166842"/>
            <a:ext cx="6896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06"/>
          <a:stretch/>
        </p:blipFill>
        <p:spPr>
          <a:xfrm>
            <a:off x="2255729" y="176981"/>
            <a:ext cx="2459488" cy="3751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0"/>
          <a:stretch/>
        </p:blipFill>
        <p:spPr>
          <a:xfrm rot="16200000">
            <a:off x="4332096" y="1341341"/>
            <a:ext cx="5195027" cy="3235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52736" y="2789519"/>
            <a:ext cx="2680982" cy="476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839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846</TotalTime>
  <Words>0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133</cp:revision>
  <dcterms:created xsi:type="dcterms:W3CDTF">2013-11-19T05:52:05Z</dcterms:created>
  <dcterms:modified xsi:type="dcterms:W3CDTF">2023-05-11T06:21:22Z</dcterms:modified>
</cp:coreProperties>
</file>