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60" r:id="rId4"/>
    <p:sldId id="262" r:id="rId5"/>
    <p:sldId id="267" r:id="rId6"/>
    <p:sldId id="261" r:id="rId7"/>
    <p:sldId id="263" r:id="rId8"/>
    <p:sldId id="264" r:id="rId9"/>
    <p:sldId id="265" r:id="rId10"/>
    <p:sldId id="259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122487-1FA2-45F2-A88B-277ECFBBE1B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7DA1A0-D350-4899-8D25-AF426F7385B2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>
              <a:solidFill>
                <a:schemeClr val="accent1">
                  <a:lumMod val="50000"/>
                </a:schemeClr>
              </a:solidFill>
            </a:rPr>
            <a:t>Численность населения</a:t>
          </a:r>
        </a:p>
      </dgm:t>
    </dgm:pt>
    <dgm:pt modelId="{112F6CB7-E8FE-4BA8-BA80-753826765435}" type="parTrans" cxnId="{5CE868CA-23F1-41D9-B492-AA95B6BD56FD}">
      <dgm:prSet/>
      <dgm:spPr/>
      <dgm:t>
        <a:bodyPr/>
        <a:lstStyle/>
        <a:p>
          <a:endParaRPr lang="ru-RU"/>
        </a:p>
      </dgm:t>
    </dgm:pt>
    <dgm:pt modelId="{B1918188-8324-4C0A-BCB7-001B49635442}" type="sibTrans" cxnId="{5CE868CA-23F1-41D9-B492-AA95B6BD56FD}">
      <dgm:prSet/>
      <dgm:spPr/>
      <dgm:t>
        <a:bodyPr/>
        <a:lstStyle/>
        <a:p>
          <a:endParaRPr lang="ru-RU"/>
        </a:p>
      </dgm:t>
    </dgm:pt>
    <dgm:pt modelId="{F60FFCE1-DF42-4148-887E-B65309A1072A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>
              <a:solidFill>
                <a:schemeClr val="accent1">
                  <a:lumMod val="50000"/>
                </a:schemeClr>
              </a:solidFill>
            </a:rPr>
            <a:t>Размеры населенных пунктов</a:t>
          </a:r>
        </a:p>
      </dgm:t>
    </dgm:pt>
    <dgm:pt modelId="{C033795A-6746-4715-8C74-B88D0BD0D391}" type="parTrans" cxnId="{180B33B8-3B61-4361-AFD4-6629D5D71963}">
      <dgm:prSet/>
      <dgm:spPr/>
      <dgm:t>
        <a:bodyPr/>
        <a:lstStyle/>
        <a:p>
          <a:endParaRPr lang="ru-RU"/>
        </a:p>
      </dgm:t>
    </dgm:pt>
    <dgm:pt modelId="{F5B8E13B-3825-47F1-8CAE-69889E8C1598}" type="sibTrans" cxnId="{180B33B8-3B61-4361-AFD4-6629D5D71963}">
      <dgm:prSet/>
      <dgm:spPr/>
      <dgm:t>
        <a:bodyPr/>
        <a:lstStyle/>
        <a:p>
          <a:endParaRPr lang="ru-RU"/>
        </a:p>
      </dgm:t>
    </dgm:pt>
    <dgm:pt modelId="{36F408D8-81E3-4861-95D0-856E3BADA2DE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>
              <a:solidFill>
                <a:schemeClr val="accent1">
                  <a:lumMod val="50000"/>
                </a:schemeClr>
              </a:solidFill>
            </a:rPr>
            <a:t>Преобладающий профиль труда</a:t>
          </a:r>
        </a:p>
      </dgm:t>
    </dgm:pt>
    <dgm:pt modelId="{672AE72A-DF98-4192-B60F-612AB3B55544}" type="parTrans" cxnId="{D55A54AE-DC65-47D0-8C01-6E7A7923A437}">
      <dgm:prSet/>
      <dgm:spPr/>
      <dgm:t>
        <a:bodyPr/>
        <a:lstStyle/>
        <a:p>
          <a:endParaRPr lang="ru-RU"/>
        </a:p>
      </dgm:t>
    </dgm:pt>
    <dgm:pt modelId="{D320080C-178F-4608-9937-57C73AFEA9BC}" type="sibTrans" cxnId="{D55A54AE-DC65-47D0-8C01-6E7A7923A437}">
      <dgm:prSet/>
      <dgm:spPr/>
      <dgm:t>
        <a:bodyPr/>
        <a:lstStyle/>
        <a:p>
          <a:endParaRPr lang="ru-RU"/>
        </a:p>
      </dgm:t>
    </dgm:pt>
    <dgm:pt modelId="{3711E450-4475-4113-BB79-FECC45008390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>
              <a:solidFill>
                <a:schemeClr val="accent1">
                  <a:lumMod val="50000"/>
                </a:schemeClr>
              </a:solidFill>
            </a:rPr>
            <a:t>Специфика образа и качество жизни</a:t>
          </a:r>
        </a:p>
      </dgm:t>
    </dgm:pt>
    <dgm:pt modelId="{E8E6C213-76A9-4482-B80B-68FECA9681A2}" type="parTrans" cxnId="{23EB4133-DFC2-4930-97F8-724A3E5FB862}">
      <dgm:prSet/>
      <dgm:spPr/>
      <dgm:t>
        <a:bodyPr/>
        <a:lstStyle/>
        <a:p>
          <a:endParaRPr lang="ru-RU"/>
        </a:p>
      </dgm:t>
    </dgm:pt>
    <dgm:pt modelId="{0AA9DEAA-36AB-4EE2-8BA3-D803BED2B77F}" type="sibTrans" cxnId="{23EB4133-DFC2-4930-97F8-724A3E5FB862}">
      <dgm:prSet/>
      <dgm:spPr/>
      <dgm:t>
        <a:bodyPr/>
        <a:lstStyle/>
        <a:p>
          <a:endParaRPr lang="ru-RU"/>
        </a:p>
      </dgm:t>
    </dgm:pt>
    <dgm:pt modelId="{7F2E1A2B-57BF-40C5-8CF5-172BC3100893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>
              <a:solidFill>
                <a:schemeClr val="accent1">
                  <a:lumMod val="50000"/>
                </a:schemeClr>
              </a:solidFill>
            </a:rPr>
            <a:t>Социальное положение и материальное состояние людей</a:t>
          </a:r>
        </a:p>
      </dgm:t>
    </dgm:pt>
    <dgm:pt modelId="{22F0810C-C411-4C79-9CA5-133A0A671B38}" type="parTrans" cxnId="{323187E0-D1B8-443F-98EE-BDFCCF48ED24}">
      <dgm:prSet/>
      <dgm:spPr/>
      <dgm:t>
        <a:bodyPr/>
        <a:lstStyle/>
        <a:p>
          <a:endParaRPr lang="ru-RU"/>
        </a:p>
      </dgm:t>
    </dgm:pt>
    <dgm:pt modelId="{F4A38041-43FB-47CE-98E3-D11D9497545D}" type="sibTrans" cxnId="{323187E0-D1B8-443F-98EE-BDFCCF48ED24}">
      <dgm:prSet/>
      <dgm:spPr/>
      <dgm:t>
        <a:bodyPr/>
        <a:lstStyle/>
        <a:p>
          <a:endParaRPr lang="ru-RU"/>
        </a:p>
      </dgm:t>
    </dgm:pt>
    <dgm:pt modelId="{043F7FB1-4CCC-41D1-9160-D3A76744167D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>
              <a:solidFill>
                <a:schemeClr val="accent1">
                  <a:lumMod val="50000"/>
                </a:schemeClr>
              </a:solidFill>
            </a:rPr>
            <a:t>Культурный и образовательный уровень жителей</a:t>
          </a:r>
        </a:p>
      </dgm:t>
    </dgm:pt>
    <dgm:pt modelId="{7E65BC37-A2AE-480C-BA68-C8742B35C370}" type="parTrans" cxnId="{9567439F-3DBB-403F-BBC4-BC8A2C689451}">
      <dgm:prSet/>
      <dgm:spPr/>
      <dgm:t>
        <a:bodyPr/>
        <a:lstStyle/>
        <a:p>
          <a:endParaRPr lang="ru-RU"/>
        </a:p>
      </dgm:t>
    </dgm:pt>
    <dgm:pt modelId="{5E0D6A05-BED9-49FD-AAF1-7DCEE10116A9}" type="sibTrans" cxnId="{9567439F-3DBB-403F-BBC4-BC8A2C689451}">
      <dgm:prSet/>
      <dgm:spPr/>
      <dgm:t>
        <a:bodyPr/>
        <a:lstStyle/>
        <a:p>
          <a:endParaRPr lang="ru-RU"/>
        </a:p>
      </dgm:t>
    </dgm:pt>
    <dgm:pt modelId="{28C0297A-3037-4BF7-A2F3-28485ACD7E28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>
              <a:solidFill>
                <a:schemeClr val="accent1">
                  <a:lumMod val="50000"/>
                </a:schemeClr>
              </a:solidFill>
            </a:rPr>
            <a:t>Степень развития базовых социальных институтов</a:t>
          </a:r>
        </a:p>
      </dgm:t>
    </dgm:pt>
    <dgm:pt modelId="{A0D0B3FD-8C7C-429A-AF9D-3171BBF343CA}" type="parTrans" cxnId="{F731D1F0-86CA-41EC-AEBF-5E64435CA73F}">
      <dgm:prSet/>
      <dgm:spPr/>
      <dgm:t>
        <a:bodyPr/>
        <a:lstStyle/>
        <a:p>
          <a:endParaRPr lang="ru-RU"/>
        </a:p>
      </dgm:t>
    </dgm:pt>
    <dgm:pt modelId="{877C1D49-ACF7-4AD4-852B-9C5253FF8013}" type="sibTrans" cxnId="{F731D1F0-86CA-41EC-AEBF-5E64435CA73F}">
      <dgm:prSet/>
      <dgm:spPr/>
      <dgm:t>
        <a:bodyPr/>
        <a:lstStyle/>
        <a:p>
          <a:endParaRPr lang="ru-RU"/>
        </a:p>
      </dgm:t>
    </dgm:pt>
    <dgm:pt modelId="{348A3672-CDC2-464A-9B57-322B21CFF384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dirty="0">
              <a:solidFill>
                <a:schemeClr val="accent1">
                  <a:lumMod val="50000"/>
                </a:schemeClr>
              </a:solidFill>
            </a:rPr>
            <a:t>Комплекс социально-экономических, культурно-бытовых и естественно-природных условий</a:t>
          </a:r>
        </a:p>
      </dgm:t>
    </dgm:pt>
    <dgm:pt modelId="{ABF7A707-35DE-4910-B4FF-C07E5EBF33A2}" type="parTrans" cxnId="{B8FD9634-EB62-4CF0-8D58-F8E46FCDC4CF}">
      <dgm:prSet/>
      <dgm:spPr/>
      <dgm:t>
        <a:bodyPr/>
        <a:lstStyle/>
        <a:p>
          <a:endParaRPr lang="ru-RU"/>
        </a:p>
      </dgm:t>
    </dgm:pt>
    <dgm:pt modelId="{AC28002D-A12C-481A-A5AE-46F7E6403661}" type="sibTrans" cxnId="{B8FD9634-EB62-4CF0-8D58-F8E46FCDC4CF}">
      <dgm:prSet/>
      <dgm:spPr/>
      <dgm:t>
        <a:bodyPr/>
        <a:lstStyle/>
        <a:p>
          <a:endParaRPr lang="ru-RU"/>
        </a:p>
      </dgm:t>
    </dgm:pt>
    <dgm:pt modelId="{0BC485DC-894C-4C95-B23D-CDC8D5DD83FC}" type="pres">
      <dgm:prSet presAssocID="{41122487-1FA2-45F2-A88B-277ECFBBE1BC}" presName="linear" presStyleCnt="0">
        <dgm:presLayoutVars>
          <dgm:dir/>
          <dgm:animLvl val="lvl"/>
          <dgm:resizeHandles val="exact"/>
        </dgm:presLayoutVars>
      </dgm:prSet>
      <dgm:spPr/>
    </dgm:pt>
    <dgm:pt modelId="{41A140D7-FFDE-4A63-B74F-EB44D2033729}" type="pres">
      <dgm:prSet presAssocID="{CF7DA1A0-D350-4899-8D25-AF426F7385B2}" presName="parentLin" presStyleCnt="0"/>
      <dgm:spPr/>
    </dgm:pt>
    <dgm:pt modelId="{AA4B6430-2976-43D5-97E6-22FDAFDDBBDB}" type="pres">
      <dgm:prSet presAssocID="{CF7DA1A0-D350-4899-8D25-AF426F7385B2}" presName="parentLeftMargin" presStyleLbl="node1" presStyleIdx="0" presStyleCnt="8"/>
      <dgm:spPr/>
    </dgm:pt>
    <dgm:pt modelId="{D0B279EA-90B7-4DF1-BC93-6D99A6F5D204}" type="pres">
      <dgm:prSet presAssocID="{CF7DA1A0-D350-4899-8D25-AF426F7385B2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0F32E3AF-BFFA-47C3-B9B5-0A6F331FEADC}" type="pres">
      <dgm:prSet presAssocID="{CF7DA1A0-D350-4899-8D25-AF426F7385B2}" presName="negativeSpace" presStyleCnt="0"/>
      <dgm:spPr/>
    </dgm:pt>
    <dgm:pt modelId="{69EDA6E1-4CFB-4BEC-A44F-DDC34BA46EA0}" type="pres">
      <dgm:prSet presAssocID="{CF7DA1A0-D350-4899-8D25-AF426F7385B2}" presName="childText" presStyleLbl="conFgAcc1" presStyleIdx="0" presStyleCnt="8">
        <dgm:presLayoutVars>
          <dgm:bulletEnabled val="1"/>
        </dgm:presLayoutVars>
      </dgm:prSet>
      <dgm:spPr/>
    </dgm:pt>
    <dgm:pt modelId="{4CE29153-C147-4BC8-BE24-EA510DE6750B}" type="pres">
      <dgm:prSet presAssocID="{B1918188-8324-4C0A-BCB7-001B49635442}" presName="spaceBetweenRectangles" presStyleCnt="0"/>
      <dgm:spPr/>
    </dgm:pt>
    <dgm:pt modelId="{D3F46E5D-3772-40F5-AEE8-6BCEBE69BFBA}" type="pres">
      <dgm:prSet presAssocID="{F60FFCE1-DF42-4148-887E-B65309A1072A}" presName="parentLin" presStyleCnt="0"/>
      <dgm:spPr/>
    </dgm:pt>
    <dgm:pt modelId="{6DF3A3D4-CEBE-4C6A-A110-45F0BC8BEDE2}" type="pres">
      <dgm:prSet presAssocID="{F60FFCE1-DF42-4148-887E-B65309A1072A}" presName="parentLeftMargin" presStyleLbl="node1" presStyleIdx="0" presStyleCnt="8"/>
      <dgm:spPr/>
    </dgm:pt>
    <dgm:pt modelId="{C22037F7-42A7-4C29-982F-75C6BD029D4B}" type="pres">
      <dgm:prSet presAssocID="{F60FFCE1-DF42-4148-887E-B65309A1072A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42253B7E-6B74-402A-9701-996E8A4EF1B9}" type="pres">
      <dgm:prSet presAssocID="{F60FFCE1-DF42-4148-887E-B65309A1072A}" presName="negativeSpace" presStyleCnt="0"/>
      <dgm:spPr/>
    </dgm:pt>
    <dgm:pt modelId="{2B49E6E2-E6F8-4B45-8A3E-85E9580256A8}" type="pres">
      <dgm:prSet presAssocID="{F60FFCE1-DF42-4148-887E-B65309A1072A}" presName="childText" presStyleLbl="conFgAcc1" presStyleIdx="1" presStyleCnt="8">
        <dgm:presLayoutVars>
          <dgm:bulletEnabled val="1"/>
        </dgm:presLayoutVars>
      </dgm:prSet>
      <dgm:spPr/>
    </dgm:pt>
    <dgm:pt modelId="{2B45657A-C6DE-4D84-9E01-E34E978A4B42}" type="pres">
      <dgm:prSet presAssocID="{F5B8E13B-3825-47F1-8CAE-69889E8C1598}" presName="spaceBetweenRectangles" presStyleCnt="0"/>
      <dgm:spPr/>
    </dgm:pt>
    <dgm:pt modelId="{FC1E73EE-D672-41C1-BC12-3F10C6102D83}" type="pres">
      <dgm:prSet presAssocID="{36F408D8-81E3-4861-95D0-856E3BADA2DE}" presName="parentLin" presStyleCnt="0"/>
      <dgm:spPr/>
    </dgm:pt>
    <dgm:pt modelId="{85171C97-1133-4DD4-AC8C-4E63EFD65BB6}" type="pres">
      <dgm:prSet presAssocID="{36F408D8-81E3-4861-95D0-856E3BADA2DE}" presName="parentLeftMargin" presStyleLbl="node1" presStyleIdx="1" presStyleCnt="8"/>
      <dgm:spPr/>
    </dgm:pt>
    <dgm:pt modelId="{C7A7C764-FCAD-4E50-BE04-A0188BBF37EB}" type="pres">
      <dgm:prSet presAssocID="{36F408D8-81E3-4861-95D0-856E3BADA2DE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10D31E19-9FA0-4F54-9FBA-863FA0EFE605}" type="pres">
      <dgm:prSet presAssocID="{36F408D8-81E3-4861-95D0-856E3BADA2DE}" presName="negativeSpace" presStyleCnt="0"/>
      <dgm:spPr/>
    </dgm:pt>
    <dgm:pt modelId="{76C685AD-E4DB-470C-88F5-59CB79CD143E}" type="pres">
      <dgm:prSet presAssocID="{36F408D8-81E3-4861-95D0-856E3BADA2DE}" presName="childText" presStyleLbl="conFgAcc1" presStyleIdx="2" presStyleCnt="8">
        <dgm:presLayoutVars>
          <dgm:bulletEnabled val="1"/>
        </dgm:presLayoutVars>
      </dgm:prSet>
      <dgm:spPr/>
    </dgm:pt>
    <dgm:pt modelId="{F6ACAF39-79B6-41D6-9B61-2E4E6A0AEA56}" type="pres">
      <dgm:prSet presAssocID="{D320080C-178F-4608-9937-57C73AFEA9BC}" presName="spaceBetweenRectangles" presStyleCnt="0"/>
      <dgm:spPr/>
    </dgm:pt>
    <dgm:pt modelId="{F36BC55E-5477-4DF6-ADAD-71DADE1E8A38}" type="pres">
      <dgm:prSet presAssocID="{3711E450-4475-4113-BB79-FECC45008390}" presName="parentLin" presStyleCnt="0"/>
      <dgm:spPr/>
    </dgm:pt>
    <dgm:pt modelId="{9FA34039-EB8E-4701-9A63-556A6BA129A4}" type="pres">
      <dgm:prSet presAssocID="{3711E450-4475-4113-BB79-FECC45008390}" presName="parentLeftMargin" presStyleLbl="node1" presStyleIdx="2" presStyleCnt="8"/>
      <dgm:spPr/>
    </dgm:pt>
    <dgm:pt modelId="{92E5BA9C-0201-4FA1-B213-DC3EBF9C34CF}" type="pres">
      <dgm:prSet presAssocID="{3711E450-4475-4113-BB79-FECC45008390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CB15F4BE-A021-4CC4-943B-0083E101A292}" type="pres">
      <dgm:prSet presAssocID="{3711E450-4475-4113-BB79-FECC45008390}" presName="negativeSpace" presStyleCnt="0"/>
      <dgm:spPr/>
    </dgm:pt>
    <dgm:pt modelId="{FADAEBF8-3F4D-4665-900B-CC906421F8B0}" type="pres">
      <dgm:prSet presAssocID="{3711E450-4475-4113-BB79-FECC45008390}" presName="childText" presStyleLbl="conFgAcc1" presStyleIdx="3" presStyleCnt="8">
        <dgm:presLayoutVars>
          <dgm:bulletEnabled val="1"/>
        </dgm:presLayoutVars>
      </dgm:prSet>
      <dgm:spPr/>
    </dgm:pt>
    <dgm:pt modelId="{A298D7A2-576C-4FDD-BF2D-AACEB03987ED}" type="pres">
      <dgm:prSet presAssocID="{0AA9DEAA-36AB-4EE2-8BA3-D803BED2B77F}" presName="spaceBetweenRectangles" presStyleCnt="0"/>
      <dgm:spPr/>
    </dgm:pt>
    <dgm:pt modelId="{A49BBB59-71D2-4B0B-B8AA-52E2032F29A6}" type="pres">
      <dgm:prSet presAssocID="{7F2E1A2B-57BF-40C5-8CF5-172BC3100893}" presName="parentLin" presStyleCnt="0"/>
      <dgm:spPr/>
    </dgm:pt>
    <dgm:pt modelId="{2E078346-4CD6-4F7E-A440-CB4A8B85969D}" type="pres">
      <dgm:prSet presAssocID="{7F2E1A2B-57BF-40C5-8CF5-172BC3100893}" presName="parentLeftMargin" presStyleLbl="node1" presStyleIdx="3" presStyleCnt="8"/>
      <dgm:spPr/>
    </dgm:pt>
    <dgm:pt modelId="{34451FFD-86F4-4AC5-AF22-24735249B97C}" type="pres">
      <dgm:prSet presAssocID="{7F2E1A2B-57BF-40C5-8CF5-172BC3100893}" presName="parentText" presStyleLbl="node1" presStyleIdx="4" presStyleCnt="8" custScaleX="100695" custScaleY="157871">
        <dgm:presLayoutVars>
          <dgm:chMax val="0"/>
          <dgm:bulletEnabled val="1"/>
        </dgm:presLayoutVars>
      </dgm:prSet>
      <dgm:spPr/>
    </dgm:pt>
    <dgm:pt modelId="{8F71D4F4-9E0A-4031-B26A-37EC385DC10B}" type="pres">
      <dgm:prSet presAssocID="{7F2E1A2B-57BF-40C5-8CF5-172BC3100893}" presName="negativeSpace" presStyleCnt="0"/>
      <dgm:spPr/>
    </dgm:pt>
    <dgm:pt modelId="{0C41B037-7C97-420B-8A39-DC4B2423E9D0}" type="pres">
      <dgm:prSet presAssocID="{7F2E1A2B-57BF-40C5-8CF5-172BC3100893}" presName="childText" presStyleLbl="conFgAcc1" presStyleIdx="4" presStyleCnt="8">
        <dgm:presLayoutVars>
          <dgm:bulletEnabled val="1"/>
        </dgm:presLayoutVars>
      </dgm:prSet>
      <dgm:spPr/>
    </dgm:pt>
    <dgm:pt modelId="{243AF701-C2E7-4567-A8B2-D573303A1943}" type="pres">
      <dgm:prSet presAssocID="{F4A38041-43FB-47CE-98E3-D11D9497545D}" presName="spaceBetweenRectangles" presStyleCnt="0"/>
      <dgm:spPr/>
    </dgm:pt>
    <dgm:pt modelId="{0A0BF6D9-8677-44FE-A9AA-E1E8990F7ABD}" type="pres">
      <dgm:prSet presAssocID="{043F7FB1-4CCC-41D1-9160-D3A76744167D}" presName="parentLin" presStyleCnt="0"/>
      <dgm:spPr/>
    </dgm:pt>
    <dgm:pt modelId="{F8400AE7-F14A-4446-84F9-F2B112BAC889}" type="pres">
      <dgm:prSet presAssocID="{043F7FB1-4CCC-41D1-9160-D3A76744167D}" presName="parentLeftMargin" presStyleLbl="node1" presStyleIdx="4" presStyleCnt="8"/>
      <dgm:spPr/>
    </dgm:pt>
    <dgm:pt modelId="{3795A7BF-B742-4E45-8D19-B178BE273948}" type="pres">
      <dgm:prSet presAssocID="{043F7FB1-4CCC-41D1-9160-D3A76744167D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84CBD0C6-9E84-4C96-BB9F-24028AD39F2C}" type="pres">
      <dgm:prSet presAssocID="{043F7FB1-4CCC-41D1-9160-D3A76744167D}" presName="negativeSpace" presStyleCnt="0"/>
      <dgm:spPr/>
    </dgm:pt>
    <dgm:pt modelId="{7B215039-8D56-4A9B-9AC4-31849F6DA399}" type="pres">
      <dgm:prSet presAssocID="{043F7FB1-4CCC-41D1-9160-D3A76744167D}" presName="childText" presStyleLbl="conFgAcc1" presStyleIdx="5" presStyleCnt="8">
        <dgm:presLayoutVars>
          <dgm:bulletEnabled val="1"/>
        </dgm:presLayoutVars>
      </dgm:prSet>
      <dgm:spPr/>
    </dgm:pt>
    <dgm:pt modelId="{718F6263-3C60-485A-8E2B-B0839C3D7765}" type="pres">
      <dgm:prSet presAssocID="{5E0D6A05-BED9-49FD-AAF1-7DCEE10116A9}" presName="spaceBetweenRectangles" presStyleCnt="0"/>
      <dgm:spPr/>
    </dgm:pt>
    <dgm:pt modelId="{13A6682B-6F14-4422-BC9E-1E28181C0ADC}" type="pres">
      <dgm:prSet presAssocID="{28C0297A-3037-4BF7-A2F3-28485ACD7E28}" presName="parentLin" presStyleCnt="0"/>
      <dgm:spPr/>
    </dgm:pt>
    <dgm:pt modelId="{97D661A4-4FF9-4F19-85A4-D568CEFF65ED}" type="pres">
      <dgm:prSet presAssocID="{28C0297A-3037-4BF7-A2F3-28485ACD7E28}" presName="parentLeftMargin" presStyleLbl="node1" presStyleIdx="5" presStyleCnt="8"/>
      <dgm:spPr/>
    </dgm:pt>
    <dgm:pt modelId="{7BDD6E1B-3DA1-4AA0-BB9E-2099338D7682}" type="pres">
      <dgm:prSet presAssocID="{28C0297A-3037-4BF7-A2F3-28485ACD7E28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E2E9F14C-A381-4C87-9CA6-AB92F0A9C6D5}" type="pres">
      <dgm:prSet presAssocID="{28C0297A-3037-4BF7-A2F3-28485ACD7E28}" presName="negativeSpace" presStyleCnt="0"/>
      <dgm:spPr/>
    </dgm:pt>
    <dgm:pt modelId="{7BC93A13-7E9F-4429-9118-13F852D70D8F}" type="pres">
      <dgm:prSet presAssocID="{28C0297A-3037-4BF7-A2F3-28485ACD7E28}" presName="childText" presStyleLbl="conFgAcc1" presStyleIdx="6" presStyleCnt="8">
        <dgm:presLayoutVars>
          <dgm:bulletEnabled val="1"/>
        </dgm:presLayoutVars>
      </dgm:prSet>
      <dgm:spPr/>
    </dgm:pt>
    <dgm:pt modelId="{A8DFE1DF-AB4B-4156-A75C-C118C84CCAE7}" type="pres">
      <dgm:prSet presAssocID="{877C1D49-ACF7-4AD4-852B-9C5253FF8013}" presName="spaceBetweenRectangles" presStyleCnt="0"/>
      <dgm:spPr/>
    </dgm:pt>
    <dgm:pt modelId="{6B665D1B-CEAD-4EC9-9758-FF5ACC63F1D0}" type="pres">
      <dgm:prSet presAssocID="{348A3672-CDC2-464A-9B57-322B21CFF384}" presName="parentLin" presStyleCnt="0"/>
      <dgm:spPr/>
    </dgm:pt>
    <dgm:pt modelId="{0F29A739-5A06-4C8D-9BCB-67561AFD08C8}" type="pres">
      <dgm:prSet presAssocID="{348A3672-CDC2-464A-9B57-322B21CFF384}" presName="parentLeftMargin" presStyleLbl="node1" presStyleIdx="6" presStyleCnt="8"/>
      <dgm:spPr/>
    </dgm:pt>
    <dgm:pt modelId="{0D61AE3B-269F-4C3C-985C-0015A6BC445A}" type="pres">
      <dgm:prSet presAssocID="{348A3672-CDC2-464A-9B57-322B21CFF384}" presName="parentText" presStyleLbl="node1" presStyleIdx="7" presStyleCnt="8" custScaleX="101292" custScaleY="184565" custLinFactNeighborX="-1391" custLinFactNeighborY="-2245">
        <dgm:presLayoutVars>
          <dgm:chMax val="0"/>
          <dgm:bulletEnabled val="1"/>
        </dgm:presLayoutVars>
      </dgm:prSet>
      <dgm:spPr/>
    </dgm:pt>
    <dgm:pt modelId="{00B55747-852D-47F5-92E3-DE77F33F9B57}" type="pres">
      <dgm:prSet presAssocID="{348A3672-CDC2-464A-9B57-322B21CFF384}" presName="negativeSpace" presStyleCnt="0"/>
      <dgm:spPr/>
    </dgm:pt>
    <dgm:pt modelId="{1F1E6005-92E3-4956-8050-EA0E1B849441}" type="pres">
      <dgm:prSet presAssocID="{348A3672-CDC2-464A-9B57-322B21CFF384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BFA11901-14B6-44F6-96A9-70AB533EBD5D}" type="presOf" srcId="{7F2E1A2B-57BF-40C5-8CF5-172BC3100893}" destId="{2E078346-4CD6-4F7E-A440-CB4A8B85969D}" srcOrd="0" destOrd="0" presId="urn:microsoft.com/office/officeart/2005/8/layout/list1"/>
    <dgm:cxn modelId="{7AAF9E06-4FBD-4969-B2C1-C2AF6E228BD7}" type="presOf" srcId="{CF7DA1A0-D350-4899-8D25-AF426F7385B2}" destId="{AA4B6430-2976-43D5-97E6-22FDAFDDBBDB}" srcOrd="0" destOrd="0" presId="urn:microsoft.com/office/officeart/2005/8/layout/list1"/>
    <dgm:cxn modelId="{A9FE0615-0F0B-4650-80E0-FCE6FBC1596F}" type="presOf" srcId="{043F7FB1-4CCC-41D1-9160-D3A76744167D}" destId="{3795A7BF-B742-4E45-8D19-B178BE273948}" srcOrd="1" destOrd="0" presId="urn:microsoft.com/office/officeart/2005/8/layout/list1"/>
    <dgm:cxn modelId="{F94CEC19-D116-4C83-B885-9A1A74A6ADD6}" type="presOf" srcId="{3711E450-4475-4113-BB79-FECC45008390}" destId="{9FA34039-EB8E-4701-9A63-556A6BA129A4}" srcOrd="0" destOrd="0" presId="urn:microsoft.com/office/officeart/2005/8/layout/list1"/>
    <dgm:cxn modelId="{6691F51C-B2B5-4C5B-B5FA-DBE52E1FBD47}" type="presOf" srcId="{36F408D8-81E3-4861-95D0-856E3BADA2DE}" destId="{85171C97-1133-4DD4-AC8C-4E63EFD65BB6}" srcOrd="0" destOrd="0" presId="urn:microsoft.com/office/officeart/2005/8/layout/list1"/>
    <dgm:cxn modelId="{25F6E820-D6C1-4073-BF16-83704CD74665}" type="presOf" srcId="{348A3672-CDC2-464A-9B57-322B21CFF384}" destId="{0D61AE3B-269F-4C3C-985C-0015A6BC445A}" srcOrd="1" destOrd="0" presId="urn:microsoft.com/office/officeart/2005/8/layout/list1"/>
    <dgm:cxn modelId="{23EB4133-DFC2-4930-97F8-724A3E5FB862}" srcId="{41122487-1FA2-45F2-A88B-277ECFBBE1BC}" destId="{3711E450-4475-4113-BB79-FECC45008390}" srcOrd="3" destOrd="0" parTransId="{E8E6C213-76A9-4482-B80B-68FECA9681A2}" sibTransId="{0AA9DEAA-36AB-4EE2-8BA3-D803BED2B77F}"/>
    <dgm:cxn modelId="{B8FD9634-EB62-4CF0-8D58-F8E46FCDC4CF}" srcId="{41122487-1FA2-45F2-A88B-277ECFBBE1BC}" destId="{348A3672-CDC2-464A-9B57-322B21CFF384}" srcOrd="7" destOrd="0" parTransId="{ABF7A707-35DE-4910-B4FF-C07E5EBF33A2}" sibTransId="{AC28002D-A12C-481A-A5AE-46F7E6403661}"/>
    <dgm:cxn modelId="{B61DAC5D-7900-4CC9-B4DF-067F3F8AD215}" type="presOf" srcId="{7F2E1A2B-57BF-40C5-8CF5-172BC3100893}" destId="{34451FFD-86F4-4AC5-AF22-24735249B97C}" srcOrd="1" destOrd="0" presId="urn:microsoft.com/office/officeart/2005/8/layout/list1"/>
    <dgm:cxn modelId="{B0F01C5F-F7A8-48C9-8E1A-6EE59DD8AA7D}" type="presOf" srcId="{3711E450-4475-4113-BB79-FECC45008390}" destId="{92E5BA9C-0201-4FA1-B213-DC3EBF9C34CF}" srcOrd="1" destOrd="0" presId="urn:microsoft.com/office/officeart/2005/8/layout/list1"/>
    <dgm:cxn modelId="{58770E61-2B9C-492E-BD92-361FFCD08117}" type="presOf" srcId="{F60FFCE1-DF42-4148-887E-B65309A1072A}" destId="{C22037F7-42A7-4C29-982F-75C6BD029D4B}" srcOrd="1" destOrd="0" presId="urn:microsoft.com/office/officeart/2005/8/layout/list1"/>
    <dgm:cxn modelId="{944FCE53-AF14-4BF5-BDCF-C112A6BA78DF}" type="presOf" srcId="{043F7FB1-4CCC-41D1-9160-D3A76744167D}" destId="{F8400AE7-F14A-4446-84F9-F2B112BAC889}" srcOrd="0" destOrd="0" presId="urn:microsoft.com/office/officeart/2005/8/layout/list1"/>
    <dgm:cxn modelId="{5C1A0C79-07DC-4C87-9584-ADB3C71EE84D}" type="presOf" srcId="{F60FFCE1-DF42-4148-887E-B65309A1072A}" destId="{6DF3A3D4-CEBE-4C6A-A110-45F0BC8BEDE2}" srcOrd="0" destOrd="0" presId="urn:microsoft.com/office/officeart/2005/8/layout/list1"/>
    <dgm:cxn modelId="{29BB429F-D9D8-449C-9810-DDBF7954A09B}" type="presOf" srcId="{28C0297A-3037-4BF7-A2F3-28485ACD7E28}" destId="{97D661A4-4FF9-4F19-85A4-D568CEFF65ED}" srcOrd="0" destOrd="0" presId="urn:microsoft.com/office/officeart/2005/8/layout/list1"/>
    <dgm:cxn modelId="{9567439F-3DBB-403F-BBC4-BC8A2C689451}" srcId="{41122487-1FA2-45F2-A88B-277ECFBBE1BC}" destId="{043F7FB1-4CCC-41D1-9160-D3A76744167D}" srcOrd="5" destOrd="0" parTransId="{7E65BC37-A2AE-480C-BA68-C8742B35C370}" sibTransId="{5E0D6A05-BED9-49FD-AAF1-7DCEE10116A9}"/>
    <dgm:cxn modelId="{D55A54AE-DC65-47D0-8C01-6E7A7923A437}" srcId="{41122487-1FA2-45F2-A88B-277ECFBBE1BC}" destId="{36F408D8-81E3-4861-95D0-856E3BADA2DE}" srcOrd="2" destOrd="0" parTransId="{672AE72A-DF98-4192-B60F-612AB3B55544}" sibTransId="{D320080C-178F-4608-9937-57C73AFEA9BC}"/>
    <dgm:cxn modelId="{4FC2DEB0-78F0-408B-9BB2-6A159A0B81D7}" type="presOf" srcId="{41122487-1FA2-45F2-A88B-277ECFBBE1BC}" destId="{0BC485DC-894C-4C95-B23D-CDC8D5DD83FC}" srcOrd="0" destOrd="0" presId="urn:microsoft.com/office/officeart/2005/8/layout/list1"/>
    <dgm:cxn modelId="{180B33B8-3B61-4361-AFD4-6629D5D71963}" srcId="{41122487-1FA2-45F2-A88B-277ECFBBE1BC}" destId="{F60FFCE1-DF42-4148-887E-B65309A1072A}" srcOrd="1" destOrd="0" parTransId="{C033795A-6746-4715-8C74-B88D0BD0D391}" sibTransId="{F5B8E13B-3825-47F1-8CAE-69889E8C1598}"/>
    <dgm:cxn modelId="{9116E7BD-2DB5-415A-99A4-50CF0493D6A6}" type="presOf" srcId="{36F408D8-81E3-4861-95D0-856E3BADA2DE}" destId="{C7A7C764-FCAD-4E50-BE04-A0188BBF37EB}" srcOrd="1" destOrd="0" presId="urn:microsoft.com/office/officeart/2005/8/layout/list1"/>
    <dgm:cxn modelId="{5CE868CA-23F1-41D9-B492-AA95B6BD56FD}" srcId="{41122487-1FA2-45F2-A88B-277ECFBBE1BC}" destId="{CF7DA1A0-D350-4899-8D25-AF426F7385B2}" srcOrd="0" destOrd="0" parTransId="{112F6CB7-E8FE-4BA8-BA80-753826765435}" sibTransId="{B1918188-8324-4C0A-BCB7-001B49635442}"/>
    <dgm:cxn modelId="{5FCB9FD8-758E-4C52-8484-041E3E60350F}" type="presOf" srcId="{348A3672-CDC2-464A-9B57-322B21CFF384}" destId="{0F29A739-5A06-4C8D-9BCB-67561AFD08C8}" srcOrd="0" destOrd="0" presId="urn:microsoft.com/office/officeart/2005/8/layout/list1"/>
    <dgm:cxn modelId="{323187E0-D1B8-443F-98EE-BDFCCF48ED24}" srcId="{41122487-1FA2-45F2-A88B-277ECFBBE1BC}" destId="{7F2E1A2B-57BF-40C5-8CF5-172BC3100893}" srcOrd="4" destOrd="0" parTransId="{22F0810C-C411-4C79-9CA5-133A0A671B38}" sibTransId="{F4A38041-43FB-47CE-98E3-D11D9497545D}"/>
    <dgm:cxn modelId="{9EB177EA-97AE-40F6-8C10-E44BF8CA6656}" type="presOf" srcId="{CF7DA1A0-D350-4899-8D25-AF426F7385B2}" destId="{D0B279EA-90B7-4DF1-BC93-6D99A6F5D204}" srcOrd="1" destOrd="0" presId="urn:microsoft.com/office/officeart/2005/8/layout/list1"/>
    <dgm:cxn modelId="{690C5EEC-EBEF-463A-83FA-C2004F108AD2}" type="presOf" srcId="{28C0297A-3037-4BF7-A2F3-28485ACD7E28}" destId="{7BDD6E1B-3DA1-4AA0-BB9E-2099338D7682}" srcOrd="1" destOrd="0" presId="urn:microsoft.com/office/officeart/2005/8/layout/list1"/>
    <dgm:cxn modelId="{F731D1F0-86CA-41EC-AEBF-5E64435CA73F}" srcId="{41122487-1FA2-45F2-A88B-277ECFBBE1BC}" destId="{28C0297A-3037-4BF7-A2F3-28485ACD7E28}" srcOrd="6" destOrd="0" parTransId="{A0D0B3FD-8C7C-429A-AF9D-3171BBF343CA}" sibTransId="{877C1D49-ACF7-4AD4-852B-9C5253FF8013}"/>
    <dgm:cxn modelId="{5A77AC81-0D26-40E2-9BC0-EEF6D64B5B15}" type="presParOf" srcId="{0BC485DC-894C-4C95-B23D-CDC8D5DD83FC}" destId="{41A140D7-FFDE-4A63-B74F-EB44D2033729}" srcOrd="0" destOrd="0" presId="urn:microsoft.com/office/officeart/2005/8/layout/list1"/>
    <dgm:cxn modelId="{1A964475-1569-43D4-980D-9560892FAB49}" type="presParOf" srcId="{41A140D7-FFDE-4A63-B74F-EB44D2033729}" destId="{AA4B6430-2976-43D5-97E6-22FDAFDDBBDB}" srcOrd="0" destOrd="0" presId="urn:microsoft.com/office/officeart/2005/8/layout/list1"/>
    <dgm:cxn modelId="{BE7D6022-2071-4AAD-93F5-765D8AAE238C}" type="presParOf" srcId="{41A140D7-FFDE-4A63-B74F-EB44D2033729}" destId="{D0B279EA-90B7-4DF1-BC93-6D99A6F5D204}" srcOrd="1" destOrd="0" presId="urn:microsoft.com/office/officeart/2005/8/layout/list1"/>
    <dgm:cxn modelId="{2268B75A-0CDE-4B0D-849B-D4BF915D0A2B}" type="presParOf" srcId="{0BC485DC-894C-4C95-B23D-CDC8D5DD83FC}" destId="{0F32E3AF-BFFA-47C3-B9B5-0A6F331FEADC}" srcOrd="1" destOrd="0" presId="urn:microsoft.com/office/officeart/2005/8/layout/list1"/>
    <dgm:cxn modelId="{A4C25F71-C960-46C0-8BC4-DF8F7184C8BE}" type="presParOf" srcId="{0BC485DC-894C-4C95-B23D-CDC8D5DD83FC}" destId="{69EDA6E1-4CFB-4BEC-A44F-DDC34BA46EA0}" srcOrd="2" destOrd="0" presId="urn:microsoft.com/office/officeart/2005/8/layout/list1"/>
    <dgm:cxn modelId="{64381D02-F218-4014-B9D5-39E6EDD1443E}" type="presParOf" srcId="{0BC485DC-894C-4C95-B23D-CDC8D5DD83FC}" destId="{4CE29153-C147-4BC8-BE24-EA510DE6750B}" srcOrd="3" destOrd="0" presId="urn:microsoft.com/office/officeart/2005/8/layout/list1"/>
    <dgm:cxn modelId="{17ADADF3-E8BF-43EE-876E-34D8502EE14E}" type="presParOf" srcId="{0BC485DC-894C-4C95-B23D-CDC8D5DD83FC}" destId="{D3F46E5D-3772-40F5-AEE8-6BCEBE69BFBA}" srcOrd="4" destOrd="0" presId="urn:microsoft.com/office/officeart/2005/8/layout/list1"/>
    <dgm:cxn modelId="{88237766-6EDA-487B-99FE-B6C4C5DFCFF3}" type="presParOf" srcId="{D3F46E5D-3772-40F5-AEE8-6BCEBE69BFBA}" destId="{6DF3A3D4-CEBE-4C6A-A110-45F0BC8BEDE2}" srcOrd="0" destOrd="0" presId="urn:microsoft.com/office/officeart/2005/8/layout/list1"/>
    <dgm:cxn modelId="{764A6CA1-7749-49E9-9FB1-16BE3240498B}" type="presParOf" srcId="{D3F46E5D-3772-40F5-AEE8-6BCEBE69BFBA}" destId="{C22037F7-42A7-4C29-982F-75C6BD029D4B}" srcOrd="1" destOrd="0" presId="urn:microsoft.com/office/officeart/2005/8/layout/list1"/>
    <dgm:cxn modelId="{002FAC46-DEAB-47E4-ACD8-7474F7F7C433}" type="presParOf" srcId="{0BC485DC-894C-4C95-B23D-CDC8D5DD83FC}" destId="{42253B7E-6B74-402A-9701-996E8A4EF1B9}" srcOrd="5" destOrd="0" presId="urn:microsoft.com/office/officeart/2005/8/layout/list1"/>
    <dgm:cxn modelId="{6E25AE9C-B767-4E18-B323-D941FD6C70A7}" type="presParOf" srcId="{0BC485DC-894C-4C95-B23D-CDC8D5DD83FC}" destId="{2B49E6E2-E6F8-4B45-8A3E-85E9580256A8}" srcOrd="6" destOrd="0" presId="urn:microsoft.com/office/officeart/2005/8/layout/list1"/>
    <dgm:cxn modelId="{96D7B38E-F952-4E99-8910-D5E34F53B123}" type="presParOf" srcId="{0BC485DC-894C-4C95-B23D-CDC8D5DD83FC}" destId="{2B45657A-C6DE-4D84-9E01-E34E978A4B42}" srcOrd="7" destOrd="0" presId="urn:microsoft.com/office/officeart/2005/8/layout/list1"/>
    <dgm:cxn modelId="{D6572573-CC85-4EAD-8A43-EA02F852DB9F}" type="presParOf" srcId="{0BC485DC-894C-4C95-B23D-CDC8D5DD83FC}" destId="{FC1E73EE-D672-41C1-BC12-3F10C6102D83}" srcOrd="8" destOrd="0" presId="urn:microsoft.com/office/officeart/2005/8/layout/list1"/>
    <dgm:cxn modelId="{901C9707-9547-49BF-8FFD-52364CE891D4}" type="presParOf" srcId="{FC1E73EE-D672-41C1-BC12-3F10C6102D83}" destId="{85171C97-1133-4DD4-AC8C-4E63EFD65BB6}" srcOrd="0" destOrd="0" presId="urn:microsoft.com/office/officeart/2005/8/layout/list1"/>
    <dgm:cxn modelId="{808FB783-6337-405E-B3A5-096A64968C02}" type="presParOf" srcId="{FC1E73EE-D672-41C1-BC12-3F10C6102D83}" destId="{C7A7C764-FCAD-4E50-BE04-A0188BBF37EB}" srcOrd="1" destOrd="0" presId="urn:microsoft.com/office/officeart/2005/8/layout/list1"/>
    <dgm:cxn modelId="{D09D1FEA-8866-4323-94F9-E465C73EE769}" type="presParOf" srcId="{0BC485DC-894C-4C95-B23D-CDC8D5DD83FC}" destId="{10D31E19-9FA0-4F54-9FBA-863FA0EFE605}" srcOrd="9" destOrd="0" presId="urn:microsoft.com/office/officeart/2005/8/layout/list1"/>
    <dgm:cxn modelId="{B0FFB647-DD1E-45FF-A4EA-2F5F12F185AB}" type="presParOf" srcId="{0BC485DC-894C-4C95-B23D-CDC8D5DD83FC}" destId="{76C685AD-E4DB-470C-88F5-59CB79CD143E}" srcOrd="10" destOrd="0" presId="urn:microsoft.com/office/officeart/2005/8/layout/list1"/>
    <dgm:cxn modelId="{BBC927B3-857A-46F1-89AA-F3ED9F758D13}" type="presParOf" srcId="{0BC485DC-894C-4C95-B23D-CDC8D5DD83FC}" destId="{F6ACAF39-79B6-41D6-9B61-2E4E6A0AEA56}" srcOrd="11" destOrd="0" presId="urn:microsoft.com/office/officeart/2005/8/layout/list1"/>
    <dgm:cxn modelId="{8CE4689F-4B5E-49E7-80FC-F9A0F5386EFC}" type="presParOf" srcId="{0BC485DC-894C-4C95-B23D-CDC8D5DD83FC}" destId="{F36BC55E-5477-4DF6-ADAD-71DADE1E8A38}" srcOrd="12" destOrd="0" presId="urn:microsoft.com/office/officeart/2005/8/layout/list1"/>
    <dgm:cxn modelId="{7357E2FA-DF80-443E-9AC0-46B8F8C23C8F}" type="presParOf" srcId="{F36BC55E-5477-4DF6-ADAD-71DADE1E8A38}" destId="{9FA34039-EB8E-4701-9A63-556A6BA129A4}" srcOrd="0" destOrd="0" presId="urn:microsoft.com/office/officeart/2005/8/layout/list1"/>
    <dgm:cxn modelId="{B10803A6-E7C7-496F-836E-051A58D405EA}" type="presParOf" srcId="{F36BC55E-5477-4DF6-ADAD-71DADE1E8A38}" destId="{92E5BA9C-0201-4FA1-B213-DC3EBF9C34CF}" srcOrd="1" destOrd="0" presId="urn:microsoft.com/office/officeart/2005/8/layout/list1"/>
    <dgm:cxn modelId="{A0323014-6316-4ED2-A283-D2BD43770B59}" type="presParOf" srcId="{0BC485DC-894C-4C95-B23D-CDC8D5DD83FC}" destId="{CB15F4BE-A021-4CC4-943B-0083E101A292}" srcOrd="13" destOrd="0" presId="urn:microsoft.com/office/officeart/2005/8/layout/list1"/>
    <dgm:cxn modelId="{55F8CDF2-16A8-43E0-A9A3-BFC27BECAC07}" type="presParOf" srcId="{0BC485DC-894C-4C95-B23D-CDC8D5DD83FC}" destId="{FADAEBF8-3F4D-4665-900B-CC906421F8B0}" srcOrd="14" destOrd="0" presId="urn:microsoft.com/office/officeart/2005/8/layout/list1"/>
    <dgm:cxn modelId="{75B8EB52-2828-41C3-B137-3069C71A4D10}" type="presParOf" srcId="{0BC485DC-894C-4C95-B23D-CDC8D5DD83FC}" destId="{A298D7A2-576C-4FDD-BF2D-AACEB03987ED}" srcOrd="15" destOrd="0" presId="urn:microsoft.com/office/officeart/2005/8/layout/list1"/>
    <dgm:cxn modelId="{B07E1235-3262-4EE7-A3E9-1A1EF5B1A7E3}" type="presParOf" srcId="{0BC485DC-894C-4C95-B23D-CDC8D5DD83FC}" destId="{A49BBB59-71D2-4B0B-B8AA-52E2032F29A6}" srcOrd="16" destOrd="0" presId="urn:microsoft.com/office/officeart/2005/8/layout/list1"/>
    <dgm:cxn modelId="{2990EF98-9328-49F2-AAC2-0B15FA881D24}" type="presParOf" srcId="{A49BBB59-71D2-4B0B-B8AA-52E2032F29A6}" destId="{2E078346-4CD6-4F7E-A440-CB4A8B85969D}" srcOrd="0" destOrd="0" presId="urn:microsoft.com/office/officeart/2005/8/layout/list1"/>
    <dgm:cxn modelId="{E34A3AD0-8C7D-4A1F-9ABF-4902BD187D62}" type="presParOf" srcId="{A49BBB59-71D2-4B0B-B8AA-52E2032F29A6}" destId="{34451FFD-86F4-4AC5-AF22-24735249B97C}" srcOrd="1" destOrd="0" presId="urn:microsoft.com/office/officeart/2005/8/layout/list1"/>
    <dgm:cxn modelId="{E2D1AED1-9C58-4358-B40D-0AF2E0F15DCD}" type="presParOf" srcId="{0BC485DC-894C-4C95-B23D-CDC8D5DD83FC}" destId="{8F71D4F4-9E0A-4031-B26A-37EC385DC10B}" srcOrd="17" destOrd="0" presId="urn:microsoft.com/office/officeart/2005/8/layout/list1"/>
    <dgm:cxn modelId="{93F5AACD-4E51-45FE-ACA7-5904399A1AD6}" type="presParOf" srcId="{0BC485DC-894C-4C95-B23D-CDC8D5DD83FC}" destId="{0C41B037-7C97-420B-8A39-DC4B2423E9D0}" srcOrd="18" destOrd="0" presId="urn:microsoft.com/office/officeart/2005/8/layout/list1"/>
    <dgm:cxn modelId="{478C2AB3-6E9A-4AA5-8E2B-567887D39993}" type="presParOf" srcId="{0BC485DC-894C-4C95-B23D-CDC8D5DD83FC}" destId="{243AF701-C2E7-4567-A8B2-D573303A1943}" srcOrd="19" destOrd="0" presId="urn:microsoft.com/office/officeart/2005/8/layout/list1"/>
    <dgm:cxn modelId="{E3424B07-0B8A-4986-8F0A-0D539F42D205}" type="presParOf" srcId="{0BC485DC-894C-4C95-B23D-CDC8D5DD83FC}" destId="{0A0BF6D9-8677-44FE-A9AA-E1E8990F7ABD}" srcOrd="20" destOrd="0" presId="urn:microsoft.com/office/officeart/2005/8/layout/list1"/>
    <dgm:cxn modelId="{02967F7E-BE08-4367-916A-8069ECF927E6}" type="presParOf" srcId="{0A0BF6D9-8677-44FE-A9AA-E1E8990F7ABD}" destId="{F8400AE7-F14A-4446-84F9-F2B112BAC889}" srcOrd="0" destOrd="0" presId="urn:microsoft.com/office/officeart/2005/8/layout/list1"/>
    <dgm:cxn modelId="{B415D682-2DAC-4FC4-9B28-F119463CC518}" type="presParOf" srcId="{0A0BF6D9-8677-44FE-A9AA-E1E8990F7ABD}" destId="{3795A7BF-B742-4E45-8D19-B178BE273948}" srcOrd="1" destOrd="0" presId="urn:microsoft.com/office/officeart/2005/8/layout/list1"/>
    <dgm:cxn modelId="{02B4357B-75F5-46BD-BF6D-15D159899E7E}" type="presParOf" srcId="{0BC485DC-894C-4C95-B23D-CDC8D5DD83FC}" destId="{84CBD0C6-9E84-4C96-BB9F-24028AD39F2C}" srcOrd="21" destOrd="0" presId="urn:microsoft.com/office/officeart/2005/8/layout/list1"/>
    <dgm:cxn modelId="{87AE58A0-E594-4F7F-9971-99340E58794A}" type="presParOf" srcId="{0BC485DC-894C-4C95-B23D-CDC8D5DD83FC}" destId="{7B215039-8D56-4A9B-9AC4-31849F6DA399}" srcOrd="22" destOrd="0" presId="urn:microsoft.com/office/officeart/2005/8/layout/list1"/>
    <dgm:cxn modelId="{C74E6B8A-3DE0-4E68-8113-89FD727B5DDF}" type="presParOf" srcId="{0BC485DC-894C-4C95-B23D-CDC8D5DD83FC}" destId="{718F6263-3C60-485A-8E2B-B0839C3D7765}" srcOrd="23" destOrd="0" presId="urn:microsoft.com/office/officeart/2005/8/layout/list1"/>
    <dgm:cxn modelId="{1E06A2DB-FFCD-4A6E-B324-B2ECF24B9ABD}" type="presParOf" srcId="{0BC485DC-894C-4C95-B23D-CDC8D5DD83FC}" destId="{13A6682B-6F14-4422-BC9E-1E28181C0ADC}" srcOrd="24" destOrd="0" presId="urn:microsoft.com/office/officeart/2005/8/layout/list1"/>
    <dgm:cxn modelId="{67DF9D4C-569E-40AF-98B9-142C5F1813C7}" type="presParOf" srcId="{13A6682B-6F14-4422-BC9E-1E28181C0ADC}" destId="{97D661A4-4FF9-4F19-85A4-D568CEFF65ED}" srcOrd="0" destOrd="0" presId="urn:microsoft.com/office/officeart/2005/8/layout/list1"/>
    <dgm:cxn modelId="{4AB01CEA-58E5-4854-B56F-EBE694214D98}" type="presParOf" srcId="{13A6682B-6F14-4422-BC9E-1E28181C0ADC}" destId="{7BDD6E1B-3DA1-4AA0-BB9E-2099338D7682}" srcOrd="1" destOrd="0" presId="urn:microsoft.com/office/officeart/2005/8/layout/list1"/>
    <dgm:cxn modelId="{02CCD0DB-C22B-481C-8652-ECBA1F596052}" type="presParOf" srcId="{0BC485DC-894C-4C95-B23D-CDC8D5DD83FC}" destId="{E2E9F14C-A381-4C87-9CA6-AB92F0A9C6D5}" srcOrd="25" destOrd="0" presId="urn:microsoft.com/office/officeart/2005/8/layout/list1"/>
    <dgm:cxn modelId="{C2CCAEAF-5AC5-4652-9348-A84CBD2CF259}" type="presParOf" srcId="{0BC485DC-894C-4C95-B23D-CDC8D5DD83FC}" destId="{7BC93A13-7E9F-4429-9118-13F852D70D8F}" srcOrd="26" destOrd="0" presId="urn:microsoft.com/office/officeart/2005/8/layout/list1"/>
    <dgm:cxn modelId="{DAE6D2A1-9DEA-4758-B40D-7083D11F778E}" type="presParOf" srcId="{0BC485DC-894C-4C95-B23D-CDC8D5DD83FC}" destId="{A8DFE1DF-AB4B-4156-A75C-C118C84CCAE7}" srcOrd="27" destOrd="0" presId="urn:microsoft.com/office/officeart/2005/8/layout/list1"/>
    <dgm:cxn modelId="{2ED8898B-02E6-471D-8A36-1FB867B8CC03}" type="presParOf" srcId="{0BC485DC-894C-4C95-B23D-CDC8D5DD83FC}" destId="{6B665D1B-CEAD-4EC9-9758-FF5ACC63F1D0}" srcOrd="28" destOrd="0" presId="urn:microsoft.com/office/officeart/2005/8/layout/list1"/>
    <dgm:cxn modelId="{0E6B54A1-BA9D-413E-A0DB-E1212244E82C}" type="presParOf" srcId="{6B665D1B-CEAD-4EC9-9758-FF5ACC63F1D0}" destId="{0F29A739-5A06-4C8D-9BCB-67561AFD08C8}" srcOrd="0" destOrd="0" presId="urn:microsoft.com/office/officeart/2005/8/layout/list1"/>
    <dgm:cxn modelId="{98A09CC5-7DB6-41B4-BAD2-3F5E84908029}" type="presParOf" srcId="{6B665D1B-CEAD-4EC9-9758-FF5ACC63F1D0}" destId="{0D61AE3B-269F-4C3C-985C-0015A6BC445A}" srcOrd="1" destOrd="0" presId="urn:microsoft.com/office/officeart/2005/8/layout/list1"/>
    <dgm:cxn modelId="{02D27368-91EC-4F19-94CC-5367DCDDC922}" type="presParOf" srcId="{0BC485DC-894C-4C95-B23D-CDC8D5DD83FC}" destId="{00B55747-852D-47F5-92E3-DE77F33F9B57}" srcOrd="29" destOrd="0" presId="urn:microsoft.com/office/officeart/2005/8/layout/list1"/>
    <dgm:cxn modelId="{5D5A14F5-F0D0-4A91-8387-82500113CB65}" type="presParOf" srcId="{0BC485DC-894C-4C95-B23D-CDC8D5DD83FC}" destId="{1F1E6005-92E3-4956-8050-EA0E1B849441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DA6E1-4CFB-4BEC-A44F-DDC34BA46EA0}">
      <dsp:nvSpPr>
        <dsp:cNvPr id="0" name=""/>
        <dsp:cNvSpPr/>
      </dsp:nvSpPr>
      <dsp:spPr>
        <a:xfrm>
          <a:off x="0" y="270947"/>
          <a:ext cx="114339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B279EA-90B7-4DF1-BC93-6D99A6F5D204}">
      <dsp:nvSpPr>
        <dsp:cNvPr id="0" name=""/>
        <dsp:cNvSpPr/>
      </dsp:nvSpPr>
      <dsp:spPr>
        <a:xfrm>
          <a:off x="571698" y="79067"/>
          <a:ext cx="8003783" cy="3837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524" tIns="0" rIns="30252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accent1">
                  <a:lumMod val="50000"/>
                </a:schemeClr>
              </a:solidFill>
            </a:rPr>
            <a:t>Численность населения</a:t>
          </a:r>
        </a:p>
      </dsp:txBody>
      <dsp:txXfrm>
        <a:off x="590432" y="97801"/>
        <a:ext cx="7966315" cy="346292"/>
      </dsp:txXfrm>
    </dsp:sp>
    <dsp:sp modelId="{2B49E6E2-E6F8-4B45-8A3E-85E9580256A8}">
      <dsp:nvSpPr>
        <dsp:cNvPr id="0" name=""/>
        <dsp:cNvSpPr/>
      </dsp:nvSpPr>
      <dsp:spPr>
        <a:xfrm>
          <a:off x="0" y="860627"/>
          <a:ext cx="114339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2037F7-42A7-4C29-982F-75C6BD029D4B}">
      <dsp:nvSpPr>
        <dsp:cNvPr id="0" name=""/>
        <dsp:cNvSpPr/>
      </dsp:nvSpPr>
      <dsp:spPr>
        <a:xfrm>
          <a:off x="571698" y="668747"/>
          <a:ext cx="8003783" cy="3837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524" tIns="0" rIns="30252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accent1">
                  <a:lumMod val="50000"/>
                </a:schemeClr>
              </a:solidFill>
            </a:rPr>
            <a:t>Размеры населенных пунктов</a:t>
          </a:r>
        </a:p>
      </dsp:txBody>
      <dsp:txXfrm>
        <a:off x="590432" y="687481"/>
        <a:ext cx="7966315" cy="346292"/>
      </dsp:txXfrm>
    </dsp:sp>
    <dsp:sp modelId="{76C685AD-E4DB-470C-88F5-59CB79CD143E}">
      <dsp:nvSpPr>
        <dsp:cNvPr id="0" name=""/>
        <dsp:cNvSpPr/>
      </dsp:nvSpPr>
      <dsp:spPr>
        <a:xfrm>
          <a:off x="0" y="1450307"/>
          <a:ext cx="114339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7C764-FCAD-4E50-BE04-A0188BBF37EB}">
      <dsp:nvSpPr>
        <dsp:cNvPr id="0" name=""/>
        <dsp:cNvSpPr/>
      </dsp:nvSpPr>
      <dsp:spPr>
        <a:xfrm>
          <a:off x="571698" y="1258427"/>
          <a:ext cx="8003783" cy="3837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524" tIns="0" rIns="30252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accent1">
                  <a:lumMod val="50000"/>
                </a:schemeClr>
              </a:solidFill>
            </a:rPr>
            <a:t>Преобладающий профиль труда</a:t>
          </a:r>
        </a:p>
      </dsp:txBody>
      <dsp:txXfrm>
        <a:off x="590432" y="1277161"/>
        <a:ext cx="7966315" cy="346292"/>
      </dsp:txXfrm>
    </dsp:sp>
    <dsp:sp modelId="{FADAEBF8-3F4D-4665-900B-CC906421F8B0}">
      <dsp:nvSpPr>
        <dsp:cNvPr id="0" name=""/>
        <dsp:cNvSpPr/>
      </dsp:nvSpPr>
      <dsp:spPr>
        <a:xfrm>
          <a:off x="0" y="2039987"/>
          <a:ext cx="114339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E5BA9C-0201-4FA1-B213-DC3EBF9C34CF}">
      <dsp:nvSpPr>
        <dsp:cNvPr id="0" name=""/>
        <dsp:cNvSpPr/>
      </dsp:nvSpPr>
      <dsp:spPr>
        <a:xfrm>
          <a:off x="571698" y="1848107"/>
          <a:ext cx="8003783" cy="3837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524" tIns="0" rIns="30252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accent1">
                  <a:lumMod val="50000"/>
                </a:schemeClr>
              </a:solidFill>
            </a:rPr>
            <a:t>Специфика образа и качество жизни</a:t>
          </a:r>
        </a:p>
      </dsp:txBody>
      <dsp:txXfrm>
        <a:off x="590432" y="1866841"/>
        <a:ext cx="7966315" cy="346292"/>
      </dsp:txXfrm>
    </dsp:sp>
    <dsp:sp modelId="{0C41B037-7C97-420B-8A39-DC4B2423E9D0}">
      <dsp:nvSpPr>
        <dsp:cNvPr id="0" name=""/>
        <dsp:cNvSpPr/>
      </dsp:nvSpPr>
      <dsp:spPr>
        <a:xfrm>
          <a:off x="0" y="2851753"/>
          <a:ext cx="114339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451FFD-86F4-4AC5-AF22-24735249B97C}">
      <dsp:nvSpPr>
        <dsp:cNvPr id="0" name=""/>
        <dsp:cNvSpPr/>
      </dsp:nvSpPr>
      <dsp:spPr>
        <a:xfrm>
          <a:off x="571698" y="2437787"/>
          <a:ext cx="8059409" cy="60584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524" tIns="0" rIns="30252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accent1">
                  <a:lumMod val="50000"/>
                </a:schemeClr>
              </a:solidFill>
            </a:rPr>
            <a:t>Социальное положение и материальное состояние людей</a:t>
          </a:r>
        </a:p>
      </dsp:txBody>
      <dsp:txXfrm>
        <a:off x="601273" y="2467362"/>
        <a:ext cx="8000259" cy="546695"/>
      </dsp:txXfrm>
    </dsp:sp>
    <dsp:sp modelId="{7B215039-8D56-4A9B-9AC4-31849F6DA399}">
      <dsp:nvSpPr>
        <dsp:cNvPr id="0" name=""/>
        <dsp:cNvSpPr/>
      </dsp:nvSpPr>
      <dsp:spPr>
        <a:xfrm>
          <a:off x="0" y="3441433"/>
          <a:ext cx="114339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95A7BF-B742-4E45-8D19-B178BE273948}">
      <dsp:nvSpPr>
        <dsp:cNvPr id="0" name=""/>
        <dsp:cNvSpPr/>
      </dsp:nvSpPr>
      <dsp:spPr>
        <a:xfrm>
          <a:off x="571698" y="3249553"/>
          <a:ext cx="8003783" cy="3837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524" tIns="0" rIns="30252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accent1">
                  <a:lumMod val="50000"/>
                </a:schemeClr>
              </a:solidFill>
            </a:rPr>
            <a:t>Культурный и образовательный уровень жителей</a:t>
          </a:r>
        </a:p>
      </dsp:txBody>
      <dsp:txXfrm>
        <a:off x="590432" y="3268287"/>
        <a:ext cx="7966315" cy="346292"/>
      </dsp:txXfrm>
    </dsp:sp>
    <dsp:sp modelId="{7BC93A13-7E9F-4429-9118-13F852D70D8F}">
      <dsp:nvSpPr>
        <dsp:cNvPr id="0" name=""/>
        <dsp:cNvSpPr/>
      </dsp:nvSpPr>
      <dsp:spPr>
        <a:xfrm>
          <a:off x="0" y="4031113"/>
          <a:ext cx="114339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DD6E1B-3DA1-4AA0-BB9E-2099338D7682}">
      <dsp:nvSpPr>
        <dsp:cNvPr id="0" name=""/>
        <dsp:cNvSpPr/>
      </dsp:nvSpPr>
      <dsp:spPr>
        <a:xfrm>
          <a:off x="571698" y="3839233"/>
          <a:ext cx="8003783" cy="3837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524" tIns="0" rIns="30252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accent1">
                  <a:lumMod val="50000"/>
                </a:schemeClr>
              </a:solidFill>
            </a:rPr>
            <a:t>Степень развития базовых социальных институтов</a:t>
          </a:r>
        </a:p>
      </dsp:txBody>
      <dsp:txXfrm>
        <a:off x="590432" y="3857967"/>
        <a:ext cx="7966315" cy="346292"/>
      </dsp:txXfrm>
    </dsp:sp>
    <dsp:sp modelId="{1F1E6005-92E3-4956-8050-EA0E1B849441}">
      <dsp:nvSpPr>
        <dsp:cNvPr id="0" name=""/>
        <dsp:cNvSpPr/>
      </dsp:nvSpPr>
      <dsp:spPr>
        <a:xfrm>
          <a:off x="0" y="4945320"/>
          <a:ext cx="114339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1AE3B-269F-4C3C-985C-0015A6BC445A}">
      <dsp:nvSpPr>
        <dsp:cNvPr id="0" name=""/>
        <dsp:cNvSpPr/>
      </dsp:nvSpPr>
      <dsp:spPr>
        <a:xfrm>
          <a:off x="563746" y="4420298"/>
          <a:ext cx="8107192" cy="70828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524" tIns="0" rIns="30252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accent1">
                  <a:lumMod val="50000"/>
                </a:schemeClr>
              </a:solidFill>
            </a:rPr>
            <a:t>Комплекс социально-экономических, культурно-бытовых и естественно-природных условий</a:t>
          </a:r>
        </a:p>
      </dsp:txBody>
      <dsp:txXfrm>
        <a:off x="598322" y="4454874"/>
        <a:ext cx="8038040" cy="639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C320A-F5C8-4FD6-86FF-35D2EBF085B6}" type="datetime1">
              <a:rPr lang="ru-RU" smtClean="0"/>
              <a:t>11.05.2023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C702C7-E599-40D9-B30E-0392896973B5}" type="datetime1">
              <a:rPr lang="ru-RU" smtClean="0"/>
              <a:t>11.05.2023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Прямоугольник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Прямоугольник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 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6506E9A3-1561-45B7-908B-DACC52528ABB}" type="datetime1">
              <a:rPr lang="ru-RU" smtClean="0"/>
              <a:t>11.05.2023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92B999-6CB2-48D4-8AF6-3D1A5D13436B}" type="datetime1">
              <a:rPr lang="ru-RU" smtClean="0"/>
              <a:t>11.05.2023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2C98DB-1092-48C4-AD4E-BD3E9D2E2345}" type="datetime1">
              <a:rPr lang="ru-RU" smtClean="0"/>
              <a:t>11.05.2023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9C2F20-7994-4D1E-A01C-96ECBA4612EB}" type="datetime1">
              <a:rPr lang="ru-RU" smtClean="0"/>
              <a:t>11.05.2023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Прямоугольник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Прямоугольник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7B2CE4EA-3B49-4A00-ADF3-7C7272A626C1}" type="datetime1">
              <a:rPr lang="ru-RU" smtClean="0"/>
              <a:t>11.05.2023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A16848F-27AD-43B9-904C-1CF05D24EB3C}" type="datetime1">
              <a:rPr lang="ru-RU" smtClean="0"/>
              <a:t>11.05.2023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090412-2DE5-405A-816E-F08FB54EB168}" type="datetime1">
              <a:rPr lang="ru-RU" smtClean="0"/>
              <a:t>11.05.2023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C2D7CB-4DC1-4BB7-BF00-4C36160857E0}" type="datetime1">
              <a:rPr lang="ru-RU" smtClean="0"/>
              <a:t>11.05.2023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60D38F-E364-4ED4-9BF4-D7F00FFBE76A}" type="datetime1">
              <a:rPr lang="ru-RU" smtClean="0"/>
              <a:t>11.05.2023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F183FEFD-AB08-4CB5-AE4D-2F6B12D8E3B0}" type="datetime1">
              <a:rPr lang="ru-RU" smtClean="0"/>
              <a:t>11.05.2023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EBEA1583-5CEF-4E36-A7FC-D34B7E954D76}" type="datetime1">
              <a:rPr lang="ru-RU" smtClean="0"/>
              <a:t>11.05.2023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Прямоугольник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Прямоугольник 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068A786-B8BF-4988-ACBA-DD9B5BC8D522}" type="datetime1">
              <a:rPr lang="ru-RU" smtClean="0"/>
              <a:t>11.05.2023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yberleninka.ru/article/n/gorodskoy-i-selskiy-sotsiumy-sotsialno-psihologicheskie-aspekty-issledovaniya-territorialno-poselencheskih-obschnostey/viewer" TargetMode="External"/><Relationship Id="rId2" Type="http://schemas.openxmlformats.org/officeDocument/2006/relationships/hyperlink" Target="https://www.bestreferat.ru/referat-218337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udbooks.net/755887/pedagogika/osobennosti_sotsializatsii_razlichnyh_tipah_poseleniy" TargetMode="External"/><Relationship Id="rId5" Type="http://schemas.openxmlformats.org/officeDocument/2006/relationships/hyperlink" Target="https://infourok.ru/prezentaciya-socializaciya-selskih-detey-2332503.html" TargetMode="External"/><Relationship Id="rId4" Type="http://schemas.openxmlformats.org/officeDocument/2006/relationships/hyperlink" Target="https://cyberleninka.ru/article/n/sotsializatsiya-lichnosti-rebenka-v-gorodskoy-i-selskoy-semie/viewe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914392"/>
          </a:xfrm>
        </p:spPr>
        <p:txBody>
          <a:bodyPr rtlCol="0"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Century" panose="02040604050505020304" pitchFamily="18" charset="0"/>
              </a:rPr>
              <a:t>Освоение Городского (сельского) социума</a:t>
            </a:r>
            <a:endParaRPr lang="ru" sz="2800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13412" y="4366719"/>
            <a:ext cx="1895456" cy="348403"/>
          </a:xfrm>
        </p:spPr>
        <p:txBody>
          <a:bodyPr rtlCol="0">
            <a:normAutofit fontScale="55000" lnSpcReduction="20000"/>
          </a:bodyPr>
          <a:lstStyle/>
          <a:p>
            <a:pPr rtl="0">
              <a:spcAft>
                <a:spcPts val="600"/>
              </a:spcAft>
            </a:pPr>
            <a:r>
              <a:rPr lang="ru-RU" sz="1100" dirty="0">
                <a:solidFill>
                  <a:schemeClr val="tx1"/>
                </a:solidFill>
              </a:rPr>
              <a:t>выполнила Любимцева Е.А.</a:t>
            </a:r>
          </a:p>
          <a:p>
            <a:pPr rtl="0">
              <a:spcAft>
                <a:spcPts val="600"/>
              </a:spcAft>
            </a:pPr>
            <a:r>
              <a:rPr lang="ru-RU" sz="1100" dirty="0">
                <a:solidFill>
                  <a:schemeClr val="tx1"/>
                </a:solidFill>
              </a:rPr>
              <a:t>Группа 4.068.2.19.</a:t>
            </a:r>
            <a:endParaRPr lang="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E30689-4E13-40B8-B895-7ADCD2B4A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86FF75-0969-49D5-9722-6ED4C5CC5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>
                <a:hlinkClick r:id="rId2"/>
              </a:rPr>
              <a:t>https://www.bestreferat.ru/referat-218337.html</a:t>
            </a:r>
            <a:endParaRPr lang="ru-RU" dirty="0"/>
          </a:p>
          <a:p>
            <a:r>
              <a:rPr lang="en-US" dirty="0">
                <a:hlinkClick r:id="rId3"/>
              </a:rPr>
              <a:t>https://cyberleninka.ru/article/n/gorodskoy-i-selskiy-sotsiumy-sotsialno-psihologicheskie-aspekty-issledovaniya-territorialno-poselencheskih-obschnostey/viewer</a:t>
            </a:r>
            <a:endParaRPr lang="ru-RU" dirty="0"/>
          </a:p>
          <a:p>
            <a:r>
              <a:rPr lang="en-US" dirty="0">
                <a:hlinkClick r:id="rId4"/>
              </a:rPr>
              <a:t>https://cyberleninka.ru/article/n/sotsializatsiya-lichnosti-rebenka-v-gorodskoy-i-selskoy-semie/viewer</a:t>
            </a:r>
            <a:endParaRPr lang="ru-RU" dirty="0"/>
          </a:p>
          <a:p>
            <a:r>
              <a:rPr lang="en-US" dirty="0">
                <a:hlinkClick r:id="rId5"/>
              </a:rPr>
              <a:t>https://infourok.ru/prezentaciya-socializaciya-selskih-detey-2332503.html</a:t>
            </a:r>
            <a:endParaRPr lang="ru-RU" dirty="0"/>
          </a:p>
          <a:p>
            <a:r>
              <a:rPr lang="en-US" dirty="0">
                <a:hlinkClick r:id="rId6"/>
              </a:rPr>
              <a:t>https://studbooks.net/755887/pedagogika/osobennosti_sotsializatsii_razlichnyh_tipah_poseleniy</a:t>
            </a:r>
            <a:endParaRPr lang="ru-RU" dirty="0"/>
          </a:p>
          <a:p>
            <a:r>
              <a:rPr lang="en-US" dirty="0"/>
              <a:t>https://docviewer.yandex.ru/view/265666215/?page=1&amp;*=S0fj1ep%2BTK813QOmqafpCGZxtxx7InVybCI6Imh0dHA6Ly93d3cudW5uLnJ1L3BhZ2VzL2lzc3Vlcy92ZXN0bmlrLzk5OTk5OTk5X1dlc3RfMjAwOV8xLzUucGRmIiwidGl0bGUiOiI1LnBkZiIsIm5vaWZyYW1lIjp0cnVlLCJ1aWQiOiIyNjU2NjYyMTUiLCJ0cyI6MTYwMjUxNDc0NjgzNSwieXUiOiI3MjI4NDc3ODUxNTUxMTk0NzU2Iiwic2VycFBhcmFtcyI6Imxhbmc9cnUmdG09MTYwMjUxNDE4MSZ0bGQ9cnUmbmFtZT01LnBkZiZ0ZXh0PSVEMCVCRSVEMSU4MSVEMCVCMiVEMCVCRSVEMCVCNSVEMCVCRCVEMCVCOCVEMCVCNSslRDElODAlRDAlQjUlRDAlQjElRDAlQjUlRDAlQkQlRDAlQkElRDAlQkUlRDAlQkMrJUQwJUIzJUQwJUJFJUQxJTgwJUQwJUJFJUQwJUI0JUQxJTgxJUQwJUJBJUQwJUJFJUQwJUIzJUQwJUJFKyUyOCVEMSU4MSVEMCVCNSVEMCVCQiVEMSU4QyVEMSU4MSVEMCVCQSVEMCVCRSVEMCVCMyVEMCVCRSUyOSslRDElODElRDAlQkUlRDElODYlRDAlQjglRDElODMlRDAlQkMlRDAlQjAmdXJsPWh0dHAlM0EvL3d3dy51bm4ucnUvcGFnZXMvaXNzdWVzL3Zlc3RuaWsvOTk5OTk5OTlfV2VzdF8yMDA5XzEvNS5wZGYmbHI9NjUmbWltZT1wZGYmbDEwbj1ydSZzaWduPTlkZjI0MTExNDY0YTY5YTI5ODRkYTFjZDk2MzJlZjMwJmtleW5vPTAifQ%3D%3D&amp;lang=ru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855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E63B3C5-2163-4934-BA70-8FFB24928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894" y="385894"/>
            <a:ext cx="4152550" cy="5566850"/>
          </a:xfrm>
        </p:spPr>
        <p:txBody>
          <a:bodyPr/>
          <a:lstStyle/>
          <a:p>
            <a:r>
              <a:rPr lang="ru-RU" b="1" dirty="0"/>
              <a:t>Социум</a:t>
            </a:r>
            <a:r>
              <a:rPr lang="ru-RU" dirty="0"/>
              <a:t> – это человеческое общество, характеризуется оно тем, что члены социума занимают определенную территорию, ведут совместную коллективную производительную деятельность. Социуму присуще социальное и производственное разделение труда.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AEB4ADF-1CFF-44F2-A5EF-FA122C92144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28" y="2709644"/>
            <a:ext cx="4919451" cy="337237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BADBDE2-E585-470F-87D0-3963CF3B12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378" y="636126"/>
            <a:ext cx="3768968" cy="376896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CE896BD-2594-49BC-9703-D128F56363DB}"/>
              </a:ext>
            </a:extLst>
          </p:cNvPr>
          <p:cNvSpPr/>
          <p:nvPr/>
        </p:nvSpPr>
        <p:spPr>
          <a:xfrm>
            <a:off x="5623420" y="4513714"/>
            <a:ext cx="6096000" cy="17081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500" dirty="0">
                <a:solidFill>
                  <a:prstClr val="black"/>
                </a:solidFill>
              </a:rPr>
              <a:t>Человек становится личностью в процессе включения в социум, т.е. в процессе социализации. Социализация осуществляется при усвоении человеком определенного социального опыта и воспроизведения его в своей деятельности. Человек попадает с самого рождения в социум и постепенно усваивает образцы поведения, социальные нормы и ценности.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714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A95A9BA-02A5-41EB-9CD6-7B5D29740C74}"/>
              </a:ext>
            </a:extLst>
          </p:cNvPr>
          <p:cNvSpPr/>
          <p:nvPr/>
        </p:nvSpPr>
        <p:spPr>
          <a:xfrm>
            <a:off x="472476" y="399063"/>
            <a:ext cx="110562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Критерии деления поселений на город и село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384267EC-D12F-4D72-BAE8-EB2C18B6DF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4307636"/>
              </p:ext>
            </p:extLst>
          </p:nvPr>
        </p:nvGraphicFramePr>
        <p:xfrm>
          <a:off x="373711" y="1106949"/>
          <a:ext cx="11433976" cy="5351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5731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1E19718-79B5-48A3-823A-A38846A4FEDD}"/>
              </a:ext>
            </a:extLst>
          </p:cNvPr>
          <p:cNvSpPr/>
          <p:nvPr/>
        </p:nvSpPr>
        <p:spPr>
          <a:xfrm>
            <a:off x="4793259" y="1818037"/>
            <a:ext cx="3934436" cy="342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, serif"/>
              </a:rPr>
              <a:t>Для села характерна «открытость» общения. Отсутствие больших социальных и культурных различий между жителями создает условия для близкого общения взрослых и детей.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, serif"/>
              </a:rPr>
              <a:t>Села сохранили многие традиционные черты сельского образа жизни. Ритм жизни в них размерен, нетороплив, </a:t>
            </a:r>
            <a:r>
              <a:rPr lang="ru-RU" dirty="0" err="1">
                <a:solidFill>
                  <a:srgbClr val="000000"/>
                </a:solidFill>
                <a:latin typeface="Times New Roman, serif"/>
              </a:rPr>
              <a:t>природосообразен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Times New Roman, serif"/>
            </a:endParaRPr>
          </a:p>
          <a:p>
            <a:endParaRPr lang="ru-RU" dirty="0">
              <a:solidFill>
                <a:srgbClr val="000000"/>
              </a:solidFill>
              <a:latin typeface="Times New Roman, serif"/>
            </a:endParaRPr>
          </a:p>
          <a:p>
            <a:endParaRPr lang="ru-RU" dirty="0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096073-36E3-4B23-A6CE-9FDB01573D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28" y="427334"/>
            <a:ext cx="4357031" cy="290178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6B5B6E-FC88-47CC-98DA-200CB1727CE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0108" y="3909270"/>
            <a:ext cx="3326072" cy="24915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09F7F2-D0D0-49C1-B389-F215E9685D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917" y="3692989"/>
            <a:ext cx="3725654" cy="249153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86AA18-9392-4590-ABF7-B60DD639199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7695" y="656967"/>
            <a:ext cx="2759537" cy="262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50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19AB78A-4607-480C-8A8C-93F99BAF172C}"/>
              </a:ext>
            </a:extLst>
          </p:cNvPr>
          <p:cNvSpPr/>
          <p:nvPr/>
        </p:nvSpPr>
        <p:spPr>
          <a:xfrm>
            <a:off x="4310192" y="1013556"/>
            <a:ext cx="387798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сельского поселения характерны преимущественно малая плотность населения и небольшое число жителей; отсутствие, как правило, разнообразия видов трудовой и досуговой деятельности; плохо развитое общественное обслуживание; почти полное отсутствие учреждений культуры, что не может не влиять на развитие подрастающего поколения, на социализацию детского населения.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EBCC27-8895-4873-A8F9-3D56EB06F3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07" y="447296"/>
            <a:ext cx="3877985" cy="258532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093084-6529-415F-83B4-752FF0355FF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27" y="3825383"/>
            <a:ext cx="3803040" cy="2525456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3FEB52-2497-4CFE-8194-10EE567ADBE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6129" y="763872"/>
            <a:ext cx="3558234" cy="237334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32ED67-4B15-4E34-903A-1753C7EFB08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726" y="3628611"/>
            <a:ext cx="3629637" cy="272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38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C9FEF6F-283C-44DF-970B-C24EA34EEA8D}"/>
              </a:ext>
            </a:extLst>
          </p:cNvPr>
          <p:cNvSpPr/>
          <p:nvPr/>
        </p:nvSpPr>
        <p:spPr>
          <a:xfrm>
            <a:off x="506136" y="43781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, serif"/>
              </a:rPr>
              <a:t>Однако в последние десятилетия заметно растущее влияние города на деревню. Оно приводит </a:t>
            </a:r>
            <a:r>
              <a:rPr lang="ru-RU" i="1" dirty="0">
                <a:solidFill>
                  <a:srgbClr val="000000"/>
                </a:solidFill>
                <a:latin typeface="Times New Roman, serif"/>
              </a:rPr>
              <a:t>к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 переориентации в жизненных ценностях. Особую роль в этом играют средства массовой информации, пропагандирующие городской образ жизни, который становится эталоном, мечтой для сельских детей и молодых людей.</a:t>
            </a:r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E2F310-7259-4622-976F-E6992179A2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428" y="2021747"/>
            <a:ext cx="7684337" cy="432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15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3E3E4FA-E124-4B92-9C44-9F0C86E864CA}"/>
              </a:ext>
            </a:extLst>
          </p:cNvPr>
          <p:cNvSpPr/>
          <p:nvPr/>
        </p:nvSpPr>
        <p:spPr>
          <a:xfrm>
            <a:off x="480969" y="500323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За единицу времени человек в городе получает большой объем впечатлений и различного рода информации. В воспитательном плане это очень ценно: большой объем информации способствует повышению кругозора городских детей, являясь важным социализирующим фактором. Носителями информации в городе являются не только средства массовой информации, образовательные учреждения, но и учреждения культуры, архитектура, планировка, транспорт, реклама, поток людей и </a:t>
            </a:r>
            <a:r>
              <a:rPr lang="ru-RU" dirty="0" err="1"/>
              <a:t>т.д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EECE88-E936-4421-9DF7-81EF871FD4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6969" y="500323"/>
            <a:ext cx="3954360" cy="267710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A1885D-565E-4782-8057-3AD77AA32CD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69" y="3708101"/>
            <a:ext cx="3213626" cy="189574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8236F3-B312-4468-9BD8-F2BDE1D9BB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983" y="3351402"/>
            <a:ext cx="3382048" cy="225244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CA1692-63D7-4282-AF29-1E5C4D5CE6C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3492" y="3786484"/>
            <a:ext cx="3645541" cy="25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033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11C694B-E46B-41F6-9D65-4FCC72F4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11.05.2023</a:t>
            </a:fld>
            <a:endParaRPr lang="en-US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836458-35CF-4357-92B8-93CA71186045}"/>
              </a:ext>
            </a:extLst>
          </p:cNvPr>
          <p:cNvSpPr/>
          <p:nvPr/>
        </p:nvSpPr>
        <p:spPr>
          <a:xfrm>
            <a:off x="2947332" y="53864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Городские семьи, по сравнению с сельскими, обладают большими возможностями в сфере образования детей, полноценного досуга и отдыха, приобщения к культурным ценностям.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36F254-494A-4AD0-824D-817519D6AD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783" y="1760879"/>
            <a:ext cx="4223158" cy="28154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930091-0674-4C3D-A104-1BDB1E47A68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4684" y="3766133"/>
            <a:ext cx="3241296" cy="226890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514E9D6-B390-42BD-BD91-1FFA3F58A3D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385" y="1835342"/>
            <a:ext cx="4109456" cy="274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865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3ED244B-8099-4110-82EA-9CF1F5CDE5CF}"/>
              </a:ext>
            </a:extLst>
          </p:cNvPr>
          <p:cNvSpPr/>
          <p:nvPr/>
        </p:nvSpPr>
        <p:spPr>
          <a:xfrm>
            <a:off x="5457911" y="67270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Roboto"/>
              </a:rPr>
              <a:t>В целом роль города в социализации детей, подростков, юношей определяется тем, что он предоставляет каждому горожанину потенциально широкие возможности выбора кругов общения, систем ценностей, стилей жизни, а следовательно, и возможностей самореализации и самоутверждения.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BAD2F9-D28E-451B-8E76-3F2197E5106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116" y="499145"/>
            <a:ext cx="4937795" cy="370334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2ACE2F-929C-4A0A-B6B4-5D0430515F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4749" y="2709643"/>
            <a:ext cx="5324263" cy="3577905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926525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89_TF78438558" id="{9E57F44F-DA93-4254-91DF-B1426C3EFFA1}" vid="{65451059-DDF1-4B5B-9523-2E5E6136842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{90F7F2E1-0206-4FE4-9BA7-45A2D2B20387}tf78438558_win32</Template>
  <TotalTime>0</TotalTime>
  <Words>509</Words>
  <Application>Microsoft Office PowerPoint</Application>
  <PresentationFormat>Широкоэкранный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Calibri</vt:lpstr>
      <vt:lpstr>Century</vt:lpstr>
      <vt:lpstr>Century Gothic</vt:lpstr>
      <vt:lpstr>Garamond</vt:lpstr>
      <vt:lpstr>Open Sans</vt:lpstr>
      <vt:lpstr>Roboto</vt:lpstr>
      <vt:lpstr>Times New Roman, serif</vt:lpstr>
      <vt:lpstr>СавонVTI</vt:lpstr>
      <vt:lpstr>Освоение Городского (сельского) социума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2020-10-12T15:13:34Z</dcterms:created>
  <dcterms:modified xsi:type="dcterms:W3CDTF">2023-05-11T16:49:46Z</dcterms:modified>
</cp:coreProperties>
</file>