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4" r:id="rId10"/>
    <p:sldId id="276" r:id="rId11"/>
    <p:sldId id="277" r:id="rId12"/>
    <p:sldId id="275" r:id="rId13"/>
    <p:sldId id="278" r:id="rId14"/>
    <p:sldId id="272" r:id="rId15"/>
    <p:sldId id="273" r:id="rId16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>
        <p:scale>
          <a:sx n="68" d="100"/>
          <a:sy n="68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55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420888"/>
            <a:ext cx="7020272" cy="1368152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1763688" y="1988840"/>
            <a:ext cx="72008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07504" y="228168"/>
            <a:ext cx="8928992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9"/>
            <a:ext cx="4320480" cy="2448272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28168"/>
            <a:ext cx="8928992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988840"/>
            <a:ext cx="878497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20000"/>
              <a:lumOff val="8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8136904" cy="2232248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4374A"/>
                </a:solidFill>
              </a:rPr>
              <a:t>Реализация воспитательного процесса на</a:t>
            </a:r>
            <a:r>
              <a:rPr lang="ru-RU" sz="5400" b="1" dirty="0" smtClean="0">
                <a:solidFill>
                  <a:srgbClr val="04374A"/>
                </a:solidFill>
              </a:rPr>
              <a:t> уроках </a:t>
            </a:r>
            <a:br>
              <a:rPr lang="ru-RU" sz="5400" b="1" dirty="0" smtClean="0">
                <a:solidFill>
                  <a:srgbClr val="04374A"/>
                </a:solidFill>
              </a:rPr>
            </a:br>
            <a:r>
              <a:rPr lang="ru-RU" sz="5400" b="1" dirty="0" smtClean="0">
                <a:solidFill>
                  <a:srgbClr val="04374A"/>
                </a:solidFill>
              </a:rPr>
              <a:t>в начальной школе</a:t>
            </a:r>
            <a:endParaRPr lang="ru-RU" sz="5400" b="1" dirty="0">
              <a:solidFill>
                <a:srgbClr val="0437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mBiF-vz0v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776864" cy="581442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02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e9DKy3ID6E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35279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98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LnwnBebYn6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241" y="3284984"/>
            <a:ext cx="4333759" cy="324016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FHQozOBSVe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365" y="1956"/>
            <a:ext cx="4878397" cy="364736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57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alVmE0pAOIU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692696"/>
            <a:ext cx="6516216" cy="489225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972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87642616-87A9-457E-969C-7397E3DC87E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7504" y="-3342228"/>
            <a:ext cx="8928992" cy="8291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Стиль </a:t>
            </a:r>
            <a:r>
              <a:rPr lang="ru-RU" sz="4000" b="1" dirty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общения </a:t>
            </a:r>
            <a:r>
              <a:rPr lang="ru-RU" sz="4000" dirty="0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br>
              <a:rPr lang="ru-RU" sz="4000" dirty="0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4000" dirty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сложившаяся система способов и приемов, которые педагог использует при взаимодействии с обучающимися, их родителями и другими педагогами.</a:t>
            </a:r>
          </a:p>
        </p:txBody>
      </p:sp>
    </p:spTree>
    <p:extLst>
      <p:ext uri="{BB962C8B-B14F-4D97-AF65-F5344CB8AC3E}">
        <p14:creationId xmlns:p14="http://schemas.microsoft.com/office/powerpoint/2010/main" val="173653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008590"/>
            <a:ext cx="7677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842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kern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Воспитывающий аспект урока зависит от:</a:t>
            </a:r>
            <a:r>
              <a:rPr lang="ru-RU" sz="3600" kern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600" kern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34102" y="2348880"/>
            <a:ext cx="9144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kern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3600" kern="0" dirty="0" smtClean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</a:t>
            </a:r>
            <a:r>
              <a:rPr kumimoji="0" lang="ru-RU" sz="4000" b="0" i="0" u="none" strike="noStrike" kern="0" cap="none" spc="0" normalizeH="0" baseline="0" noProof="0" dirty="0" smtClean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-содержания учебников;</a:t>
            </a:r>
            <a:br>
              <a:rPr kumimoji="0" lang="ru-RU" sz="4000" b="0" i="0" u="none" strike="noStrike" kern="0" cap="none" spc="0" normalizeH="0" baseline="0" noProof="0" dirty="0" smtClean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000" b="0" i="0" u="none" strike="noStrike" kern="0" cap="none" spc="0" normalizeH="0" baseline="0" noProof="0" dirty="0" smtClean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-методов и приемов обучения;</a:t>
            </a:r>
            <a:br>
              <a:rPr kumimoji="0" lang="ru-RU" sz="4000" b="0" i="0" u="none" strike="noStrike" kern="0" cap="none" spc="0" normalizeH="0" baseline="0" noProof="0" dirty="0" smtClean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000" b="0" i="0" u="none" strike="noStrike" kern="0" cap="none" spc="0" normalizeH="0" baseline="0" noProof="0" dirty="0" smtClean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-стиля педагогического общения.</a:t>
            </a:r>
            <a:br>
              <a:rPr kumimoji="0" lang="ru-RU" sz="4000" b="0" i="0" u="none" strike="noStrike" kern="0" cap="none" spc="0" normalizeH="0" baseline="0" noProof="0" dirty="0" smtClean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000" b="0" i="0" u="none" strike="noStrike" kern="0" cap="none" spc="0" normalizeH="0" baseline="0" noProof="0" dirty="0" smtClean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4000" b="0" i="0" u="none" strike="noStrike" kern="0" cap="none" spc="0" normalizeH="0" baseline="0" noProof="0" dirty="0" smtClean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0606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50F76AB-A98E-43A7-875F-F2DA35AEB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54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00808"/>
            <a:ext cx="8352928" cy="45365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Токарь может обточить за смену 60 заготовок, а его ученик в 2 раза меньше. Сколько заготовок они сделают вдвоём за смену?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4374A"/>
                </a:solidFill>
              </a:rPr>
              <a:t>Математика</a:t>
            </a:r>
            <a:endParaRPr lang="ru-RU" sz="7200" dirty="0">
              <a:solidFill>
                <a:srgbClr val="0437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05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>
                <a:solidFill>
                  <a:srgbClr val="04374A"/>
                </a:solidFill>
              </a:rPr>
              <a:t>Литературное чтение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17"/>
          <a:stretch/>
        </p:blipFill>
        <p:spPr>
          <a:xfrm>
            <a:off x="-108520" y="1988840"/>
            <a:ext cx="7245006" cy="499813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99484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устаревшей лексикой на уроках русского языка и чтения</a:t>
            </a:r>
            <a:endParaRPr lang="ru-RU" dirty="0"/>
          </a:p>
        </p:txBody>
      </p:sp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CC3F628D-5710-41F0-A551-0B830C4AAB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4" y="3540499"/>
            <a:ext cx="4140446" cy="3317501"/>
          </a:xfrm>
          <a:prstGeom prst="rect">
            <a:avLst/>
          </a:prstGeom>
        </p:spPr>
      </p:pic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B389332F-31F3-408B-8DA8-F68A5F863F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772816"/>
            <a:ext cx="4289367" cy="304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15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Garamond"/>
              </a:rPr>
              <a:t>Проектная деятельность на уроках окружающего мира</a:t>
            </a:r>
            <a:endParaRPr lang="ru-RU" dirty="0"/>
          </a:p>
        </p:txBody>
      </p:sp>
      <p:pic>
        <p:nvPicPr>
          <p:cNvPr id="4" name="Рисунок 3" descr="Изображение выглядит как текст, газета&#10;&#10;Автоматически созданное описание">
            <a:extLst>
              <a:ext uri="{FF2B5EF4-FFF2-40B4-BE49-F238E27FC236}">
                <a16:creationId xmlns:a16="http://schemas.microsoft.com/office/drawing/2014/main" xmlns="" id="{FD570F3E-4773-44B9-AA0B-6AB049CD69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7" y="3356992"/>
            <a:ext cx="4833421" cy="3501008"/>
          </a:xfrm>
          <a:prstGeom prst="rect">
            <a:avLst/>
          </a:prstGeom>
        </p:spPr>
      </p:pic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B5F28209-3835-478E-AB9F-864984483D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84784"/>
            <a:ext cx="4525547" cy="3275889"/>
          </a:xfrm>
          <a:prstGeom prst="rect">
            <a:avLst/>
          </a:prstGeom>
        </p:spPr>
      </p:pic>
      <p:pic>
        <p:nvPicPr>
          <p:cNvPr id="1026" name="Picture 2" descr="C:\Users\User\Desktop\png-transparent-chelyabinsk-troitsk-Герб-Челябинской-области-znak-města-Čeljabinsk-coat-of-arms-coat-of-arms-of-russia-area-troitsk-symbo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72" b="97266" l="4348" r="968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941216"/>
            <a:ext cx="906101" cy="756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68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C9F0E09-A863-4DD7-A642-1FBFF2E6E0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56576" cy="685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69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6xob0a3dqv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452320" cy="557177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3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fb4da563ae64d6e9c41d9c6445b11c997e54a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2641</TotalTime>
  <Words>79</Words>
  <Application>Microsoft Office PowerPoint</Application>
  <PresentationFormat>Экран (4:3)</PresentationFormat>
  <Paragraphs>14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Реализация воспитательного процесса на уроках  в начальной школе</vt:lpstr>
      <vt:lpstr>Воспитывающий аспект урока зависит от: </vt:lpstr>
      <vt:lpstr>Презентация PowerPoint</vt:lpstr>
      <vt:lpstr>Математика</vt:lpstr>
      <vt:lpstr>Литературное чтение</vt:lpstr>
      <vt:lpstr>Знакомство с устаревшей лексикой на уроках русского языка и чтения</vt:lpstr>
      <vt:lpstr>Проектная деятельность на уроках окружающего мира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Стиль педагогического общения –  это сложившаяся система способов и приемов, которые педагог использует при взаимодействии с обучающимися, их родителями и другими педагогами.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 снова в школу</dc:title>
  <dc:creator>obstinate</dc:creator>
  <dc:description>Шаблон презентации с сайта https://presentation-creation.ru/</dc:description>
  <cp:lastModifiedBy>User</cp:lastModifiedBy>
  <cp:revision>1322</cp:revision>
  <dcterms:created xsi:type="dcterms:W3CDTF">2018-02-25T09:09:03Z</dcterms:created>
  <dcterms:modified xsi:type="dcterms:W3CDTF">2023-04-14T06:40:46Z</dcterms:modified>
</cp:coreProperties>
</file>