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264" r:id="rId5"/>
    <p:sldId id="258" r:id="rId6"/>
    <p:sldId id="266" r:id="rId7"/>
    <p:sldId id="267" r:id="rId8"/>
    <p:sldId id="268" r:id="rId9"/>
    <p:sldId id="269" r:id="rId10"/>
    <p:sldId id="270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FA048"/>
    <a:srgbClr val="244F71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 autoAdjust="0"/>
  </p:normalViewPr>
  <p:slideViewPr>
    <p:cSldViewPr snapToGrid="0">
      <p:cViewPr varScale="1">
        <p:scale>
          <a:sx n="74" d="100"/>
          <a:sy n="74" d="100"/>
        </p:scale>
        <p:origin x="576" y="9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8E60D3D-3209-4A21-B377-37605E1CFE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7B467567-C919-422D-B92D-4247DC4D3D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9D836587-7230-4FAF-98F0-C8A006B51F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399C8-056B-409B-9601-CD04BC64C875}" type="datetimeFigureOut">
              <a:rPr lang="ru-RU" smtClean="0"/>
              <a:pPr/>
              <a:t>11.05.2023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01001C75-E606-41F4-A9B3-510EF96765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963D851-5B7F-4051-ABF3-2CDC19BFC5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11F25-DBA9-452E-B842-1BF43A5B9E6F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87121B20-87C3-4C93-96D0-73432B22B64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6832666"/>
      </p:ext>
    </p:extLst>
  </p:cSld>
  <p:clrMapOvr>
    <a:masterClrMapping/>
  </p:clrMapOvr>
  <p:transition spd="med">
    <p:pull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941640D-A96C-449C-BE7E-E8F69EC4A0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C6593E23-E361-41C3-AEE2-3DE0532803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BFC9322D-6720-45A5-A44E-57341B31FD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399C8-056B-409B-9601-CD04BC64C875}" type="datetimeFigureOut">
              <a:rPr lang="ru-RU" smtClean="0"/>
              <a:pPr/>
              <a:t>11.05.2023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7A7209B1-A92D-4B6C-AC81-DE1F8D3866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727872C1-32DB-4B12-8F61-5A03575715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11F25-DBA9-452E-B842-1BF43A5B9E6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7528135"/>
      </p:ext>
    </p:extLst>
  </p:cSld>
  <p:clrMapOvr>
    <a:masterClrMapping/>
  </p:clrMapOvr>
  <p:transition spd="med"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8F64DD51-D898-4C1B-883F-702CCFA106E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3E56A121-BD53-42AF-8910-6818E28BA2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CAD661AA-281C-4B36-B51F-B9E7DFA6E4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399C8-056B-409B-9601-CD04BC64C875}" type="datetimeFigureOut">
              <a:rPr lang="ru-RU" smtClean="0"/>
              <a:pPr/>
              <a:t>11.05.2023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57FB69DF-09A0-45CF-8527-A9223B63B1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32C5605D-5D1E-4AB8-8871-ED699484AC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11F25-DBA9-452E-B842-1BF43A5B9E6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1481445"/>
      </p:ext>
    </p:extLst>
  </p:cSld>
  <p:clrMapOvr>
    <a:masterClrMapping/>
  </p:clrMapOvr>
  <p:transition spd="med"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98A636E-ADEE-48CE-BED5-49C56C241D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9F76CAC-F1EB-4CB5-849D-E4E5B3D105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B1F308D6-BD12-414D-BD46-FED69E003F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399C8-056B-409B-9601-CD04BC64C875}" type="datetimeFigureOut">
              <a:rPr lang="ru-RU" smtClean="0"/>
              <a:pPr/>
              <a:t>11.05.2023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1EBED577-1B26-4366-AB11-8F118E5DFD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7EB6DC3C-9697-4252-9846-16A9A9CB58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11F25-DBA9-452E-B842-1BF43A5B9E6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9213619"/>
      </p:ext>
    </p:extLst>
  </p:cSld>
  <p:clrMapOvr>
    <a:masterClrMapping/>
  </p:clrMapOvr>
  <p:transition spd="med"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3ED6B56-F8B2-4E2D-A009-050E5C2A8A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3B0A2C32-5A76-48D7-BD04-6CE91B524A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AF3B99BE-7CF7-4B66-B44C-39871840EE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399C8-056B-409B-9601-CD04BC64C875}" type="datetimeFigureOut">
              <a:rPr lang="ru-RU" smtClean="0"/>
              <a:pPr/>
              <a:t>11.05.2023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DF3211F5-6253-472C-8053-93AAFB3CAF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F135DADB-AEBB-4399-BC01-A7C1F908A6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11F25-DBA9-452E-B842-1BF43A5B9E6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5686075"/>
      </p:ext>
    </p:extLst>
  </p:cSld>
  <p:clrMapOvr>
    <a:masterClrMapping/>
  </p:clrMapOvr>
  <p:transition spd="med"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20F4CEF-A3B5-4706-ACFB-682E4BA302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1A8C0AE-1B34-45C7-A8A6-B7A451FDD4C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CB99CF91-437B-4693-AA9D-DE7622EDDD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AADE7B42-9336-4C83-94FF-381A66E1E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399C8-056B-409B-9601-CD04BC64C875}" type="datetimeFigureOut">
              <a:rPr lang="ru-RU" smtClean="0"/>
              <a:pPr/>
              <a:t>11.05.2023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46CF9F6A-DA03-4A74-B506-E2E0B86192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67EF6112-0CF2-4D48-A20D-4F38027BB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11F25-DBA9-452E-B842-1BF43A5B9E6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993417"/>
      </p:ext>
    </p:extLst>
  </p:cSld>
  <p:clrMapOvr>
    <a:masterClrMapping/>
  </p:clrMapOvr>
  <p:transition spd="med"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C53665F-00FE-4CDE-BC69-B74DB550E3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DE864169-6419-49AD-8978-132C0D122C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9068822D-080C-4D28-959B-9E8A72D8F8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44CD0303-4C05-4EEC-85BC-9B2E7D30C19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7AA9EF41-9B83-460E-A7FF-EB7F401DDB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CD4FF512-A5A3-4BFB-B26F-9C54434748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399C8-056B-409B-9601-CD04BC64C875}" type="datetimeFigureOut">
              <a:rPr lang="ru-RU" smtClean="0"/>
              <a:pPr/>
              <a:t>11.05.2023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52C28143-842B-46A6-935F-6797B38DA6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CBDDEE7C-625A-442A-8775-B8C7191043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11F25-DBA9-452E-B842-1BF43A5B9E6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8542950"/>
      </p:ext>
    </p:extLst>
  </p:cSld>
  <p:clrMapOvr>
    <a:masterClrMapping/>
  </p:clrMapOvr>
  <p:transition spd="med"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2F30D3E-D583-407C-9CF6-7FDE3F1FCB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33E07644-5FD1-4638-B182-946F9D0B69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399C8-056B-409B-9601-CD04BC64C875}" type="datetimeFigureOut">
              <a:rPr lang="ru-RU" smtClean="0"/>
              <a:pPr/>
              <a:t>11.05.2023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214D6FEA-F2A1-4458-B907-245386A64F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DA0AAE4E-5881-4D45-9F21-18BC18CFA7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11F25-DBA9-452E-B842-1BF43A5B9E6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3847874"/>
      </p:ext>
    </p:extLst>
  </p:cSld>
  <p:clrMapOvr>
    <a:masterClrMapping/>
  </p:clrMapOvr>
  <p:transition spd="med"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F72B75BF-FBCA-46F9-B19F-9645784812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399C8-056B-409B-9601-CD04BC64C875}" type="datetimeFigureOut">
              <a:rPr lang="ru-RU" smtClean="0"/>
              <a:pPr/>
              <a:t>11.05.2023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ED94CA5B-E4C4-459F-9C7D-62ABC8B913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5C578456-C6BF-4562-A178-6EDF4B8187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11F25-DBA9-452E-B842-1BF43A5B9E6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711679"/>
      </p:ext>
    </p:extLst>
  </p:cSld>
  <p:clrMapOvr>
    <a:masterClrMapping/>
  </p:clrMapOvr>
  <p:transition spd="med"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8085E6D-84AB-43E5-BD99-BD8815D553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3D232167-4504-4BD7-A3E2-FC89126EB1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DC9B8DD5-802F-4AB9-996C-5BAB72FE1B9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BD6FE1B6-1AB3-49DB-8703-CB12796593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399C8-056B-409B-9601-CD04BC64C875}" type="datetimeFigureOut">
              <a:rPr lang="ru-RU" smtClean="0"/>
              <a:pPr/>
              <a:t>11.05.2023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E782F5C8-2A75-4900-BCFE-6A4C1C5297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4FDC5B7C-9BBA-4CD8-B54A-9B3115CB25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11F25-DBA9-452E-B842-1BF43A5B9E6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2340184"/>
      </p:ext>
    </p:extLst>
  </p:cSld>
  <p:clrMapOvr>
    <a:masterClrMapping/>
  </p:clrMapOvr>
  <p:transition spd="med"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EF77027-92DE-432A-8CC5-79FF7ED2B7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872A70E3-B821-453D-9649-3DA06128EF0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4B9C4AC5-FE81-4A69-8769-4D50098913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AE6215E8-79AC-4A88-B3B9-F1972D46B4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399C8-056B-409B-9601-CD04BC64C875}" type="datetimeFigureOut">
              <a:rPr lang="ru-RU" smtClean="0"/>
              <a:pPr/>
              <a:t>11.05.2023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8B4AE91D-4539-4B62-9B43-543181D2B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86955696-E30C-444B-B892-F4AF72FA41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11F25-DBA9-452E-B842-1BF43A5B9E6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053995"/>
      </p:ext>
    </p:extLst>
  </p:cSld>
  <p:clrMapOvr>
    <a:masterClrMapping/>
  </p:clrMapOvr>
  <p:transition spd="med"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CAB55DC-3F6A-4017-84EB-8B053D7811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9A813622-5E51-4EDE-91F3-596BA12B9E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12C3D781-0650-4D96-9417-5342A750276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5399C8-056B-409B-9601-CD04BC64C875}" type="datetimeFigureOut">
              <a:rPr lang="ru-RU" smtClean="0"/>
              <a:pPr/>
              <a:t>11.05.2023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B45C66CC-1C3A-4ABE-B0C5-F793FDA4035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D84F7927-8C34-40F8-AD4B-F954E14BE9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111F25-DBA9-452E-B842-1BF43A5B9E6F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91D5633B-AFC7-48E9-B3A9-6933A313B9ED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75887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pull dir="r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9A20E57-294C-436D-BA2A-2F8C66E2C1F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914400"/>
            <a:ext cx="9144000" cy="302967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ослеремонтные испытания электродвигателей различными видами нагрузки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6B9F87E2-E32D-4207-B11F-7FCF8375A00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036145"/>
            <a:ext cx="9144000" cy="1655762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CFA048"/>
                </a:solidFill>
              </a:rPr>
              <a:t>Преподаватель</a:t>
            </a:r>
            <a:r>
              <a:rPr lang="en-US" sz="2800" dirty="0" smtClean="0">
                <a:solidFill>
                  <a:srgbClr val="CFA048"/>
                </a:solidFill>
              </a:rPr>
              <a:t>:</a:t>
            </a:r>
            <a:r>
              <a:rPr lang="ru-RU" sz="2800" dirty="0" smtClean="0">
                <a:solidFill>
                  <a:srgbClr val="CFA048"/>
                </a:solidFill>
              </a:rPr>
              <a:t> Титов Дмитрий Петрович</a:t>
            </a:r>
            <a:endParaRPr lang="ru-RU" sz="2800" dirty="0">
              <a:solidFill>
                <a:srgbClr val="CFA04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218417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0" t="3328" r="14309" b="9063"/>
          <a:stretch/>
        </p:blipFill>
        <p:spPr>
          <a:xfrm>
            <a:off x="0" y="0"/>
            <a:ext cx="12192000" cy="6858000"/>
          </a:xfrm>
        </p:spPr>
      </p:pic>
    </p:spTree>
  </p:cSld>
  <p:clrMapOvr>
    <a:masterClrMapping/>
  </p:clrMapOvr>
  <p:transition spd="med">
    <p:pull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71" r="12430"/>
          <a:stretch/>
        </p:blipFill>
        <p:spPr bwMode="auto">
          <a:xfrm>
            <a:off x="0" y="0"/>
            <a:ext cx="12192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10225" y="-180976"/>
            <a:ext cx="5210176" cy="47625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03" r="12481"/>
          <a:stretch/>
        </p:blipFill>
        <p:spPr>
          <a:xfrm>
            <a:off x="0" y="0"/>
            <a:ext cx="12191999" cy="6858000"/>
          </a:xfrm>
        </p:spPr>
      </p:pic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25290"/>
          </a:xfrm>
        </p:spPr>
        <p:txBody>
          <a:bodyPr/>
          <a:lstStyle/>
          <a:p>
            <a:pPr algn="ctr"/>
            <a:endParaRPr lang="ru-RU" dirty="0"/>
          </a:p>
        </p:txBody>
      </p:sp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57" r="12506"/>
          <a:stretch/>
        </p:blipFill>
        <p:spPr>
          <a:xfrm>
            <a:off x="0" y="0"/>
            <a:ext cx="12192000" cy="6857999"/>
          </a:xfrm>
        </p:spPr>
      </p:pic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8" name="Picture 4" descr="https://poznayka.org/baza1/83355290588.files/image0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09062" y="2102265"/>
            <a:ext cx="2999574" cy="3555051"/>
          </a:xfrm>
          <a:prstGeom prst="rect">
            <a:avLst/>
          </a:prstGeom>
          <a:noFill/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03" r="12316"/>
          <a:stretch/>
        </p:blipFill>
        <p:spPr>
          <a:xfrm>
            <a:off x="0" y="0"/>
            <a:ext cx="12192000" cy="6858000"/>
          </a:xfrm>
        </p:spPr>
      </p:pic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36" r="12648"/>
          <a:stretch/>
        </p:blipFill>
        <p:spPr>
          <a:xfrm>
            <a:off x="0" y="0"/>
            <a:ext cx="12191999" cy="6857999"/>
          </a:xfrm>
        </p:spPr>
      </p:pic>
    </p:spTree>
  </p:cSld>
  <p:clrMapOvr>
    <a:masterClrMapping/>
  </p:clrMapOvr>
  <p:transition spd="med">
    <p:pull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0" t="3624" r="14144" b="9358"/>
          <a:stretch/>
        </p:blipFill>
        <p:spPr>
          <a:xfrm>
            <a:off x="0" y="0"/>
            <a:ext cx="12191999" cy="6858000"/>
          </a:xfrm>
        </p:spPr>
      </p:pic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65" r="12913"/>
          <a:stretch/>
        </p:blipFill>
        <p:spPr>
          <a:xfrm>
            <a:off x="0" y="0"/>
            <a:ext cx="12191999" cy="6858000"/>
          </a:xfrm>
        </p:spPr>
      </p:pic>
    </p:spTree>
  </p:cSld>
  <p:clrMapOvr>
    <a:masterClrMapping/>
  </p:clrMapOvr>
  <p:transition spd="med">
    <p:pull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ru-R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38410" y="1704975"/>
            <a:ext cx="4038489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36" r="12482"/>
          <a:stretch/>
        </p:blipFill>
        <p:spPr>
          <a:xfrm>
            <a:off x="0" y="0"/>
            <a:ext cx="12191999" cy="6858000"/>
          </a:xfrm>
        </p:spPr>
      </p:pic>
    </p:spTree>
  </p:cSld>
  <p:clrMapOvr>
    <a:masterClrMapping/>
  </p:clrMapOvr>
  <p:transition spd="med">
    <p:pull dir="r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5</Words>
  <Application>Microsoft Office PowerPoint</Application>
  <PresentationFormat>Широкоэкранный</PresentationFormat>
  <Paragraphs>3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Тема Office</vt:lpstr>
      <vt:lpstr> Послеремонтные испытания электродвигателей различными видами нагрузки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 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Админ</cp:lastModifiedBy>
  <cp:revision>15</cp:revision>
  <dcterms:created xsi:type="dcterms:W3CDTF">2021-06-25T10:07:15Z</dcterms:created>
  <dcterms:modified xsi:type="dcterms:W3CDTF">2023-05-11T08:18:58Z</dcterms:modified>
</cp:coreProperties>
</file>