
<file path=[Content_Types].xml><?xml version="1.0" encoding="utf-8"?>
<Types xmlns="http://schemas.openxmlformats.org/package/2006/content-types">
  <Default ContentType="image/png" Extension="png"/>
  <Default ContentType="image/jpeg" Extension="jpeg"/>
  <Default ContentType="image/x-emf" Extension="emf"/>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Master+xml" PartName="/ppt/slideMasters/slideMaster2.xml"/>
  <Override ContentType="application/vnd.openxmlformats-officedocument.presentationml.slideMaster+xml" PartName="/ppt/slideMasters/slideMaster3.xml"/>
  <Override ContentType="application/vnd.openxmlformats-officedocument.presentationml.slideMaster+xml" PartName="/ppt/slideMasters/slideMaster4.xml"/>
  <Override ContentType="application/vnd.openxmlformats-officedocument.presentationml.slideMaster+xml" PartName="/ppt/slideMasters/slideMaster5.xml"/>
  <Override ContentType="application/vnd.openxmlformats-officedocument.presentationml.slideMaster+xml" PartName="/ppt/slideMasters/slideMaster6.xml"/>
  <Override ContentType="application/vnd.openxmlformats-officedocument.presentationml.slideMaster+xml" PartName="/ppt/slideMasters/slideMaster7.xml"/>
  <Override ContentType="application/vnd.openxmlformats-officedocument.presentationml.slideMaster+xml" PartName="/ppt/slideMasters/slideMaster8.xml"/>
  <Override ContentType="application/vnd.openxmlformats-officedocument.presentationml.slideMaster+xml" PartName="/ppt/slideMasters/slideMaster9.xml"/>
  <Override ContentType="application/vnd.openxmlformats-officedocument.presentationml.slideMaster+xml" PartName="/ppt/slideMasters/slideMaster10.xml"/>
  <Override ContentType="application/vnd.openxmlformats-officedocument.presentationml.slideMaster+xml" PartName="/ppt/slideMasters/slideMaster11.xml"/>
  <Override ContentType="application/vnd.openxmlformats-officedocument.presentationml.slideMaster+xml" PartName="/ppt/slideMasters/slideMaster12.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officedocument.presentationml.slideLayout+xml" PartName="/ppt/slideLayouts/slideLayout18.xml"/>
  <Override ContentType="application/vnd.openxmlformats-officedocument.presentationml.slideLayout+xml" PartName="/ppt/slideLayouts/slideLayout19.xml"/>
  <Override ContentType="application/vnd.openxmlformats-officedocument.presentationml.slideLayout+xml" PartName="/ppt/slideLayouts/slideLayout20.xml"/>
  <Override ContentType="application/vnd.openxmlformats-officedocument.presentationml.slideLayout+xml" PartName="/ppt/slideLayouts/slideLayout21.xml"/>
  <Override ContentType="application/vnd.openxmlformats-officedocument.presentationml.slideLayout+xml" PartName="/ppt/slideLayouts/slideLayout22.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25.xml"/>
  <Override ContentType="application/vnd.openxmlformats-officedocument.presentationml.slideLayout+xml" PartName="/ppt/slideLayouts/slideLayout26.xml"/>
  <Override ContentType="application/vnd.openxmlformats-officedocument.presentationml.slideLayout+xml" PartName="/ppt/slideLayouts/slideLayout27.xml"/>
  <Override ContentType="application/vnd.openxmlformats-officedocument.presentationml.slideLayout+xml" PartName="/ppt/slideLayouts/slideLayout28.xml"/>
  <Override ContentType="application/vnd.openxmlformats-officedocument.theme+xml" PartName="/ppt/theme/theme2.xml"/>
  <Override ContentType="application/vnd.openxmlformats-officedocument.presentationml.slideLayout+xml" PartName="/ppt/slideLayouts/slideLayout29.xml"/>
  <Override ContentType="application/vnd.openxmlformats-officedocument.presentationml.slideLayout+xml" PartName="/ppt/slideLayouts/slideLayout30.xml"/>
  <Override ContentType="application/vnd.openxmlformats-officedocument.presentationml.slideLayout+xml" PartName="/ppt/slideLayouts/slideLayout31.xml"/>
  <Override ContentType="application/vnd.openxmlformats-officedocument.presentationml.slideLayout+xml" PartName="/ppt/slideLayouts/slideLayout32.xml"/>
  <Override ContentType="application/vnd.openxmlformats-officedocument.presentationml.slideLayout+xml" PartName="/ppt/slideLayouts/slideLayout33.xml"/>
  <Override ContentType="application/vnd.openxmlformats-officedocument.presentationml.slideLayout+xml" PartName="/ppt/slideLayouts/slideLayout34.xml"/>
  <Override ContentType="application/vnd.openxmlformats-officedocument.presentationml.slideLayout+xml" PartName="/ppt/slideLayouts/slideLayout35.xml"/>
  <Override ContentType="application/vnd.openxmlformats-officedocument.presentationml.slideLayout+xml" PartName="/ppt/slideLayouts/slideLayout36.xml"/>
  <Override ContentType="application/vnd.openxmlformats-officedocument.presentationml.slideLayout+xml" PartName="/ppt/slideLayouts/slideLayout37.xml"/>
  <Override ContentType="application/vnd.openxmlformats-officedocument.presentationml.slideLayout+xml" PartName="/ppt/slideLayouts/slideLayout38.xml"/>
  <Override ContentType="application/vnd.openxmlformats-officedocument.presentationml.slideLayout+xml" PartName="/ppt/slideLayouts/slideLayout39.xml"/>
  <Override ContentType="application/vnd.openxmlformats-officedocument.theme+xml" PartName="/ppt/theme/theme3.xml"/>
  <Override ContentType="application/vnd.openxmlformats-officedocument.presentationml.slideLayout+xml" PartName="/ppt/slideLayouts/slideLayout40.xml"/>
  <Override ContentType="application/vnd.openxmlformats-officedocument.presentationml.slideLayout+xml" PartName="/ppt/slideLayouts/slideLayout41.xml"/>
  <Override ContentType="application/vnd.openxmlformats-officedocument.presentationml.slideLayout+xml" PartName="/ppt/slideLayouts/slideLayout42.xml"/>
  <Override ContentType="application/vnd.openxmlformats-officedocument.presentationml.slideLayout+xml" PartName="/ppt/slideLayouts/slideLayout43.xml"/>
  <Override ContentType="application/vnd.openxmlformats-officedocument.presentationml.slideLayout+xml" PartName="/ppt/slideLayouts/slideLayout44.xml"/>
  <Override ContentType="application/vnd.openxmlformats-officedocument.presentationml.slideLayout+xml" PartName="/ppt/slideLayouts/slideLayout45.xml"/>
  <Override ContentType="application/vnd.openxmlformats-officedocument.presentationml.slideLayout+xml" PartName="/ppt/slideLayouts/slideLayout46.xml"/>
  <Override ContentType="application/vnd.openxmlformats-officedocument.presentationml.slideLayout+xml" PartName="/ppt/slideLayouts/slideLayout47.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50.xml"/>
  <Override ContentType="application/vnd.openxmlformats-officedocument.theme+xml" PartName="/ppt/theme/theme4.xml"/>
  <Override ContentType="application/vnd.openxmlformats-officedocument.presentationml.slideLayout+xml" PartName="/ppt/slideLayouts/slideLayout51.xml"/>
  <Override ContentType="application/vnd.openxmlformats-officedocument.presentationml.slideLayout+xml" PartName="/ppt/slideLayouts/slideLayout52.xml"/>
  <Override ContentType="application/vnd.openxmlformats-officedocument.presentationml.slideLayout+xml" PartName="/ppt/slideLayouts/slideLayout53.xml"/>
  <Override ContentType="application/vnd.openxmlformats-officedocument.presentationml.slideLayout+xml" PartName="/ppt/slideLayouts/slideLayout54.xml"/>
  <Override ContentType="application/vnd.openxmlformats-officedocument.presentationml.slideLayout+xml" PartName="/ppt/slideLayouts/slideLayout55.xml"/>
  <Override ContentType="application/vnd.openxmlformats-officedocument.presentationml.slideLayout+xml" PartName="/ppt/slideLayouts/slideLayout56.xml"/>
  <Override ContentType="application/vnd.openxmlformats-officedocument.presentationml.slideLayout+xml" PartName="/ppt/slideLayouts/slideLayout57.xml"/>
  <Override ContentType="application/vnd.openxmlformats-officedocument.presentationml.slideLayout+xml" PartName="/ppt/slideLayouts/slideLayout58.xml"/>
  <Override ContentType="application/vnd.openxmlformats-officedocument.presentationml.slideLayout+xml" PartName="/ppt/slideLayouts/slideLayout59.xml"/>
  <Override ContentType="application/vnd.openxmlformats-officedocument.presentationml.slideLayout+xml" PartName="/ppt/slideLayouts/slideLayout60.xml"/>
  <Override ContentType="application/vnd.openxmlformats-officedocument.presentationml.slideLayout+xml" PartName="/ppt/slideLayouts/slideLayout61.xml"/>
  <Override ContentType="application/vnd.openxmlformats-officedocument.theme+xml" PartName="/ppt/theme/theme5.xml"/>
  <Override ContentType="application/vnd.openxmlformats-officedocument.presentationml.slideLayout+xml" PartName="/ppt/slideLayouts/slideLayout62.xml"/>
  <Override ContentType="application/vnd.openxmlformats-officedocument.presentationml.slideLayout+xml" PartName="/ppt/slideLayouts/slideLayout63.xml"/>
  <Override ContentType="application/vnd.openxmlformats-officedocument.presentationml.slideLayout+xml" PartName="/ppt/slideLayouts/slideLayout64.xml"/>
  <Override ContentType="application/vnd.openxmlformats-officedocument.presentationml.slideLayout+xml" PartName="/ppt/slideLayouts/slideLayout65.xml"/>
  <Override ContentType="application/vnd.openxmlformats-officedocument.presentationml.slideLayout+xml" PartName="/ppt/slideLayouts/slideLayout66.xml"/>
  <Override ContentType="application/vnd.openxmlformats-officedocument.presentationml.slideLayout+xml" PartName="/ppt/slideLayouts/slideLayout67.xml"/>
  <Override ContentType="application/vnd.openxmlformats-officedocument.presentationml.slideLayout+xml" PartName="/ppt/slideLayouts/slideLayout68.xml"/>
  <Override ContentType="application/vnd.openxmlformats-officedocument.presentationml.slideLayout+xml" PartName="/ppt/slideLayouts/slideLayout69.xml"/>
  <Override ContentType="application/vnd.openxmlformats-officedocument.presentationml.slideLayout+xml" PartName="/ppt/slideLayouts/slideLayout70.xml"/>
  <Override ContentType="application/vnd.openxmlformats-officedocument.presentationml.slideLayout+xml" PartName="/ppt/slideLayouts/slideLayout71.xml"/>
  <Override ContentType="application/vnd.openxmlformats-officedocument.presentationml.slideLayout+xml" PartName="/ppt/slideLayouts/slideLayout72.xml"/>
  <Override ContentType="application/vnd.openxmlformats-officedocument.theme+xml" PartName="/ppt/theme/theme6.xml"/>
  <Override ContentType="application/vnd.openxmlformats-officedocument.presentationml.slideLayout+xml" PartName="/ppt/slideLayouts/slideLayout73.xml"/>
  <Override ContentType="application/vnd.openxmlformats-officedocument.presentationml.slideLayout+xml" PartName="/ppt/slideLayouts/slideLayout74.xml"/>
  <Override ContentType="application/vnd.openxmlformats-officedocument.presentationml.slideLayout+xml" PartName="/ppt/slideLayouts/slideLayout75.xml"/>
  <Override ContentType="application/vnd.openxmlformats-officedocument.presentationml.slideLayout+xml" PartName="/ppt/slideLayouts/slideLayout76.xml"/>
  <Override ContentType="application/vnd.openxmlformats-officedocument.presentationml.slideLayout+xml" PartName="/ppt/slideLayouts/slideLayout77.xml"/>
  <Override ContentType="application/vnd.openxmlformats-officedocument.presentationml.slideLayout+xml" PartName="/ppt/slideLayouts/slideLayout78.xml"/>
  <Override ContentType="application/vnd.openxmlformats-officedocument.presentationml.slideLayout+xml" PartName="/ppt/slideLayouts/slideLayout79.xml"/>
  <Override ContentType="application/vnd.openxmlformats-officedocument.presentationml.slideLayout+xml" PartName="/ppt/slideLayouts/slideLayout80.xml"/>
  <Override ContentType="application/vnd.openxmlformats-officedocument.presentationml.slideLayout+xml" PartName="/ppt/slideLayouts/slideLayout81.xml"/>
  <Override ContentType="application/vnd.openxmlformats-officedocument.presentationml.slideLayout+xml" PartName="/ppt/slideLayouts/slideLayout82.xml"/>
  <Override ContentType="application/vnd.openxmlformats-officedocument.presentationml.slideLayout+xml" PartName="/ppt/slideLayouts/slideLayout83.xml"/>
  <Override ContentType="application/vnd.openxmlformats-officedocument.theme+xml" PartName="/ppt/theme/theme7.xml"/>
  <Override ContentType="application/vnd.openxmlformats-officedocument.presentationml.slideLayout+xml" PartName="/ppt/slideLayouts/slideLayout84.xml"/>
  <Override ContentType="application/vnd.openxmlformats-officedocument.presentationml.slideLayout+xml" PartName="/ppt/slideLayouts/slideLayout85.xml"/>
  <Override ContentType="application/vnd.openxmlformats-officedocument.presentationml.slideLayout+xml" PartName="/ppt/slideLayouts/slideLayout86.xml"/>
  <Override ContentType="application/vnd.openxmlformats-officedocument.presentationml.slideLayout+xml" PartName="/ppt/slideLayouts/slideLayout87.xml"/>
  <Override ContentType="application/vnd.openxmlformats-officedocument.presentationml.slideLayout+xml" PartName="/ppt/slideLayouts/slideLayout88.xml"/>
  <Override ContentType="application/vnd.openxmlformats-officedocument.presentationml.slideLayout+xml" PartName="/ppt/slideLayouts/slideLayout89.xml"/>
  <Override ContentType="application/vnd.openxmlformats-officedocument.presentationml.slideLayout+xml" PartName="/ppt/slideLayouts/slideLayout90.xml"/>
  <Override ContentType="application/vnd.openxmlformats-officedocument.presentationml.slideLayout+xml" PartName="/ppt/slideLayouts/slideLayout91.xml"/>
  <Override ContentType="application/vnd.openxmlformats-officedocument.presentationml.slideLayout+xml" PartName="/ppt/slideLayouts/slideLayout92.xml"/>
  <Override ContentType="application/vnd.openxmlformats-officedocument.presentationml.slideLayout+xml" PartName="/ppt/slideLayouts/slideLayout93.xml"/>
  <Override ContentType="application/vnd.openxmlformats-officedocument.presentationml.slideLayout+xml" PartName="/ppt/slideLayouts/slideLayout94.xml"/>
  <Override ContentType="application/vnd.openxmlformats-officedocument.theme+xml" PartName="/ppt/theme/theme8.xml"/>
  <Override ContentType="application/vnd.openxmlformats-officedocument.presentationml.slideLayout+xml" PartName="/ppt/slideLayouts/slideLayout95.xml"/>
  <Override ContentType="application/vnd.openxmlformats-officedocument.presentationml.slideLayout+xml" PartName="/ppt/slideLayouts/slideLayout96.xml"/>
  <Override ContentType="application/vnd.openxmlformats-officedocument.presentationml.slideLayout+xml" PartName="/ppt/slideLayouts/slideLayout97.xml"/>
  <Override ContentType="application/vnd.openxmlformats-officedocument.presentationml.slideLayout+xml" PartName="/ppt/slideLayouts/slideLayout98.xml"/>
  <Override ContentType="application/vnd.openxmlformats-officedocument.presentationml.slideLayout+xml" PartName="/ppt/slideLayouts/slideLayout99.xml"/>
  <Override ContentType="application/vnd.openxmlformats-officedocument.presentationml.slideLayout+xml" PartName="/ppt/slideLayouts/slideLayout100.xml"/>
  <Override ContentType="application/vnd.openxmlformats-officedocument.presentationml.slideLayout+xml" PartName="/ppt/slideLayouts/slideLayout101.xml"/>
  <Override ContentType="application/vnd.openxmlformats-officedocument.presentationml.slideLayout+xml" PartName="/ppt/slideLayouts/slideLayout102.xml"/>
  <Override ContentType="application/vnd.openxmlformats-officedocument.presentationml.slideLayout+xml" PartName="/ppt/slideLayouts/slideLayout103.xml"/>
  <Override ContentType="application/vnd.openxmlformats-officedocument.presentationml.slideLayout+xml" PartName="/ppt/slideLayouts/slideLayout104.xml"/>
  <Override ContentType="application/vnd.openxmlformats-officedocument.presentationml.slideLayout+xml" PartName="/ppt/slideLayouts/slideLayout105.xml"/>
  <Override ContentType="application/vnd.openxmlformats-officedocument.theme+xml" PartName="/ppt/theme/theme9.xml"/>
  <Override ContentType="application/vnd.openxmlformats-officedocument.presentationml.slideLayout+xml" PartName="/ppt/slideLayouts/slideLayout106.xml"/>
  <Override ContentType="application/vnd.openxmlformats-officedocument.presentationml.slideLayout+xml" PartName="/ppt/slideLayouts/slideLayout107.xml"/>
  <Override ContentType="application/vnd.openxmlformats-officedocument.presentationml.slideLayout+xml" PartName="/ppt/slideLayouts/slideLayout108.xml"/>
  <Override ContentType="application/vnd.openxmlformats-officedocument.presentationml.slideLayout+xml" PartName="/ppt/slideLayouts/slideLayout109.xml"/>
  <Override ContentType="application/vnd.openxmlformats-officedocument.presentationml.slideLayout+xml" PartName="/ppt/slideLayouts/slideLayout110.xml"/>
  <Override ContentType="application/vnd.openxmlformats-officedocument.presentationml.slideLayout+xml" PartName="/ppt/slideLayouts/slideLayout111.xml"/>
  <Override ContentType="application/vnd.openxmlformats-officedocument.presentationml.slideLayout+xml" PartName="/ppt/slideLayouts/slideLayout112.xml"/>
  <Override ContentType="application/vnd.openxmlformats-officedocument.presentationml.slideLayout+xml" PartName="/ppt/slideLayouts/slideLayout113.xml"/>
  <Override ContentType="application/vnd.openxmlformats-officedocument.presentationml.slideLayout+xml" PartName="/ppt/slideLayouts/slideLayout114.xml"/>
  <Override ContentType="application/vnd.openxmlformats-officedocument.presentationml.slideLayout+xml" PartName="/ppt/slideLayouts/slideLayout115.xml"/>
  <Override ContentType="application/vnd.openxmlformats-officedocument.presentationml.slideLayout+xml" PartName="/ppt/slideLayouts/slideLayout116.xml"/>
  <Override ContentType="application/vnd.openxmlformats-officedocument.theme+xml" PartName="/ppt/theme/theme10.xml"/>
  <Override ContentType="application/vnd.openxmlformats-officedocument.presentationml.slideLayout+xml" PartName="/ppt/slideLayouts/slideLayout117.xml"/>
  <Override ContentType="application/vnd.openxmlformats-officedocument.presentationml.slideLayout+xml" PartName="/ppt/slideLayouts/slideLayout118.xml"/>
  <Override ContentType="application/vnd.openxmlformats-officedocument.presentationml.slideLayout+xml" PartName="/ppt/slideLayouts/slideLayout119.xml"/>
  <Override ContentType="application/vnd.openxmlformats-officedocument.presentationml.slideLayout+xml" PartName="/ppt/slideLayouts/slideLayout120.xml"/>
  <Override ContentType="application/vnd.openxmlformats-officedocument.presentationml.slideLayout+xml" PartName="/ppt/slideLayouts/slideLayout121.xml"/>
  <Override ContentType="application/vnd.openxmlformats-officedocument.presentationml.slideLayout+xml" PartName="/ppt/slideLayouts/slideLayout122.xml"/>
  <Override ContentType="application/vnd.openxmlformats-officedocument.presentationml.slideLayout+xml" PartName="/ppt/slideLayouts/slideLayout123.xml"/>
  <Override ContentType="application/vnd.openxmlformats-officedocument.presentationml.slideLayout+xml" PartName="/ppt/slideLayouts/slideLayout124.xml"/>
  <Override ContentType="application/vnd.openxmlformats-officedocument.presentationml.slideLayout+xml" PartName="/ppt/slideLayouts/slideLayout125.xml"/>
  <Override ContentType="application/vnd.openxmlformats-officedocument.presentationml.slideLayout+xml" PartName="/ppt/slideLayouts/slideLayout126.xml"/>
  <Override ContentType="application/vnd.openxmlformats-officedocument.presentationml.slideLayout+xml" PartName="/ppt/slideLayouts/slideLayout127.xml"/>
  <Override ContentType="application/vnd.openxmlformats-officedocument.theme+xml" PartName="/ppt/theme/theme11.xml"/>
  <Override ContentType="application/vnd.openxmlformats-officedocument.presentationml.slideLayout+xml" PartName="/ppt/slideLayouts/slideLayout128.xml"/>
  <Override ContentType="application/vnd.openxmlformats-officedocument.presentationml.slideLayout+xml" PartName="/ppt/slideLayouts/slideLayout129.xml"/>
  <Override ContentType="application/vnd.openxmlformats-officedocument.presentationml.slideLayout+xml" PartName="/ppt/slideLayouts/slideLayout130.xml"/>
  <Override ContentType="application/vnd.openxmlformats-officedocument.presentationml.slideLayout+xml" PartName="/ppt/slideLayouts/slideLayout131.xml"/>
  <Override ContentType="application/vnd.openxmlformats-officedocument.presentationml.slideLayout+xml" PartName="/ppt/slideLayouts/slideLayout132.xml"/>
  <Override ContentType="application/vnd.openxmlformats-officedocument.presentationml.slideLayout+xml" PartName="/ppt/slideLayouts/slideLayout133.xml"/>
  <Override ContentType="application/vnd.openxmlformats-officedocument.presentationml.slideLayout+xml" PartName="/ppt/slideLayouts/slideLayout134.xml"/>
  <Override ContentType="application/vnd.openxmlformats-officedocument.presentationml.slideLayout+xml" PartName="/ppt/slideLayouts/slideLayout135.xml"/>
  <Override ContentType="application/vnd.openxmlformats-officedocument.presentationml.slideLayout+xml" PartName="/ppt/slideLayouts/slideLayout136.xml"/>
  <Override ContentType="application/vnd.openxmlformats-officedocument.presentationml.slideLayout+xml" PartName="/ppt/slideLayouts/slideLayout137.xml"/>
  <Override ContentType="application/vnd.openxmlformats-officedocument.presentationml.slideLayout+xml" PartName="/ppt/slideLayouts/slideLayout138.xml"/>
  <Override ContentType="application/vnd.openxmlformats-officedocument.theme+xml" PartName="/ppt/theme/theme12.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 id="2147483696" r:id="rId2"/>
    <p:sldMasterId id="2147483708" r:id="rId3"/>
    <p:sldMasterId id="2147483720" r:id="rId4"/>
    <p:sldMasterId id="2147483732" r:id="rId5"/>
    <p:sldMasterId id="2147483744" r:id="rId6"/>
    <p:sldMasterId id="2147483756" r:id="rId7"/>
    <p:sldMasterId id="2147483768" r:id="rId8"/>
    <p:sldMasterId id="2147483780" r:id="rId9"/>
    <p:sldMasterId id="2147483792" r:id="rId10"/>
    <p:sldMasterId id="2147483804" r:id="rId11"/>
    <p:sldMasterId id="2147483816" r:id="rId12"/>
  </p:sldMasterIdLst>
  <p:sldIdLst>
    <p:sldId id="260" r:id="rId13"/>
    <p:sldId id="261" r:id="rId14"/>
    <p:sldId id="267" r:id="rId15"/>
    <p:sldId id="269" r:id="rId16"/>
    <p:sldId id="270" r:id="rId17"/>
    <p:sldId id="273" r:id="rId18"/>
    <p:sldId id="275" r:id="rId19"/>
    <p:sldId id="276" r:id="rId20"/>
    <p:sldId id="277" r:id="rId21"/>
    <p:sldId id="278" r:id="rId22"/>
    <p:sldId id="279" r:id="rId23"/>
    <p:sldId id="291" r:id="rId24"/>
    <p:sldId id="257" r:id="rId25"/>
    <p:sldId id="280" r:id="rId26"/>
    <p:sldId id="258" r:id="rId27"/>
    <p:sldId id="259" r:id="rId28"/>
    <p:sldId id="282" r:id="rId29"/>
    <p:sldId id="281" r:id="rId30"/>
    <p:sldId id="283" r:id="rId31"/>
    <p:sldId id="284" r:id="rId32"/>
    <p:sldId id="285" r:id="rId33"/>
    <p:sldId id="286" r:id="rId34"/>
    <p:sldId id="287" r:id="rId35"/>
    <p:sldId id="288" r:id="rId36"/>
    <p:sldId id="289" r:id="rId37"/>
    <p:sldId id="290" r:id="rId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0" autoAdjust="0"/>
    <p:restoredTop sz="94660"/>
  </p:normalViewPr>
  <p:slideViewPr>
    <p:cSldViewPr snapToGrid="0">
      <p:cViewPr varScale="1">
        <p:scale>
          <a:sx n="127" d="100"/>
          <a:sy n="127" d="100"/>
        </p:scale>
        <p:origin x="144" y="4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ctrTitle"/>
          </p:nvPr>
        </p:nvSpPr>
        <p:spPr>
          <a:xfrm>
            <a:off x="914400" y="1803405"/>
            <a:ext cx="7315200" cy="1825096"/>
          </a:xfrm>
        </p:spPr>
        <p:txBody>
          <a:bodyPr anchor="b">
            <a:normAutofit/>
          </a:bodyPr>
          <a:lstStyle>
            <a:lvl1pPr algn="l">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914400" y="3632201"/>
            <a:ext cx="73152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5932170" y="4323845"/>
            <a:ext cx="2297429" cy="365125"/>
          </a:xfrm>
        </p:spPr>
        <p:txBody>
          <a:bodyPr/>
          <a:lstStyle/>
          <a:p>
            <a:fld id="{77BBE62E-3FE5-46AC-BAFE-DB3A913074AA}" type="datetimeFigureOut">
              <a:rPr lang="ru-RU" smtClean="0"/>
              <a:t>05.04.2023</a:t>
            </a:fld>
            <a:endParaRPr lang="ru-RU"/>
          </a:p>
        </p:txBody>
      </p:sp>
      <p:sp>
        <p:nvSpPr>
          <p:cNvPr id="5" name="Footer Placeholder 4"/>
          <p:cNvSpPr>
            <a:spLocks noGrp="1"/>
          </p:cNvSpPr>
          <p:nvPr>
            <p:ph type="ftr" sz="quarter" idx="11"/>
          </p:nvPr>
        </p:nvSpPr>
        <p:spPr>
          <a:xfrm>
            <a:off x="914400" y="4323846"/>
            <a:ext cx="4880610" cy="365125"/>
          </a:xfrm>
        </p:spPr>
        <p:txBody>
          <a:bodyPr/>
          <a:lstStyle/>
          <a:p>
            <a:endParaRPr lang="ru-RU"/>
          </a:p>
        </p:txBody>
      </p:sp>
      <p:sp>
        <p:nvSpPr>
          <p:cNvPr id="6" name="Slide Number Placeholder 5"/>
          <p:cNvSpPr>
            <a:spLocks noGrp="1"/>
          </p:cNvSpPr>
          <p:nvPr>
            <p:ph type="sldNum" sz="quarter" idx="12"/>
          </p:nvPr>
        </p:nvSpPr>
        <p:spPr>
          <a:xfrm>
            <a:off x="6057900" y="1430867"/>
            <a:ext cx="2171700" cy="365125"/>
          </a:xfrm>
        </p:spPr>
        <p:txBody>
          <a:bodyPr/>
          <a:lstStyle/>
          <a:p>
            <a:fld id="{2CBAE507-E243-404B-B99D-B6D7F14972A6}" type="slidenum">
              <a:rPr lang="ru-RU" smtClean="0"/>
              <a:t>‹#›</a:t>
            </a:fld>
            <a:endParaRPr lang="ru-RU"/>
          </a:p>
        </p:txBody>
      </p:sp>
    </p:spTree>
    <p:extLst>
      <p:ext uri="{BB962C8B-B14F-4D97-AF65-F5344CB8AC3E}">
        <p14:creationId xmlns:p14="http://schemas.microsoft.com/office/powerpoint/2010/main" val="2215802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4355" y="4697361"/>
            <a:ext cx="7956482" cy="819355"/>
          </a:xfrm>
        </p:spPr>
        <p:txBody>
          <a:bodyPr anchor="b"/>
          <a:lstStyle>
            <a:lvl1pPr algn="l">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94355" y="977035"/>
            <a:ext cx="7950260" cy="340697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594360" y="5516716"/>
            <a:ext cx="7955280" cy="746924"/>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7BBE62E-3FE5-46AC-BAFE-DB3A913074AA}" type="datetimeFigureOut">
              <a:rPr lang="ru-RU" smtClean="0"/>
              <a:t>05.04.2023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CBAE507-E243-404B-B99D-B6D7F14972A6}" type="slidenum">
              <a:rPr lang="ru-RU" smtClean="0"/>
              <a:t>‹#›</a:t>
            </a:fld>
            <a:endParaRPr lang="ru-RU"/>
          </a:p>
        </p:txBody>
      </p:sp>
    </p:spTree>
    <p:extLst>
      <p:ext uri="{BB962C8B-B14F-4D97-AF65-F5344CB8AC3E}">
        <p14:creationId xmlns:p14="http://schemas.microsoft.com/office/powerpoint/2010/main" val="193675546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4" name="Нижний колонтитул 3"/>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омер слайда 4"/>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472D5F1-787B-4512-979A-7BD9C5DE571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404613752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3" name="Нижний колонтитул 2"/>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4" name="Номер слайда 3"/>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BDCA425-46C9-4150-917F-237370473C51}"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71348510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3EEA1B2-4918-43FE-97BB-457E0F40BF8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93623818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FA77C01-D82A-4B14-9F31-C0927FA1B01A}"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47923825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C0106D44-B4AF-4AC9-81D6-24CF87E712D8}"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00934450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966F0A4-F9CD-4FE4-9B5E-830AAA32822C}"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96116472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25215D2-48BA-47A8-BABC-3E205D9A4E60}"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23668946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F294F18-29F4-440D-A276-52BCDBA27E0B}"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86712473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EBA24904-447D-4B90-9D37-8244C8B7592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60189208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4FAFC94-D90B-4253-851B-51DAD46CD992}"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703513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3"/>
            <a:ext cx="7955280" cy="2802467"/>
          </a:xfrm>
        </p:spPr>
        <p:txBody>
          <a:bodyPr anchor="ctr"/>
          <a:lstStyle>
            <a:lvl1pPr algn="l">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5800" y="3649134"/>
            <a:ext cx="7772400" cy="1330852"/>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77BBE62E-3FE5-46AC-BAFE-DB3A913074AA}" type="datetimeFigureOut">
              <a:rPr lang="ru-RU" smtClean="0"/>
              <a:t>05.04.2023</a:t>
            </a:fld>
            <a:endParaRPr lang="ru-RU"/>
          </a:p>
        </p:txBody>
      </p:sp>
      <p:sp>
        <p:nvSpPr>
          <p:cNvPr id="6" name="Footer Placeholder 5"/>
          <p:cNvSpPr>
            <a:spLocks noGrp="1"/>
          </p:cNvSpPr>
          <p:nvPr>
            <p:ph type="ftr" sz="quarter" idx="11"/>
          </p:nvPr>
        </p:nvSpPr>
        <p:spPr>
          <a:xfrm>
            <a:off x="594360" y="381001"/>
            <a:ext cx="4830656" cy="365125"/>
          </a:xfrm>
        </p:spPr>
        <p:txBody>
          <a:bodyPr/>
          <a:lstStyle/>
          <a:p>
            <a:endParaRPr lang="ru-RU"/>
          </a:p>
        </p:txBody>
      </p:sp>
      <p:sp>
        <p:nvSpPr>
          <p:cNvPr id="7" name="Slide Number Placeholder 6"/>
          <p:cNvSpPr>
            <a:spLocks noGrp="1"/>
          </p:cNvSpPr>
          <p:nvPr>
            <p:ph type="sldNum" sz="quarter" idx="12"/>
          </p:nvPr>
        </p:nvSpPr>
        <p:spPr>
          <a:xfrm>
            <a:off x="7882466" y="381001"/>
            <a:ext cx="667174" cy="365125"/>
          </a:xfrm>
        </p:spPr>
        <p:txBody>
          <a:bodyPr/>
          <a:lstStyle/>
          <a:p>
            <a:fld id="{2CBAE507-E243-404B-B99D-B6D7F14972A6}" type="slidenum">
              <a:rPr lang="ru-RU" smtClean="0"/>
              <a:t>‹#›</a:t>
            </a:fld>
            <a:endParaRPr lang="ru-RU"/>
          </a:p>
        </p:txBody>
      </p:sp>
    </p:spTree>
    <p:extLst>
      <p:ext uri="{BB962C8B-B14F-4D97-AF65-F5344CB8AC3E}">
        <p14:creationId xmlns:p14="http://schemas.microsoft.com/office/powerpoint/2010/main" val="155596230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8" name="Нижний колонтитул 7"/>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9" name="Номер слайда 8"/>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20F58BD-5FFE-49F7-B5FD-37BB74E135BF}"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35388441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4" name="Нижний колонтитул 3"/>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омер слайда 4"/>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472D5F1-787B-4512-979A-7BD9C5DE571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427853100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3" name="Нижний колонтитул 2"/>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4" name="Номер слайда 3"/>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BDCA425-46C9-4150-917F-237370473C51}"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13257617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3EEA1B2-4918-43FE-97BB-457E0F40BF8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47087885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FA77C01-D82A-4B14-9F31-C0927FA1B01A}"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237680512"/>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C0106D44-B4AF-4AC9-81D6-24CF87E712D8}"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40182115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966F0A4-F9CD-4FE4-9B5E-830AAA32822C}"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43958560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25215D2-48BA-47A8-BABC-3E205D9A4E60}"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40514826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F294F18-29F4-440D-A276-52BCDBA27E0B}"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45057459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EBA24904-447D-4B90-9D37-8244C8B7592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741253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pic>
        <p:nvPicPr>
          <p:cNvPr id="11" name="Picture 10"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768351" y="753534"/>
            <a:ext cx="7613650" cy="2756234"/>
          </a:xfrm>
        </p:spPr>
        <p:txBody>
          <a:bodyPr anchor="ctr"/>
          <a:lstStyle>
            <a:lvl1pPr algn="l">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977899" y="3509768"/>
            <a:ext cx="7194552"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685800" y="4174597"/>
            <a:ext cx="7778752" cy="821265"/>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77BBE62E-3FE5-46AC-BAFE-DB3A913074AA}" type="datetimeFigureOut">
              <a:rPr lang="ru-RU" smtClean="0"/>
              <a:t>05.04.2023</a:t>
            </a:fld>
            <a:endParaRPr lang="ru-RU"/>
          </a:p>
        </p:txBody>
      </p:sp>
      <p:sp>
        <p:nvSpPr>
          <p:cNvPr id="6" name="Footer Placeholder 5"/>
          <p:cNvSpPr>
            <a:spLocks noGrp="1"/>
          </p:cNvSpPr>
          <p:nvPr>
            <p:ph type="ftr" sz="quarter" idx="11"/>
          </p:nvPr>
        </p:nvSpPr>
        <p:spPr>
          <a:xfrm>
            <a:off x="594360" y="379438"/>
            <a:ext cx="4830656" cy="365125"/>
          </a:xfrm>
        </p:spPr>
        <p:txBody>
          <a:bodyPr/>
          <a:lstStyle/>
          <a:p>
            <a:endParaRPr lang="ru-RU"/>
          </a:p>
        </p:txBody>
      </p:sp>
      <p:sp>
        <p:nvSpPr>
          <p:cNvPr id="7" name="Slide Number Placeholder 6"/>
          <p:cNvSpPr>
            <a:spLocks noGrp="1"/>
          </p:cNvSpPr>
          <p:nvPr>
            <p:ph type="sldNum" sz="quarter" idx="12"/>
          </p:nvPr>
        </p:nvSpPr>
        <p:spPr>
          <a:xfrm>
            <a:off x="7882466" y="381001"/>
            <a:ext cx="667174" cy="365125"/>
          </a:xfrm>
        </p:spPr>
        <p:txBody>
          <a:bodyPr/>
          <a:lstStyle/>
          <a:p>
            <a:fld id="{2CBAE507-E243-404B-B99D-B6D7F14972A6}" type="slidenum">
              <a:rPr lang="ru-RU" smtClean="0"/>
              <a:t>‹#›</a:t>
            </a:fld>
            <a:endParaRPr lang="ru-RU"/>
          </a:p>
        </p:txBody>
      </p:sp>
      <p:sp>
        <p:nvSpPr>
          <p:cNvPr id="13" name="TextBox 12"/>
          <p:cNvSpPr txBox="1"/>
          <p:nvPr/>
        </p:nvSpPr>
        <p:spPr>
          <a:xfrm>
            <a:off x="231458" y="80772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8146733" y="302133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22888321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4FAFC94-D90B-4253-851B-51DAD46CD992}"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341064390"/>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8" name="Нижний колонтитул 7"/>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9" name="Номер слайда 8"/>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20F58BD-5FFE-49F7-B5FD-37BB74E135BF}"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48434968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4" name="Нижний колонтитул 3"/>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омер слайда 4"/>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472D5F1-787B-4512-979A-7BD9C5DE571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20107453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3" name="Нижний колонтитул 2"/>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4" name="Номер слайда 3"/>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BDCA425-46C9-4150-917F-237370473C51}"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7441636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3EEA1B2-4918-43FE-97BB-457E0F40BF8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78475019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FA77C01-D82A-4B14-9F31-C0927FA1B01A}"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15032518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C0106D44-B4AF-4AC9-81D6-24CF87E712D8}"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401654364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966F0A4-F9CD-4FE4-9B5E-830AAA32822C}"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84802235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25215D2-48BA-47A8-BABC-3E205D9A4E60}"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77453623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F294F18-29F4-440D-A276-52BCDBA27E0B}"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2613094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685800" y="1124702"/>
            <a:ext cx="7774782" cy="2511835"/>
          </a:xfrm>
        </p:spPr>
        <p:txBody>
          <a:bodyPr anchor="b"/>
          <a:lstStyle>
            <a:lvl1pPr algn="l">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5792" y="3648316"/>
            <a:ext cx="7773608"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5562176" y="378884"/>
            <a:ext cx="2183130" cy="365125"/>
          </a:xfrm>
        </p:spPr>
        <p:txBody>
          <a:bodyPr/>
          <a:lstStyle>
            <a:lvl1pPr algn="r">
              <a:defRPr/>
            </a:lvl1pPr>
          </a:lstStyle>
          <a:p>
            <a:fld id="{77BBE62E-3FE5-46AC-BAFE-DB3A913074AA}" type="datetimeFigureOut">
              <a:rPr lang="ru-RU" smtClean="0"/>
              <a:t>05.04.2023</a:t>
            </a:fld>
            <a:endParaRPr lang="ru-RU"/>
          </a:p>
        </p:txBody>
      </p:sp>
      <p:sp>
        <p:nvSpPr>
          <p:cNvPr id="6" name="Footer Placeholder 5"/>
          <p:cNvSpPr>
            <a:spLocks noGrp="1"/>
          </p:cNvSpPr>
          <p:nvPr>
            <p:ph type="ftr" sz="quarter" idx="11"/>
          </p:nvPr>
        </p:nvSpPr>
        <p:spPr>
          <a:xfrm>
            <a:off x="594360" y="378884"/>
            <a:ext cx="4830656" cy="365125"/>
          </a:xfrm>
        </p:spPr>
        <p:txBody>
          <a:bodyPr/>
          <a:lstStyle/>
          <a:p>
            <a:endParaRPr lang="ru-RU"/>
          </a:p>
        </p:txBody>
      </p:sp>
      <p:sp>
        <p:nvSpPr>
          <p:cNvPr id="7" name="Slide Number Placeholder 6"/>
          <p:cNvSpPr>
            <a:spLocks noGrp="1"/>
          </p:cNvSpPr>
          <p:nvPr>
            <p:ph type="sldNum" sz="quarter" idx="12"/>
          </p:nvPr>
        </p:nvSpPr>
        <p:spPr>
          <a:xfrm>
            <a:off x="7882466" y="381001"/>
            <a:ext cx="667174" cy="365125"/>
          </a:xfrm>
        </p:spPr>
        <p:txBody>
          <a:bodyPr/>
          <a:lstStyle/>
          <a:p>
            <a:fld id="{2CBAE507-E243-404B-B99D-B6D7F14972A6}" type="slidenum">
              <a:rPr lang="ru-RU" smtClean="0"/>
              <a:t>‹#›</a:t>
            </a:fld>
            <a:endParaRPr lang="ru-RU"/>
          </a:p>
        </p:txBody>
      </p:sp>
    </p:spTree>
    <p:extLst>
      <p:ext uri="{BB962C8B-B14F-4D97-AF65-F5344CB8AC3E}">
        <p14:creationId xmlns:p14="http://schemas.microsoft.com/office/powerpoint/2010/main" val="180347865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EBA24904-447D-4B90-9D37-8244C8B7592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69254518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4FAFC94-D90B-4253-851B-51DAD46CD992}"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04183410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8" name="Нижний колонтитул 7"/>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9" name="Номер слайда 8"/>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20F58BD-5FFE-49F7-B5FD-37BB74E135BF}"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4684636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4" name="Нижний колонтитул 3"/>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омер слайда 4"/>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472D5F1-787B-4512-979A-7BD9C5DE571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99165094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3" name="Нижний колонтитул 2"/>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4" name="Номер слайда 3"/>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BDCA425-46C9-4150-917F-237370473C51}"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05472365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3EEA1B2-4918-43FE-97BB-457E0F40BF8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61593765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FA77C01-D82A-4B14-9F31-C0927FA1B01A}"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320303251"/>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C0106D44-B4AF-4AC9-81D6-24CF87E712D8}"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04405992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966F0A4-F9CD-4FE4-9B5E-830AAA32822C}"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4771045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2171701" y="762000"/>
            <a:ext cx="6377939" cy="1303867"/>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594361" y="2202080"/>
            <a:ext cx="2560320"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59436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3302237" y="2201333"/>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3300781" y="2904068"/>
            <a:ext cx="2560320" cy="335957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5989319" y="2192866"/>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598932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77BBE62E-3FE5-46AC-BAFE-DB3A913074AA}" type="datetimeFigureOut">
              <a:rPr lang="ru-RU" smtClean="0"/>
              <a:t>05.04.2023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CBAE507-E243-404B-B99D-B6D7F14972A6}" type="slidenum">
              <a:rPr lang="ru-RU" smtClean="0"/>
              <a:t>‹#›</a:t>
            </a:fld>
            <a:endParaRPr lang="ru-RU"/>
          </a:p>
        </p:txBody>
      </p:sp>
    </p:spTree>
    <p:extLst>
      <p:ext uri="{BB962C8B-B14F-4D97-AF65-F5344CB8AC3E}">
        <p14:creationId xmlns:p14="http://schemas.microsoft.com/office/powerpoint/2010/main" val="24124198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2171702" y="762000"/>
            <a:ext cx="6381984" cy="129540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594360"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594360" y="2331720"/>
            <a:ext cx="2560320" cy="15073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594360" y="4796103"/>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3291873"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3291872" y="2331720"/>
            <a:ext cx="2560320" cy="1509862"/>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3290858" y="4796102"/>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5993365"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5993364" y="2331721"/>
            <a:ext cx="2560320" cy="1508919"/>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5993272" y="4796100"/>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77BBE62E-3FE5-46AC-BAFE-DB3A913074AA}" type="datetimeFigureOut">
              <a:rPr lang="ru-RU" smtClean="0"/>
              <a:t>05.04.2023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CBAE507-E243-404B-B99D-B6D7F14972A6}" type="slidenum">
              <a:rPr lang="ru-RU" smtClean="0"/>
              <a:t>‹#›</a:t>
            </a:fld>
            <a:endParaRPr lang="ru-RU"/>
          </a:p>
        </p:txBody>
      </p:sp>
    </p:spTree>
    <p:extLst>
      <p:ext uri="{BB962C8B-B14F-4D97-AF65-F5344CB8AC3E}">
        <p14:creationId xmlns:p14="http://schemas.microsoft.com/office/powerpoint/2010/main" val="18603587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94360" y="2194560"/>
            <a:ext cx="7955280" cy="406908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7BBE62E-3FE5-46AC-BAFE-DB3A913074AA}" type="datetimeFigureOut">
              <a:rPr lang="ru-RU" smtClean="0"/>
              <a:t>05.04.2023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CBAE507-E243-404B-B99D-B6D7F14972A6}" type="slidenum">
              <a:rPr lang="ru-RU" smtClean="0"/>
              <a:t>‹#›</a:t>
            </a:fld>
            <a:endParaRPr lang="ru-RU"/>
          </a:p>
        </p:txBody>
      </p:sp>
    </p:spTree>
    <p:extLst>
      <p:ext uri="{BB962C8B-B14F-4D97-AF65-F5344CB8AC3E}">
        <p14:creationId xmlns:p14="http://schemas.microsoft.com/office/powerpoint/2010/main" val="17339418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Vertical Title 1"/>
          <p:cNvSpPr>
            <a:spLocks noGrp="1"/>
          </p:cNvSpPr>
          <p:nvPr>
            <p:ph type="title" orient="vert"/>
          </p:nvPr>
        </p:nvSpPr>
        <p:spPr>
          <a:xfrm>
            <a:off x="7006590" y="747183"/>
            <a:ext cx="1543050" cy="4248675"/>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94360" y="746126"/>
            <a:ext cx="6278035" cy="424973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77BBE62E-3FE5-46AC-BAFE-DB3A913074AA}" type="datetimeFigureOut">
              <a:rPr lang="ru-RU" smtClean="0"/>
              <a:t>05.04.2023</a:t>
            </a:fld>
            <a:endParaRPr lang="ru-RU"/>
          </a:p>
        </p:txBody>
      </p:sp>
      <p:sp>
        <p:nvSpPr>
          <p:cNvPr id="5" name="Footer Placeholder 4"/>
          <p:cNvSpPr>
            <a:spLocks noGrp="1"/>
          </p:cNvSpPr>
          <p:nvPr>
            <p:ph type="ftr" sz="quarter" idx="11"/>
          </p:nvPr>
        </p:nvSpPr>
        <p:spPr>
          <a:xfrm>
            <a:off x="594360" y="381001"/>
            <a:ext cx="4830656" cy="365125"/>
          </a:xfrm>
        </p:spPr>
        <p:txBody>
          <a:bodyPr/>
          <a:lstStyle/>
          <a:p>
            <a:endParaRPr lang="ru-RU"/>
          </a:p>
        </p:txBody>
      </p:sp>
      <p:sp>
        <p:nvSpPr>
          <p:cNvPr id="6" name="Slide Number Placeholder 5"/>
          <p:cNvSpPr>
            <a:spLocks noGrp="1"/>
          </p:cNvSpPr>
          <p:nvPr>
            <p:ph type="sldNum" sz="quarter" idx="12"/>
          </p:nvPr>
        </p:nvSpPr>
        <p:spPr>
          <a:xfrm>
            <a:off x="7882466" y="381001"/>
            <a:ext cx="667174" cy="365125"/>
          </a:xfrm>
        </p:spPr>
        <p:txBody>
          <a:bodyPr/>
          <a:lstStyle/>
          <a:p>
            <a:fld id="{2CBAE507-E243-404B-B99D-B6D7F14972A6}" type="slidenum">
              <a:rPr lang="ru-RU" smtClean="0"/>
              <a:t>‹#›</a:t>
            </a:fld>
            <a:endParaRPr lang="ru-RU"/>
          </a:p>
        </p:txBody>
      </p:sp>
    </p:spTree>
    <p:extLst>
      <p:ext uri="{BB962C8B-B14F-4D97-AF65-F5344CB8AC3E}">
        <p14:creationId xmlns:p14="http://schemas.microsoft.com/office/powerpoint/2010/main" val="20095273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722154975"/>
      </p:ext>
    </p:extLst>
  </p:cSld>
  <p:clrMapOvr>
    <a:masterClrMapping/>
  </p:clrMapOvr>
  <p:transition>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058035100"/>
      </p:ext>
    </p:extLst>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7BBE62E-3FE5-46AC-BAFE-DB3A913074AA}" type="datetimeFigureOut">
              <a:rPr lang="ru-RU" smtClean="0"/>
              <a:t>05.04.2023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CBAE507-E243-404B-B99D-B6D7F14972A6}" type="slidenum">
              <a:rPr lang="ru-RU" smtClean="0"/>
              <a:t>‹#›</a:t>
            </a:fld>
            <a:endParaRPr lang="ru-RU"/>
          </a:p>
        </p:txBody>
      </p:sp>
    </p:spTree>
    <p:extLst>
      <p:ext uri="{BB962C8B-B14F-4D97-AF65-F5344CB8AC3E}">
        <p14:creationId xmlns:p14="http://schemas.microsoft.com/office/powerpoint/2010/main" val="1480808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723681042"/>
      </p:ext>
    </p:extLst>
  </p:cSld>
  <p:clrMapOvr>
    <a:masterClrMapping/>
  </p:clrMapOvr>
  <p:transition>
    <p:dissolv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678132563"/>
      </p:ext>
    </p:extLst>
  </p:cSld>
  <p:clrMapOvr>
    <a:masterClrMapping/>
  </p:clrMapOvr>
  <p:transition>
    <p:dissolv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Нижний колонтитул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Номер слайда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506407923"/>
      </p:ext>
    </p:extLst>
  </p:cSld>
  <p:clrMapOvr>
    <a:masterClrMapping/>
  </p:clrMapOvr>
  <p:transition>
    <p:dissolv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Нижний колонтитул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омер слайда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731532998"/>
      </p:ext>
    </p:extLst>
  </p:cSld>
  <p:clrMapOvr>
    <a:masterClrMapping/>
  </p:clrMapOvr>
  <p:transition>
    <p:dissolv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Нижний колонтитул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Номер слайда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853114615"/>
      </p:ext>
    </p:extLst>
  </p:cSld>
  <p:clrMapOvr>
    <a:masterClrMapping/>
  </p:clrMapOvr>
  <p:transition>
    <p:dissolv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88751642"/>
      </p:ext>
    </p:extLst>
  </p:cSld>
  <p:clrMapOvr>
    <a:masterClrMapping/>
  </p:clrMapOvr>
  <p:transition>
    <p:dissolv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468989360"/>
      </p:ext>
    </p:extLst>
  </p:cSld>
  <p:clrMapOvr>
    <a:masterClrMapping/>
  </p:clrMapOvr>
  <p:transition>
    <p:dissolv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933149878"/>
      </p:ext>
    </p:extLst>
  </p:cSld>
  <p:clrMapOvr>
    <a:masterClrMapping/>
  </p:clrMapOvr>
  <p:transition>
    <p:dissolv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259052449"/>
      </p:ext>
    </p:extLst>
  </p:cSld>
  <p:clrMapOvr>
    <a:masterClrMapping/>
  </p:clrMapOvr>
  <p:transition>
    <p:dissolv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027803489"/>
      </p:ext>
    </p:extLst>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4"/>
            <a:ext cx="7955280" cy="2801935"/>
          </a:xfrm>
        </p:spPr>
        <p:txBody>
          <a:bodyPr anchor="b">
            <a:normAutofit/>
          </a:bodyPr>
          <a:lstStyle>
            <a:lvl1pPr algn="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594360" y="3641726"/>
            <a:ext cx="7955281" cy="1354134"/>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77BBE62E-3FE5-46AC-BAFE-DB3A913074AA}" type="datetimeFigureOut">
              <a:rPr lang="ru-RU" smtClean="0"/>
              <a:t>05.04.2023</a:t>
            </a:fld>
            <a:endParaRPr lang="ru-RU"/>
          </a:p>
        </p:txBody>
      </p:sp>
      <p:sp>
        <p:nvSpPr>
          <p:cNvPr id="5" name="Footer Placeholder 4"/>
          <p:cNvSpPr>
            <a:spLocks noGrp="1"/>
          </p:cNvSpPr>
          <p:nvPr>
            <p:ph type="ftr" sz="quarter" idx="11"/>
          </p:nvPr>
        </p:nvSpPr>
        <p:spPr>
          <a:xfrm>
            <a:off x="594360" y="381001"/>
            <a:ext cx="4830656" cy="365125"/>
          </a:xfrm>
        </p:spPr>
        <p:txBody>
          <a:bodyPr/>
          <a:lstStyle/>
          <a:p>
            <a:endParaRPr lang="ru-RU"/>
          </a:p>
        </p:txBody>
      </p:sp>
      <p:sp>
        <p:nvSpPr>
          <p:cNvPr id="6" name="Slide Number Placeholder 5"/>
          <p:cNvSpPr>
            <a:spLocks noGrp="1"/>
          </p:cNvSpPr>
          <p:nvPr>
            <p:ph type="sldNum" sz="quarter" idx="12"/>
          </p:nvPr>
        </p:nvSpPr>
        <p:spPr>
          <a:xfrm>
            <a:off x="7882466" y="381001"/>
            <a:ext cx="667173" cy="365125"/>
          </a:xfrm>
        </p:spPr>
        <p:txBody>
          <a:bodyPr/>
          <a:lstStyle/>
          <a:p>
            <a:fld id="{2CBAE507-E243-404B-B99D-B6D7F14972A6}" type="slidenum">
              <a:rPr lang="ru-RU" smtClean="0"/>
              <a:t>‹#›</a:t>
            </a:fld>
            <a:endParaRPr lang="ru-RU"/>
          </a:p>
        </p:txBody>
      </p:sp>
    </p:spTree>
    <p:extLst>
      <p:ext uri="{BB962C8B-B14F-4D97-AF65-F5344CB8AC3E}">
        <p14:creationId xmlns:p14="http://schemas.microsoft.com/office/powerpoint/2010/main" val="296061490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075070063"/>
      </p:ext>
    </p:extLst>
  </p:cSld>
  <p:clrMapOvr>
    <a:masterClrMapping/>
  </p:clrMapOvr>
  <p:transition>
    <p:dissolv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554503065"/>
      </p:ext>
    </p:extLst>
  </p:cSld>
  <p:clrMapOvr>
    <a:masterClrMapping/>
  </p:clrMapOvr>
  <p:transition>
    <p:dissolv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0659697"/>
      </p:ext>
    </p:extLst>
  </p:cSld>
  <p:clrMapOvr>
    <a:masterClrMapping/>
  </p:clrMapOvr>
  <p:transition>
    <p:dissolv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Нижний колонтитул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Номер слайда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612891902"/>
      </p:ext>
    </p:extLst>
  </p:cSld>
  <p:clrMapOvr>
    <a:masterClrMapping/>
  </p:clrMapOvr>
  <p:transition>
    <p:dissolv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Нижний колонтитул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омер слайда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03247838"/>
      </p:ext>
    </p:extLst>
  </p:cSld>
  <p:clrMapOvr>
    <a:masterClrMapping/>
  </p:clrMapOvr>
  <p:transition>
    <p:dissolv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Нижний колонтитул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Номер слайда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506965338"/>
      </p:ext>
    </p:extLst>
  </p:cSld>
  <p:clrMapOvr>
    <a:masterClrMapping/>
  </p:clrMapOvr>
  <p:transition>
    <p:dissolv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80464121"/>
      </p:ext>
    </p:extLst>
  </p:cSld>
  <p:clrMapOvr>
    <a:masterClrMapping/>
  </p:clrMapOvr>
  <p:transition>
    <p:dissolv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397131767"/>
      </p:ext>
    </p:extLst>
  </p:cSld>
  <p:clrMapOvr>
    <a:masterClrMapping/>
  </p:clrMapOvr>
  <p:transition>
    <p:dissolv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548278031"/>
      </p:ext>
    </p:extLst>
  </p:cSld>
  <p:clrMapOvr>
    <a:masterClrMapping/>
  </p:clrMapOvr>
  <p:transition>
    <p:dissolv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943029145"/>
      </p:ext>
    </p:extLst>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594360" y="2194560"/>
            <a:ext cx="3910579" cy="40690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2099" y="2194560"/>
            <a:ext cx="3907540" cy="40690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7BBE62E-3FE5-46AC-BAFE-DB3A913074AA}" type="datetimeFigureOut">
              <a:rPr lang="ru-RU" smtClean="0"/>
              <a:t>05.04.2023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CBAE507-E243-404B-B99D-B6D7F14972A6}" type="slidenum">
              <a:rPr lang="ru-RU" smtClean="0"/>
              <a:t>‹#›</a:t>
            </a:fld>
            <a:endParaRPr lang="ru-RU"/>
          </a:p>
        </p:txBody>
      </p:sp>
    </p:spTree>
    <p:extLst>
      <p:ext uri="{BB962C8B-B14F-4D97-AF65-F5344CB8AC3E}">
        <p14:creationId xmlns:p14="http://schemas.microsoft.com/office/powerpoint/2010/main" val="216954716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229383959"/>
      </p:ext>
    </p:extLst>
  </p:cSld>
  <p:clrMapOvr>
    <a:masterClrMapping/>
  </p:clrMapOvr>
  <p:transition>
    <p:dissolv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6421700"/>
      </p:ext>
    </p:extLst>
  </p:cSld>
  <p:clrMapOvr>
    <a:masterClrMapping/>
  </p:clrMapOvr>
  <p:transition>
    <p:dissolv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247516070"/>
      </p:ext>
    </p:extLst>
  </p:cSld>
  <p:clrMapOvr>
    <a:masterClrMapping/>
  </p:clrMapOvr>
  <p:transition>
    <p:dissolv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032537489"/>
      </p:ext>
    </p:extLst>
  </p:cSld>
  <p:clrMapOvr>
    <a:masterClrMapping/>
  </p:clrMapOvr>
  <p:transition>
    <p:dissolv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Нижний колонтитул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Номер слайда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924174658"/>
      </p:ext>
    </p:extLst>
  </p:cSld>
  <p:clrMapOvr>
    <a:masterClrMapping/>
  </p:clrMapOvr>
  <p:transition>
    <p:dissolv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Нижний колонтитул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омер слайда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183876156"/>
      </p:ext>
    </p:extLst>
  </p:cSld>
  <p:clrMapOvr>
    <a:masterClrMapping/>
  </p:clrMapOvr>
  <p:transition>
    <p:dissolv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Нижний колонтитул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Номер слайда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734455680"/>
      </p:ext>
    </p:extLst>
  </p:cSld>
  <p:clrMapOvr>
    <a:masterClrMapping/>
  </p:clrMapOvr>
  <p:transition>
    <p:dissolv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197762935"/>
      </p:ext>
    </p:extLst>
  </p:cSld>
  <p:clrMapOvr>
    <a:masterClrMapping/>
  </p:clrMapOvr>
  <p:transition>
    <p:dissolv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41586759"/>
      </p:ext>
    </p:extLst>
  </p:cSld>
  <p:clrMapOvr>
    <a:masterClrMapping/>
  </p:clrMapOvr>
  <p:transition>
    <p:dissolv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575128650"/>
      </p:ext>
    </p:extLst>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171700" y="762000"/>
            <a:ext cx="6377940" cy="1295400"/>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21279" y="2183802"/>
            <a:ext cx="3683659"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594359" y="3132667"/>
            <a:ext cx="3910579" cy="31309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869018" y="2183802"/>
            <a:ext cx="368062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2098" y="3132667"/>
            <a:ext cx="3907541" cy="31309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7BBE62E-3FE5-46AC-BAFE-DB3A913074AA}" type="datetimeFigureOut">
              <a:rPr lang="ru-RU" smtClean="0"/>
              <a:t>05.04.2023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CBAE507-E243-404B-B99D-B6D7F14972A6}" type="slidenum">
              <a:rPr lang="ru-RU" smtClean="0"/>
              <a:t>‹#›</a:t>
            </a:fld>
            <a:endParaRPr lang="ru-RU"/>
          </a:p>
        </p:txBody>
      </p:sp>
    </p:spTree>
    <p:extLst>
      <p:ext uri="{BB962C8B-B14F-4D97-AF65-F5344CB8AC3E}">
        <p14:creationId xmlns:p14="http://schemas.microsoft.com/office/powerpoint/2010/main" val="325429875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650822514"/>
      </p:ext>
    </p:extLst>
  </p:cSld>
  <p:clrMapOvr>
    <a:masterClrMapping/>
  </p:clrMapOvr>
  <p:transition>
    <p:dissolv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116021596"/>
      </p:ext>
    </p:extLst>
  </p:cSld>
  <p:clrMapOvr>
    <a:masterClrMapping/>
  </p:clrMapOvr>
  <p:transition>
    <p:dissolv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306845829"/>
      </p:ext>
    </p:extLst>
  </p:cSld>
  <p:clrMapOvr>
    <a:masterClrMapping/>
  </p:clrMapOvr>
  <p:transition>
    <p:dissolv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166678247"/>
      </p:ext>
    </p:extLst>
  </p:cSld>
  <p:clrMapOvr>
    <a:masterClrMapping/>
  </p:clrMapOvr>
  <p:transition>
    <p:dissolv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221572683"/>
      </p:ext>
    </p:extLst>
  </p:cSld>
  <p:clrMapOvr>
    <a:masterClrMapping/>
  </p:clrMapOvr>
  <p:transition>
    <p:dissolv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Нижний колонтитул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Номер слайда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05101490"/>
      </p:ext>
    </p:extLst>
  </p:cSld>
  <p:clrMapOvr>
    <a:masterClrMapping/>
  </p:clrMapOvr>
  <p:transition>
    <p:dissolv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Нижний колонтитул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омер слайда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523226046"/>
      </p:ext>
    </p:extLst>
  </p:cSld>
  <p:clrMapOvr>
    <a:masterClrMapping/>
  </p:clrMapOvr>
  <p:transition>
    <p:dissolv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Нижний колонтитул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Номер слайда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76520433"/>
      </p:ext>
    </p:extLst>
  </p:cSld>
  <p:clrMapOvr>
    <a:masterClrMapping/>
  </p:clrMapOvr>
  <p:transition>
    <p:dissolv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336537364"/>
      </p:ext>
    </p:extLst>
  </p:cSld>
  <p:clrMapOvr>
    <a:masterClrMapping/>
  </p:clrMapOvr>
  <p:transition>
    <p:dissolv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279840766"/>
      </p:ext>
    </p:extLst>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7BBE62E-3FE5-46AC-BAFE-DB3A913074AA}" type="datetimeFigureOut">
              <a:rPr lang="ru-RU" smtClean="0"/>
              <a:t>05.04.2023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CBAE507-E243-404B-B99D-B6D7F14972A6}" type="slidenum">
              <a:rPr lang="ru-RU" smtClean="0"/>
              <a:t>‹#›</a:t>
            </a:fld>
            <a:endParaRPr lang="ru-RU"/>
          </a:p>
        </p:txBody>
      </p:sp>
    </p:spTree>
    <p:extLst>
      <p:ext uri="{BB962C8B-B14F-4D97-AF65-F5344CB8AC3E}">
        <p14:creationId xmlns:p14="http://schemas.microsoft.com/office/powerpoint/2010/main" val="246199864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137854590"/>
      </p:ext>
    </p:extLst>
  </p:cSld>
  <p:clrMapOvr>
    <a:masterClrMapping/>
  </p:clrMapOvr>
  <p:transition>
    <p:dissolv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737113783"/>
      </p:ext>
    </p:extLst>
  </p:cSld>
  <p:clrMapOvr>
    <a:masterClrMapping/>
  </p:clrMapOvr>
  <p:transition>
    <p:dissolv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25215D2-48BA-47A8-BABC-3E205D9A4E60}"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6013607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F294F18-29F4-440D-A276-52BCDBA27E0B}"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422218588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EBA24904-447D-4B90-9D37-8244C8B7592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23800016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4FAFC94-D90B-4253-851B-51DAD46CD992}"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413738929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8" name="Нижний колонтитул 7"/>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9" name="Номер слайда 8"/>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20F58BD-5FFE-49F7-B5FD-37BB74E135BF}"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02829353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4" name="Нижний колонтитул 3"/>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омер слайда 4"/>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472D5F1-787B-4512-979A-7BD9C5DE571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06939046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3" name="Нижний колонтитул 2"/>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4" name="Номер слайда 3"/>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BDCA425-46C9-4150-917F-237370473C51}"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16697132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3EEA1B2-4918-43FE-97BB-457E0F40BF8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828056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BBE62E-3FE5-46AC-BAFE-DB3A913074AA}" type="datetimeFigureOut">
              <a:rPr lang="ru-RU" smtClean="0"/>
              <a:t>05.04.2023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CBAE507-E243-404B-B99D-B6D7F14972A6}" type="slidenum">
              <a:rPr lang="ru-RU" smtClean="0"/>
              <a:t>‹#›</a:t>
            </a:fld>
            <a:endParaRPr lang="ru-RU"/>
          </a:p>
        </p:txBody>
      </p:sp>
    </p:spTree>
    <p:extLst>
      <p:ext uri="{BB962C8B-B14F-4D97-AF65-F5344CB8AC3E}">
        <p14:creationId xmlns:p14="http://schemas.microsoft.com/office/powerpoint/2010/main" val="383126843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FA77C01-D82A-4B14-9F31-C0927FA1B01A}"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54585981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C0106D44-B4AF-4AC9-81D6-24CF87E712D8}"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92310914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966F0A4-F9CD-4FE4-9B5E-830AAA32822C}"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47508352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25215D2-48BA-47A8-BABC-3E205D9A4E60}"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16281503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F294F18-29F4-440D-A276-52BCDBA27E0B}"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26231176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EBA24904-447D-4B90-9D37-8244C8B7592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76501908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4FAFC94-D90B-4253-851B-51DAD46CD992}"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62310693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8" name="Нижний колонтитул 7"/>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9" name="Номер слайда 8"/>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20F58BD-5FFE-49F7-B5FD-37BB74E135BF}"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62145393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4" name="Нижний колонтитул 3"/>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омер слайда 4"/>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472D5F1-787B-4512-979A-7BD9C5DE571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6116375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3" name="Нижний колонтитул 2"/>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4" name="Номер слайда 3"/>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BDCA425-46C9-4150-917F-237370473C51}"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4225319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3086100" cy="1600200"/>
          </a:xfrm>
        </p:spPr>
        <p:txBody>
          <a:bodyPr anchor="b"/>
          <a:lstStyle>
            <a:lvl1pPr algn="l">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6200" y="746760"/>
            <a:ext cx="4663440" cy="5516880"/>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4360" y="3124200"/>
            <a:ext cx="308610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7BBE62E-3FE5-46AC-BAFE-DB3A913074AA}" type="datetimeFigureOut">
              <a:rPr lang="ru-RU" smtClean="0"/>
              <a:t>05.04.2023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CBAE507-E243-404B-B99D-B6D7F14972A6}" type="slidenum">
              <a:rPr lang="ru-RU" smtClean="0"/>
              <a:t>‹#›</a:t>
            </a:fld>
            <a:endParaRPr lang="ru-RU"/>
          </a:p>
        </p:txBody>
      </p:sp>
    </p:spTree>
    <p:extLst>
      <p:ext uri="{BB962C8B-B14F-4D97-AF65-F5344CB8AC3E}">
        <p14:creationId xmlns:p14="http://schemas.microsoft.com/office/powerpoint/2010/main" val="20196411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3EEA1B2-4918-43FE-97BB-457E0F40BF8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26822532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FA77C01-D82A-4B14-9F31-C0927FA1B01A}"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33556207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C0106D44-B4AF-4AC9-81D6-24CF87E712D8}"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94117433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966F0A4-F9CD-4FE4-9B5E-830AAA32822C}"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400228097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25215D2-48BA-47A8-BABC-3E205D9A4E60}"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87106287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F294F18-29F4-440D-A276-52BCDBA27E0B}"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421499390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EBA24904-447D-4B90-9D37-8244C8B7592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6670017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4FAFC94-D90B-4253-851B-51DAD46CD992}"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50134180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8" name="Нижний колонтитул 7"/>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9" name="Номер слайда 8"/>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20F58BD-5FFE-49F7-B5FD-37BB74E135BF}"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11471328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4" name="Нижний колонтитул 3"/>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омер слайда 4"/>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472D5F1-787B-4512-979A-7BD9C5DE571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12035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4075730" cy="1600200"/>
          </a:xfrm>
        </p:spPr>
        <p:txBody>
          <a:bodyPr anchor="b"/>
          <a:lstStyle>
            <a:lvl1pPr algn="l">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4877524" y="751242"/>
            <a:ext cx="3674234" cy="5512398"/>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594360" y="3124200"/>
            <a:ext cx="407573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7BBE62E-3FE5-46AC-BAFE-DB3A913074AA}" type="datetimeFigureOut">
              <a:rPr lang="ru-RU" smtClean="0"/>
              <a:t>05.04.2023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CBAE507-E243-404B-B99D-B6D7F14972A6}" type="slidenum">
              <a:rPr lang="ru-RU" smtClean="0"/>
              <a:t>‹#›</a:t>
            </a:fld>
            <a:endParaRPr lang="ru-RU"/>
          </a:p>
        </p:txBody>
      </p:sp>
    </p:spTree>
    <p:extLst>
      <p:ext uri="{BB962C8B-B14F-4D97-AF65-F5344CB8AC3E}">
        <p14:creationId xmlns:p14="http://schemas.microsoft.com/office/powerpoint/2010/main" val="366644069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3" name="Нижний колонтитул 2"/>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4" name="Номер слайда 3"/>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BDCA425-46C9-4150-917F-237370473C51}"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53536047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3EEA1B2-4918-43FE-97BB-457E0F40BF8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50819430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FA77C01-D82A-4B14-9F31-C0927FA1B01A}"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20036942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C0106D44-B4AF-4AC9-81D6-24CF87E712D8}"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40712078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966F0A4-F9CD-4FE4-9B5E-830AAA32822C}"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25924359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25215D2-48BA-47A8-BABC-3E205D9A4E60}"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65918592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F294F18-29F4-440D-A276-52BCDBA27E0B}"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4379542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5" name="Нижний колонтитул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омер слайда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EBA24904-447D-4B90-9D37-8244C8B7592D}"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17243021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6" name="Нижний колонтитул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7" name="Номер слайда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4FAFC94-D90B-4253-851B-51DAD46CD992}"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80054070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8" name="Нижний колонтитул 7"/>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9" name="Номер слайда 8"/>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20F58BD-5FFE-49F7-B5FD-37BB74E135BF}"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950527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3.xml"/><Relationship Id="rId3" Type="http://schemas.openxmlformats.org/officeDocument/2006/relationships/slideLayout" Target="../slideLayouts/slideLayout108.xml"/><Relationship Id="rId7" Type="http://schemas.openxmlformats.org/officeDocument/2006/relationships/slideLayout" Target="../slideLayouts/slideLayout112.xml"/><Relationship Id="rId12" Type="http://schemas.openxmlformats.org/officeDocument/2006/relationships/theme" Target="../theme/theme10.xml"/><Relationship Id="rId2" Type="http://schemas.openxmlformats.org/officeDocument/2006/relationships/slideLayout" Target="../slideLayouts/slideLayout107.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5" Type="http://schemas.openxmlformats.org/officeDocument/2006/relationships/slideLayout" Target="../slideLayouts/slideLayout110.xml"/><Relationship Id="rId10" Type="http://schemas.openxmlformats.org/officeDocument/2006/relationships/slideLayout" Target="../slideLayouts/slideLayout115.xml"/><Relationship Id="rId4" Type="http://schemas.openxmlformats.org/officeDocument/2006/relationships/slideLayout" Target="../slideLayouts/slideLayout109.xml"/><Relationship Id="rId9" Type="http://schemas.openxmlformats.org/officeDocument/2006/relationships/slideLayout" Target="../slideLayouts/slideLayout114.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4.xml"/><Relationship Id="rId3" Type="http://schemas.openxmlformats.org/officeDocument/2006/relationships/slideLayout" Target="../slideLayouts/slideLayout119.xml"/><Relationship Id="rId7" Type="http://schemas.openxmlformats.org/officeDocument/2006/relationships/slideLayout" Target="../slideLayouts/slideLayout123.xml"/><Relationship Id="rId12" Type="http://schemas.openxmlformats.org/officeDocument/2006/relationships/theme" Target="../theme/theme11.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slideLayout" Target="../slideLayouts/slideLayout127.xml"/><Relationship Id="rId5" Type="http://schemas.openxmlformats.org/officeDocument/2006/relationships/slideLayout" Target="../slideLayouts/slideLayout121.xml"/><Relationship Id="rId10" Type="http://schemas.openxmlformats.org/officeDocument/2006/relationships/slideLayout" Target="../slideLayouts/slideLayout126.xml"/><Relationship Id="rId4" Type="http://schemas.openxmlformats.org/officeDocument/2006/relationships/slideLayout" Target="../slideLayouts/slideLayout120.xml"/><Relationship Id="rId9" Type="http://schemas.openxmlformats.org/officeDocument/2006/relationships/slideLayout" Target="../slideLayouts/slideLayout125.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5.xml"/><Relationship Id="rId3" Type="http://schemas.openxmlformats.org/officeDocument/2006/relationships/slideLayout" Target="../slideLayouts/slideLayout130.xml"/><Relationship Id="rId7" Type="http://schemas.openxmlformats.org/officeDocument/2006/relationships/slideLayout" Target="../slideLayouts/slideLayout134.xml"/><Relationship Id="rId12" Type="http://schemas.openxmlformats.org/officeDocument/2006/relationships/theme" Target="../theme/theme12.xml"/><Relationship Id="rId2" Type="http://schemas.openxmlformats.org/officeDocument/2006/relationships/slideLayout" Target="../slideLayouts/slideLayout129.xml"/><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0" Type="http://schemas.openxmlformats.org/officeDocument/2006/relationships/slideLayout" Target="../slideLayouts/slideLayout137.xml"/><Relationship Id="rId4" Type="http://schemas.openxmlformats.org/officeDocument/2006/relationships/slideLayout" Target="../slideLayouts/slideLayout131.xml"/><Relationship Id="rId9" Type="http://schemas.openxmlformats.org/officeDocument/2006/relationships/slideLayout" Target="../slideLayouts/slideLayout13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3.jpe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image" Target="../media/image3.jpeg"/><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image" Target="../media/image3.jpeg"/><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image" Target="../media/image3.jpeg"/><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6.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7.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1.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theme" Target="../theme/theme8.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2.xml"/><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theme" Target="../theme/theme9.xml"/><Relationship Id="rId2" Type="http://schemas.openxmlformats.org/officeDocument/2006/relationships/slideLayout" Target="../slideLayouts/slideLayout96.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1081088"/>
          </a:xfrm>
          <a:prstGeom prst="rect">
            <a:avLst/>
          </a:prstGeom>
        </p:spPr>
      </p:pic>
      <p:sp>
        <p:nvSpPr>
          <p:cNvPr id="2" name="Title Placeholder 1"/>
          <p:cNvSpPr>
            <a:spLocks noGrp="1"/>
          </p:cNvSpPr>
          <p:nvPr>
            <p:ph type="title"/>
          </p:nvPr>
        </p:nvSpPr>
        <p:spPr>
          <a:xfrm>
            <a:off x="2171700" y="764373"/>
            <a:ext cx="6377940" cy="12930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594360" y="2194560"/>
            <a:ext cx="7955280" cy="406908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12230" y="6356351"/>
            <a:ext cx="213741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7BBE62E-3FE5-46AC-BAFE-DB3A913074AA}" type="datetimeFigureOut">
              <a:rPr lang="ru-RU" smtClean="0"/>
              <a:t>05.04.2023</a:t>
            </a:fld>
            <a:endParaRPr lang="ru-RU"/>
          </a:p>
        </p:txBody>
      </p:sp>
      <p:sp>
        <p:nvSpPr>
          <p:cNvPr id="5" name="Footer Placeholder 4"/>
          <p:cNvSpPr>
            <a:spLocks noGrp="1"/>
          </p:cNvSpPr>
          <p:nvPr>
            <p:ph type="ftr" sz="quarter" idx="3"/>
          </p:nvPr>
        </p:nvSpPr>
        <p:spPr>
          <a:xfrm>
            <a:off x="594360" y="6355846"/>
            <a:ext cx="568071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572250" y="381001"/>
            <a:ext cx="197739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2CBAE507-E243-404B-B99D-B6D7F14972A6}" type="slidenum">
              <a:rPr lang="ru-RU" smtClean="0"/>
              <a:t>‹#›</a:t>
            </a:fld>
            <a:endParaRPr lang="ru-RU"/>
          </a:p>
        </p:txBody>
      </p:sp>
    </p:spTree>
    <p:extLst>
      <p:ext uri="{BB962C8B-B14F-4D97-AF65-F5344CB8AC3E}">
        <p14:creationId xmlns:p14="http://schemas.microsoft.com/office/powerpoint/2010/main" val="3443109766"/>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7F5F7C8-4AB0-4CC8-ACB1-EB90F9A8E1A0}"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81010063"/>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7F5F7C8-4AB0-4CC8-ACB1-EB90F9A8E1A0}"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4276444136"/>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7F5F7C8-4AB0-4CC8-ACB1-EB90F9A8E1A0}"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854574483"/>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blip>
          <a:srcRect/>
          <a:stretch>
            <a:fillRect l="-25000" r="-2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7947608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blip>
          <a:srcRect/>
          <a:stretch>
            <a:fillRect l="-25000" r="-2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68338521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blip>
          <a:srcRect/>
          <a:stretch>
            <a:fillRect l="-25000" r="-2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7816532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blip>
          <a:srcRect/>
          <a:stretch>
            <a:fillRect l="-25000" r="-2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B106E36-FD25-4E2D-B0AA-010F637433A0}"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05.04.2023</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27226915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7F5F7C8-4AB0-4CC8-ACB1-EB90F9A8E1A0}"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080660880"/>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7F5F7C8-4AB0-4CC8-ACB1-EB90F9A8E1A0}"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47137496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7F5F7C8-4AB0-4CC8-ACB1-EB90F9A8E1A0}"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36260190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7F5F7C8-4AB0-4CC8-ACB1-EB90F9A8E1A0}" type="slidenum">
              <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ru-RU" altLang="ru-RU" sz="14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733189549"/>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arget="../media/image4.jpeg" Type="http://schemas.openxmlformats.org/officeDocument/2006/relationships/image"/><Relationship Id="rId1" Target="../slideLayouts/slideLayout2.xml" Type="http://schemas.openxmlformats.org/officeDocument/2006/relationships/slideLayout"/></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2.xml"/></Relationships>
</file>

<file path=ppt/slides/_rels/slide12.xml.rels><?xml version="1.0" encoding="UTF-8" standalone="yes" ?><Relationships xmlns="http://schemas.openxmlformats.org/package/2006/relationships"><Relationship Id="rId2" Target="../media/image15.jpeg" Type="http://schemas.openxmlformats.org/officeDocument/2006/relationships/image"/><Relationship Id="rId1" Target="../slideLayouts/slideLayout1.xml" Type="http://schemas.openxmlformats.org/officeDocument/2006/relationships/slideLayout"/></Relationships>
</file>

<file path=ppt/slides/_rels/slide13.xml.rels><?xml version="1.0" encoding="UTF-8" standalone="yes" ?><Relationships xmlns="http://schemas.openxmlformats.org/package/2006/relationships"><Relationship Id="rId2" Target="../media/image16.jpeg" Type="http://schemas.openxmlformats.org/officeDocument/2006/relationships/image"/><Relationship Id="rId1" Target="../slideLayouts/slideLayout7.xml" Type="http://schemas.openxmlformats.org/officeDocument/2006/relationships/slideLayout"/></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2" Target="../media/image19.jpeg" Type="http://schemas.openxmlformats.org/officeDocument/2006/relationships/image"/><Relationship Id="rId1" Target="../slideLayouts/slideLayout7.xml" Type="http://schemas.openxmlformats.org/officeDocument/2006/relationships/slideLayout"/></Relationships>
</file>

<file path=ppt/slides/_rels/slide16.xml.rels><?xml version="1.0" encoding="UTF-8" standalone="yes" ?><Relationships xmlns="http://schemas.openxmlformats.org/package/2006/relationships"><Relationship Id="rId2" Target="../media/image20.jpeg" Type="http://schemas.openxmlformats.org/officeDocument/2006/relationships/image"/><Relationship Id="rId1" Target="../slideLayouts/slideLayout7.xml" Type="http://schemas.openxmlformats.org/officeDocument/2006/relationships/slideLayout"/></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7.jpeg"/><Relationship Id="rId1" Type="http://schemas.openxmlformats.org/officeDocument/2006/relationships/slideLayout" Target="../slideLayouts/slideLayout74.xml"/><Relationship Id="rId6" Type="http://schemas.openxmlformats.org/officeDocument/2006/relationships/hyperlink" Target="https://ru.wikipedia.org/wiki/%D0%92%D0%BE%D1%81%D1%82%D0%BE%D0%BA-6" TargetMode="External"/><Relationship Id="rId5" Type="http://schemas.openxmlformats.org/officeDocument/2006/relationships/hyperlink" Target="https://ru.wikipedia.org/wiki/1963_%D0%B3%D0%BE%D0%B4" TargetMode="External"/><Relationship Id="rId4" Type="http://schemas.openxmlformats.org/officeDocument/2006/relationships/hyperlink" Target="https://ru.wikipedia.org/wiki/16_%D0%B8%D1%8E%D0%BD%D1%8F" TargetMode="External"/></Relationships>
</file>

<file path=ppt/slides/_rels/slide18.xml.rels><?xml version="1.0" encoding="UTF-8" standalone="yes" ?><Relationships xmlns="http://schemas.openxmlformats.org/package/2006/relationships"><Relationship Id="rId2" Target="../media/image22.jpeg" Type="http://schemas.openxmlformats.org/officeDocument/2006/relationships/image"/><Relationship Id="rId1" Target="../slideLayouts/slideLayout7.xml" Type="http://schemas.openxmlformats.org/officeDocument/2006/relationships/slideLayout"/></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7.jpeg"/><Relationship Id="rId1" Type="http://schemas.openxmlformats.org/officeDocument/2006/relationships/slideLayout" Target="../slideLayouts/slideLayout85.xml"/></Relationships>
</file>

<file path=ppt/slides/_rels/slide2.xml.rels><?xml version="1.0" encoding="UTF-8" standalone="yes" ?><Relationships xmlns="http://schemas.openxmlformats.org/package/2006/relationships"><Relationship Id="rId2" Target="../media/image5.jpeg" Type="http://schemas.openxmlformats.org/officeDocument/2006/relationships/image"/><Relationship Id="rId1" Target="../slideLayouts/slideLayout2.xml" Type="http://schemas.openxmlformats.org/officeDocument/2006/relationships/slideLayout"/></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7.jpeg"/><Relationship Id="rId1" Type="http://schemas.openxmlformats.org/officeDocument/2006/relationships/slideLayout" Target="../slideLayouts/slideLayout85.xml"/><Relationship Id="rId5" Type="http://schemas.openxmlformats.org/officeDocument/2006/relationships/image" Target="../media/image26.jpeg"/><Relationship Id="rId4" Type="http://schemas.openxmlformats.org/officeDocument/2006/relationships/image" Target="../media/image25.jpeg"/></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7.jpeg"/><Relationship Id="rId1" Type="http://schemas.openxmlformats.org/officeDocument/2006/relationships/slideLayout" Target="../slideLayouts/slideLayout96.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7.jpeg"/><Relationship Id="rId1" Type="http://schemas.openxmlformats.org/officeDocument/2006/relationships/slideLayout" Target="../slideLayouts/slideLayout96.xml"/><Relationship Id="rId4" Type="http://schemas.openxmlformats.org/officeDocument/2006/relationships/image" Target="../media/image29.jpeg"/></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17.jpeg"/><Relationship Id="rId1" Type="http://schemas.openxmlformats.org/officeDocument/2006/relationships/slideLayout" Target="../slideLayouts/slideLayout96.xml"/><Relationship Id="rId4" Type="http://schemas.openxmlformats.org/officeDocument/2006/relationships/image" Target="../media/image31.jpeg"/></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17.jpeg"/><Relationship Id="rId1" Type="http://schemas.openxmlformats.org/officeDocument/2006/relationships/slideLayout" Target="../slideLayouts/slideLayout107.xml"/><Relationship Id="rId4" Type="http://schemas.openxmlformats.org/officeDocument/2006/relationships/image" Target="../media/image33.jpeg"/></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17.jpeg"/><Relationship Id="rId1" Type="http://schemas.openxmlformats.org/officeDocument/2006/relationships/slideLayout" Target="../slideLayouts/slideLayout118.xml"/><Relationship Id="rId5" Type="http://schemas.openxmlformats.org/officeDocument/2006/relationships/image" Target="../media/image36.jpeg"/><Relationship Id="rId4" Type="http://schemas.openxmlformats.org/officeDocument/2006/relationships/image" Target="../media/image35.jpeg"/></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17.jpeg"/><Relationship Id="rId1" Type="http://schemas.openxmlformats.org/officeDocument/2006/relationships/slideLayout" Target="../slideLayouts/slideLayout129.xml"/><Relationship Id="rId4" Type="http://schemas.openxmlformats.org/officeDocument/2006/relationships/image" Target="../media/image38.jpe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2" Target="../media/image11.jpeg" Type="http://schemas.openxmlformats.org/officeDocument/2006/relationships/image"/><Relationship Id="rId1" Target="../slideLayouts/slideLayout52.xml" Type="http://schemas.openxmlformats.org/officeDocument/2006/relationships/slideLayout"/></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stretch>
            <a:fillRect/>
          </a:stretch>
        </p:blipFill>
        <p:spPr>
          <a:xfrm>
            <a:off x="-230660" y="-151690"/>
            <a:ext cx="9715919" cy="7292566"/>
          </a:xfrm>
          <a:prstGeom prst="rect">
            <a:avLst/>
          </a:prstGeom>
        </p:spPr>
      </p:pic>
    </p:spTree>
    <p:extLst>
      <p:ext uri="{BB962C8B-B14F-4D97-AF65-F5344CB8AC3E}">
        <p14:creationId xmlns:p14="http://schemas.microsoft.com/office/powerpoint/2010/main" val="4853869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75856" y="274638"/>
            <a:ext cx="4032448" cy="1143000"/>
          </a:xfrm>
        </p:spPr>
        <p:txBody>
          <a:bodyPr>
            <a:noAutofit/>
          </a:bodyPr>
          <a:lstStyle/>
          <a:p>
            <a:r>
              <a:rPr lang="ru-RU" sz="7200" b="1" dirty="0" smtClean="0">
                <a:solidFill>
                  <a:schemeClr val="accent5">
                    <a:lumMod val="60000"/>
                    <a:lumOff val="40000"/>
                  </a:schemeClr>
                </a:solidFill>
                <a:latin typeface="Segoe Script" pitchFamily="34" charset="0"/>
              </a:rPr>
              <a:t>Уран</a:t>
            </a:r>
            <a:endParaRPr lang="ru-RU" sz="7200" b="1" dirty="0">
              <a:solidFill>
                <a:schemeClr val="accent5">
                  <a:lumMod val="60000"/>
                  <a:lumOff val="40000"/>
                </a:schemeClr>
              </a:solidFill>
              <a:latin typeface="Segoe Script" pitchFamily="34" charset="0"/>
            </a:endParaRPr>
          </a:p>
        </p:txBody>
      </p:sp>
      <p:pic>
        <p:nvPicPr>
          <p:cNvPr id="4" name="Содержимое 3" descr="maxresdefault (1).jpg"/>
          <p:cNvPicPr>
            <a:picLocks noGrp="1" noChangeAspect="1"/>
          </p:cNvPicPr>
          <p:nvPr>
            <p:ph idx="1"/>
          </p:nvPr>
        </p:nvPicPr>
        <p:blipFill>
          <a:blip r:embed="rId2" cstate="screen"/>
          <a:stretch>
            <a:fillRect/>
          </a:stretch>
        </p:blipFill>
        <p:spPr>
          <a:xfrm>
            <a:off x="2699792" y="3152124"/>
            <a:ext cx="6588224" cy="3705876"/>
          </a:xfrm>
          <a:prstGeom prst="rect">
            <a:avLst/>
          </a:prstGeom>
          <a:ln>
            <a:noFill/>
          </a:ln>
          <a:effectLst>
            <a:softEdge rad="112500"/>
          </a:effectLst>
        </p:spPr>
      </p:pic>
      <p:sp>
        <p:nvSpPr>
          <p:cNvPr id="5" name="TextBox 4"/>
          <p:cNvSpPr txBox="1"/>
          <p:nvPr/>
        </p:nvSpPr>
        <p:spPr>
          <a:xfrm>
            <a:off x="1071539" y="1428736"/>
            <a:ext cx="7715304" cy="1754326"/>
          </a:xfrm>
          <a:prstGeom prst="rect">
            <a:avLst/>
          </a:prstGeom>
          <a:noFill/>
        </p:spPr>
        <p:txBody>
          <a:bodyPr wrap="square" rtlCol="0">
            <a:spAutoFit/>
          </a:bodyPr>
          <a:lstStyle/>
          <a:p>
            <a:r>
              <a:rPr lang="ru-RU" dirty="0" smtClean="0">
                <a:solidFill>
                  <a:schemeClr val="bg1">
                    <a:lumMod val="95000"/>
                  </a:schemeClr>
                </a:solidFill>
              </a:rPr>
              <a:t>Уран – седьмая планета солнечной системы. Её диаметр равен почти  50 000 км. Один год на Уране приравнивается 84 годам на </a:t>
            </a:r>
            <a:r>
              <a:rPr lang="ru-RU" dirty="0" smtClean="0">
                <a:solidFill>
                  <a:schemeClr val="bg1">
                    <a:lumMod val="95000"/>
                  </a:schemeClr>
                </a:solidFill>
              </a:rPr>
              <a:t>Земле. </a:t>
            </a:r>
            <a:r>
              <a:rPr lang="ru-RU" dirty="0" smtClean="0">
                <a:solidFill>
                  <a:schemeClr val="bg1">
                    <a:lumMod val="95000"/>
                  </a:schemeClr>
                </a:solidFill>
              </a:rPr>
              <a:t>Атмосфера этой планеты признана самой холодной и приравнивается к -224С. День на Уране длится 17 часов. Самым крупным спутником Урана признан </a:t>
            </a:r>
            <a:r>
              <a:rPr lang="ru-RU" dirty="0" err="1" smtClean="0">
                <a:solidFill>
                  <a:schemeClr val="bg1">
                    <a:lumMod val="95000"/>
                  </a:schemeClr>
                </a:solidFill>
              </a:rPr>
              <a:t>Титания</a:t>
            </a:r>
            <a:r>
              <a:rPr lang="ru-RU" dirty="0" smtClean="0">
                <a:solidFill>
                  <a:schemeClr val="bg1">
                    <a:lumMod val="95000"/>
                  </a:schemeClr>
                </a:solidFill>
              </a:rPr>
              <a:t>. На 80 % эта планета состоит изо льда! Кольца Урана состоят в основном из пыли и мусора.</a:t>
            </a:r>
            <a:endParaRPr lang="ru-RU" dirty="0">
              <a:solidFill>
                <a:schemeClr val="bg1">
                  <a:lumMod val="95000"/>
                </a:schemeClr>
              </a:solidFill>
            </a:endParaRPr>
          </a:p>
        </p:txBody>
      </p:sp>
    </p:spTree>
    <p:extLst>
      <p:ext uri="{BB962C8B-B14F-4D97-AF65-F5344CB8AC3E}">
        <p14:creationId xmlns:p14="http://schemas.microsoft.com/office/powerpoint/2010/main" val="9896576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0"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edge">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116632"/>
            <a:ext cx="5050904" cy="1143000"/>
          </a:xfrm>
        </p:spPr>
        <p:txBody>
          <a:bodyPr>
            <a:noAutofit/>
          </a:bodyPr>
          <a:lstStyle/>
          <a:p>
            <a:r>
              <a:rPr lang="ru-RU" sz="7200" b="1" dirty="0" smtClean="0">
                <a:solidFill>
                  <a:schemeClr val="tx2">
                    <a:lumMod val="20000"/>
                    <a:lumOff val="80000"/>
                  </a:schemeClr>
                </a:solidFill>
                <a:latin typeface="Segoe Script" pitchFamily="34" charset="0"/>
              </a:rPr>
              <a:t>Нептун</a:t>
            </a:r>
            <a:endParaRPr lang="ru-RU" sz="7200" b="1" dirty="0">
              <a:solidFill>
                <a:schemeClr val="tx2">
                  <a:lumMod val="20000"/>
                  <a:lumOff val="80000"/>
                </a:schemeClr>
              </a:solidFill>
              <a:latin typeface="Segoe Script" pitchFamily="34" charset="0"/>
            </a:endParaRPr>
          </a:p>
        </p:txBody>
      </p:sp>
      <p:pic>
        <p:nvPicPr>
          <p:cNvPr id="4" name="Содержимое 3" descr="planeta-neptun---interesnye-fakty_original.jpg"/>
          <p:cNvPicPr>
            <a:picLocks noGrp="1" noChangeAspect="1"/>
          </p:cNvPicPr>
          <p:nvPr>
            <p:ph idx="1"/>
          </p:nvPr>
        </p:nvPicPr>
        <p:blipFill>
          <a:blip r:embed="rId2" cstate="screen"/>
          <a:stretch>
            <a:fillRect/>
          </a:stretch>
        </p:blipFill>
        <p:spPr>
          <a:xfrm>
            <a:off x="0" y="2332037"/>
            <a:ext cx="5117295" cy="4525963"/>
          </a:xfrm>
          <a:prstGeom prst="ellipse">
            <a:avLst/>
          </a:prstGeom>
          <a:ln>
            <a:noFill/>
          </a:ln>
          <a:effectLst>
            <a:softEdge rad="112500"/>
          </a:effectLst>
        </p:spPr>
      </p:pic>
      <p:sp>
        <p:nvSpPr>
          <p:cNvPr id="5" name="TextBox 4"/>
          <p:cNvSpPr txBox="1"/>
          <p:nvPr/>
        </p:nvSpPr>
        <p:spPr>
          <a:xfrm>
            <a:off x="4632456" y="1645879"/>
            <a:ext cx="4398928" cy="2862322"/>
          </a:xfrm>
          <a:prstGeom prst="rect">
            <a:avLst/>
          </a:prstGeom>
          <a:noFill/>
        </p:spPr>
        <p:txBody>
          <a:bodyPr wrap="square" rtlCol="0">
            <a:spAutoFit/>
          </a:bodyPr>
          <a:lstStyle/>
          <a:p>
            <a:r>
              <a:rPr lang="ru-RU" dirty="0" smtClean="0">
                <a:solidFill>
                  <a:schemeClr val="tx2">
                    <a:lumMod val="40000"/>
                    <a:lumOff val="60000"/>
                  </a:schemeClr>
                </a:solidFill>
              </a:rPr>
              <a:t>Нептун - </a:t>
            </a:r>
            <a:r>
              <a:rPr lang="ru-RU" dirty="0" smtClean="0">
                <a:solidFill>
                  <a:schemeClr val="tx2">
                    <a:lumMod val="40000"/>
                    <a:lumOff val="60000"/>
                  </a:schemeClr>
                </a:solidFill>
              </a:rPr>
              <a:t>8 планета </a:t>
            </a:r>
            <a:r>
              <a:rPr lang="ru-RU" dirty="0" smtClean="0">
                <a:solidFill>
                  <a:schemeClr val="tx2">
                    <a:lumMod val="40000"/>
                    <a:lumOff val="60000"/>
                  </a:schemeClr>
                </a:solidFill>
              </a:rPr>
              <a:t>Солнечной системы </a:t>
            </a:r>
            <a:r>
              <a:rPr lang="ru-RU" dirty="0" smtClean="0">
                <a:solidFill>
                  <a:schemeClr val="tx2">
                    <a:lumMod val="40000"/>
                    <a:lumOff val="60000"/>
                  </a:schemeClr>
                </a:solidFill>
              </a:rPr>
              <a:t>. Ученым удалось обнаружить ее математическими расчетами, единственную из планет. Нептун в 30 раз дальше от Солнца , чем планета Земля. Полный оборот вокруг Солнца планета осуществляет за 165 земных лет. Во всей </a:t>
            </a:r>
            <a:r>
              <a:rPr lang="ru-RU" dirty="0" smtClean="0">
                <a:solidFill>
                  <a:schemeClr val="tx2">
                    <a:lumMod val="40000"/>
                    <a:lumOff val="60000"/>
                  </a:schemeClr>
                </a:solidFill>
              </a:rPr>
              <a:t>Солнечной системе </a:t>
            </a:r>
            <a:r>
              <a:rPr lang="ru-RU" dirty="0" smtClean="0">
                <a:solidFill>
                  <a:schemeClr val="tx2">
                    <a:lumMod val="40000"/>
                    <a:lumOff val="60000"/>
                  </a:schemeClr>
                </a:solidFill>
              </a:rPr>
              <a:t>Нептун является самой холодной планетой. </a:t>
            </a:r>
            <a:r>
              <a:rPr lang="ru-RU" dirty="0" smtClean="0">
                <a:solidFill>
                  <a:schemeClr val="tx2">
                    <a:lumMod val="40000"/>
                    <a:lumOff val="60000"/>
                  </a:schemeClr>
                </a:solidFill>
              </a:rPr>
              <a:t>На ней дуют самые сильные ветра.</a:t>
            </a:r>
            <a:endParaRPr lang="ru-RU" dirty="0">
              <a:solidFill>
                <a:schemeClr val="tx2">
                  <a:lumMod val="40000"/>
                  <a:lumOff val="60000"/>
                </a:schemeClr>
              </a:solidFill>
            </a:endParaRPr>
          </a:p>
        </p:txBody>
      </p:sp>
    </p:spTree>
    <p:extLst>
      <p:ext uri="{BB962C8B-B14F-4D97-AF65-F5344CB8AC3E}">
        <p14:creationId xmlns:p14="http://schemas.microsoft.com/office/powerpoint/2010/main" val="184764816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0"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edge">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a:stretch>
            <a:fillRect/>
          </a:stretch>
        </p:blipFill>
        <p:spPr>
          <a:xfrm>
            <a:off x="-856736" y="-198952"/>
            <a:ext cx="10503243" cy="7090289"/>
          </a:xfrm>
          <a:prstGeom prst="rect">
            <a:avLst/>
          </a:prstGeom>
        </p:spPr>
      </p:pic>
    </p:spTree>
    <p:extLst>
      <p:ext uri="{BB962C8B-B14F-4D97-AF65-F5344CB8AC3E}">
        <p14:creationId xmlns:p14="http://schemas.microsoft.com/office/powerpoint/2010/main" val="21138356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61938" y="-233363"/>
            <a:ext cx="9667875" cy="7324725"/>
          </a:xfrm>
          <a:prstGeom prst="rect">
            <a:avLst/>
          </a:prstGeom>
        </p:spPr>
      </p:pic>
    </p:spTree>
    <p:extLst>
      <p:ext uri="{BB962C8B-B14F-4D97-AF65-F5344CB8AC3E}">
        <p14:creationId xmlns:p14="http://schemas.microsoft.com/office/powerpoint/2010/main" val="9559730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kosmos_zvzdy_siniy_fon_80369_602x3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1508" name="Picture 4" descr="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2275" y="0"/>
            <a:ext cx="5327650" cy="4013200"/>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17414" name="Rectangle 3"/>
          <p:cNvSpPr>
            <a:spLocks noChangeArrowheads="1"/>
          </p:cNvSpPr>
          <p:nvPr/>
        </p:nvSpPr>
        <p:spPr bwMode="auto">
          <a:xfrm>
            <a:off x="395288" y="4437063"/>
            <a:ext cx="8353425" cy="2160587"/>
          </a:xfrm>
          <a:prstGeom prst="rect">
            <a:avLst/>
          </a:prstGeom>
          <a:solidFill>
            <a:srgbClr val="FFFF00"/>
          </a:solidFill>
          <a:ln w="38100">
            <a:solidFill>
              <a:srgbClr val="00FFFF"/>
            </a:solidFill>
            <a:miter lim="800000"/>
            <a:headEnd/>
            <a:tailEnd/>
          </a:ln>
        </p:spPr>
        <p:txBody>
          <a:bodyPr/>
          <a:lstStyle>
            <a:lvl1pPr marL="342900" indent="-342900" algn="l">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l">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l">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l">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l">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ru-RU" altLang="ru-RU" sz="28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19 августа 1960 — совершён первый в истории</a:t>
            </a:r>
          </a:p>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ru-RU" altLang="ru-RU" sz="28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орбитальный </a:t>
            </a:r>
            <a:r>
              <a:rPr kumimoji="0" lang="ru-RU" altLang="ru-RU" sz="2800" b="0" i="0" u="none" strike="noStrike" kern="1200" cap="none" spc="0" normalizeH="0" baseline="0" noProof="0" smtClean="0">
                <a:ln>
                  <a:noFill/>
                </a:ln>
                <a:solidFill>
                  <a:srgbClr val="FF0000"/>
                </a:solidFill>
                <a:effectLst/>
                <a:uLnTx/>
                <a:uFillTx/>
                <a:latin typeface="Comic Sans MS" panose="030F0702030302020204" pitchFamily="66" charset="0"/>
                <a:ea typeface="+mn-ea"/>
                <a:cs typeface="Arial" panose="020B0604020202020204" pitchFamily="34" charset="0"/>
              </a:rPr>
              <a:t>полёт</a:t>
            </a:r>
            <a:r>
              <a:rPr kumimoji="0" lang="ru-RU" altLang="ru-RU" sz="28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 в космос живых существ </a:t>
            </a:r>
            <a:r>
              <a:rPr kumimoji="0" lang="ru-RU" altLang="ru-RU" sz="2800" b="0" i="0" u="none" strike="noStrike" kern="1200" cap="none" spc="0" normalizeH="0" baseline="0" noProof="0" smtClean="0">
                <a:ln>
                  <a:noFill/>
                </a:ln>
                <a:solidFill>
                  <a:srgbClr val="FF0000"/>
                </a:solidFill>
                <a:effectLst/>
                <a:uLnTx/>
                <a:uFillTx/>
                <a:latin typeface="Comic Sans MS" panose="030F0702030302020204" pitchFamily="66" charset="0"/>
                <a:ea typeface="+mn-ea"/>
                <a:cs typeface="Arial" panose="020B0604020202020204" pitchFamily="34" charset="0"/>
              </a:rPr>
              <a:t>с</a:t>
            </a:r>
          </a:p>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ru-RU" altLang="ru-RU" sz="2800" b="0" i="0" u="none" strike="noStrike" kern="1200" cap="none" spc="0" normalizeH="0" baseline="0" noProof="0" smtClean="0">
                <a:ln>
                  <a:noFill/>
                </a:ln>
                <a:solidFill>
                  <a:srgbClr val="FF0000"/>
                </a:solidFill>
                <a:effectLst/>
                <a:uLnTx/>
                <a:uFillTx/>
                <a:latin typeface="Comic Sans MS" panose="030F0702030302020204" pitchFamily="66" charset="0"/>
                <a:ea typeface="+mn-ea"/>
                <a:cs typeface="Arial" panose="020B0604020202020204" pitchFamily="34" charset="0"/>
              </a:rPr>
              <a:t>успешным возвращением на Землю</a:t>
            </a:r>
            <a:r>
              <a:rPr kumimoji="0" lang="ru-RU" altLang="ru-RU" sz="28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 Полёт </a:t>
            </a:r>
          </a:p>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ru-RU" altLang="ru-RU" sz="28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совершили собаки Белка и Стрелка.</a:t>
            </a: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ru-RU" altLang="ru-RU" sz="2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7428577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1508"/>
                                        </p:tgtEl>
                                        <p:attrNameLst>
                                          <p:attrName>style.visibility</p:attrName>
                                        </p:attrNameLst>
                                      </p:cBhvr>
                                      <p:to>
                                        <p:strVal val="visible"/>
                                      </p:to>
                                    </p:set>
                                    <p:animEffect transition="in" filter="checkerboard(across)">
                                      <p:cBhvr>
                                        <p:cTn id="7" dur="500"/>
                                        <p:tgtEl>
                                          <p:spTgt spid="2150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7414"/>
                                        </p:tgtEl>
                                        <p:attrNameLst>
                                          <p:attrName>style.visibility</p:attrName>
                                        </p:attrNameLst>
                                      </p:cBhvr>
                                      <p:to>
                                        <p:strVal val="visible"/>
                                      </p:to>
                                    </p:set>
                                    <p:animEffect transition="in" filter="checkerboard(across)">
                                      <p:cBhvr>
                                        <p:cTn id="10" dur="500"/>
                                        <p:tgtEl>
                                          <p:spTgt spid="17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33363" y="-204788"/>
            <a:ext cx="9610725" cy="7267575"/>
          </a:xfrm>
          <a:prstGeom prst="rect">
            <a:avLst/>
          </a:prstGeom>
        </p:spPr>
      </p:pic>
    </p:spTree>
    <p:extLst>
      <p:ext uri="{BB962C8B-B14F-4D97-AF65-F5344CB8AC3E}">
        <p14:creationId xmlns:p14="http://schemas.microsoft.com/office/powerpoint/2010/main" val="41572820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90513" y="-180975"/>
            <a:ext cx="9725025" cy="7219950"/>
          </a:xfrm>
          <a:prstGeom prst="rect">
            <a:avLst/>
          </a:prstGeom>
        </p:spPr>
      </p:pic>
    </p:spTree>
    <p:extLst>
      <p:ext uri="{BB962C8B-B14F-4D97-AF65-F5344CB8AC3E}">
        <p14:creationId xmlns:p14="http://schemas.microsoft.com/office/powerpoint/2010/main" val="29803472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kosmos_zvzdy_siniy_fon_80369_602x3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7654" name="AutoShape 6" descr="Картинки по запросу терешкова"/>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sz="16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pic>
        <p:nvPicPr>
          <p:cNvPr id="27656" name="Picture 8" descr="valenti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404813"/>
            <a:ext cx="3933825" cy="5715000"/>
          </a:xfrm>
          <a:prstGeom prst="rect">
            <a:avLst/>
          </a:prstGeom>
          <a:noFill/>
          <a:extLst>
            <a:ext uri="{909E8E84-426E-40DD-AFC4-6F175D3DCCD1}">
              <a14:hiddenFill xmlns:a14="http://schemas.microsoft.com/office/drawing/2010/main">
                <a:solidFill>
                  <a:srgbClr val="FFFFFF"/>
                </a:solidFill>
              </a14:hiddenFill>
            </a:ext>
          </a:extLst>
        </p:spPr>
      </p:pic>
      <p:sp>
        <p:nvSpPr>
          <p:cNvPr id="27657" name="Rectangle 9"/>
          <p:cNvSpPr>
            <a:spLocks noChangeArrowheads="1"/>
          </p:cNvSpPr>
          <p:nvPr/>
        </p:nvSpPr>
        <p:spPr bwMode="auto">
          <a:xfrm>
            <a:off x="4284663" y="1263650"/>
            <a:ext cx="4608512" cy="4117975"/>
          </a:xfrm>
          <a:prstGeom prst="rect">
            <a:avLst/>
          </a:prstGeom>
          <a:solidFill>
            <a:srgbClr val="FFFF00"/>
          </a:solidFill>
          <a:ln w="9525">
            <a:solidFill>
              <a:srgbClr val="00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ru-RU" altLang="ru-RU" sz="2400" b="0" i="0" u="none" strike="noStrike" kern="1200" cap="none" spc="0" normalizeH="0" baseline="0" noProof="0" smtClean="0">
                <a:ln>
                  <a:noFill/>
                </a:ln>
                <a:solidFill>
                  <a:srgbClr val="FF0000"/>
                </a:solidFill>
                <a:effectLst/>
                <a:uLnTx/>
                <a:uFillTx/>
                <a:latin typeface="Times New Roman" panose="02020603050405020304" pitchFamily="18" charset="0"/>
                <a:ea typeface="+mn-ea"/>
                <a:cs typeface="Arial" panose="020B0604020202020204" pitchFamily="34" charset="0"/>
              </a:rPr>
              <a:t>Валенти́на Влади́мировна Терешко́ва</a:t>
            </a:r>
            <a:r>
              <a:rPr kumimoji="0" lang="ru-RU" altLang="ru-RU" sz="24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t> — советский космонавт, первая в мире женщина-космонавт. Свой космический полёт (первый в мире полёт женщины-космонавта) Терешкова совершила </a:t>
            </a:r>
            <a:r>
              <a:rPr kumimoji="0" lang="ru-RU" altLang="ru-RU" sz="24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hlinkClick r:id="rId4" tooltip="16 июня"/>
              </a:rPr>
              <a:t>16 июня</a:t>
            </a:r>
            <a:r>
              <a:rPr kumimoji="0" lang="ru-RU" altLang="ru-RU" sz="24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t> </a:t>
            </a:r>
            <a:r>
              <a:rPr kumimoji="0" lang="ru-RU" altLang="ru-RU" sz="24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hlinkClick r:id="rId5" tooltip="1963 год"/>
              </a:rPr>
              <a:t>1963 года</a:t>
            </a:r>
            <a:r>
              <a:rPr kumimoji="0" lang="ru-RU" altLang="ru-RU" sz="24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t> на космическом корабле </a:t>
            </a:r>
            <a:r>
              <a:rPr kumimoji="0" lang="ru-RU" altLang="ru-RU" sz="24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hlinkClick r:id="rId6" tooltip="Восток-6"/>
              </a:rPr>
              <a:t>Восток-6</a:t>
            </a:r>
            <a:r>
              <a:rPr kumimoji="0" lang="ru-RU" altLang="ru-RU" sz="24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t>, он продолжался почти трое суток.  </a:t>
            </a:r>
          </a:p>
        </p:txBody>
      </p:sp>
    </p:spTree>
    <p:extLst>
      <p:ext uri="{BB962C8B-B14F-4D97-AF65-F5344CB8AC3E}">
        <p14:creationId xmlns:p14="http://schemas.microsoft.com/office/powerpoint/2010/main" val="40163841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7656"/>
                                        </p:tgtEl>
                                        <p:attrNameLst>
                                          <p:attrName>style.visibility</p:attrName>
                                        </p:attrNameLst>
                                      </p:cBhvr>
                                      <p:to>
                                        <p:strVal val="visible"/>
                                      </p:to>
                                    </p:set>
                                    <p:animEffect transition="in" filter="checkerboard(across)">
                                      <p:cBhvr>
                                        <p:cTn id="7" dur="500"/>
                                        <p:tgtEl>
                                          <p:spTgt spid="27656"/>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7657"/>
                                        </p:tgtEl>
                                        <p:attrNameLst>
                                          <p:attrName>style.visibility</p:attrName>
                                        </p:attrNameLst>
                                      </p:cBhvr>
                                      <p:to>
                                        <p:strVal val="visible"/>
                                      </p:to>
                                    </p:set>
                                    <p:animEffect transition="in" filter="checkerboard(across)">
                                      <p:cBhvr>
                                        <p:cTn id="10" dur="500"/>
                                        <p:tgtEl>
                                          <p:spTgt spid="276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95275" y="-214313"/>
            <a:ext cx="9734550" cy="7286625"/>
          </a:xfrm>
          <a:prstGeom prst="rect">
            <a:avLst/>
          </a:prstGeom>
        </p:spPr>
      </p:pic>
    </p:spTree>
    <p:extLst>
      <p:ext uri="{BB962C8B-B14F-4D97-AF65-F5344CB8AC3E}">
        <p14:creationId xmlns:p14="http://schemas.microsoft.com/office/powerpoint/2010/main" val="14734430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descr="kosmos_zvzdy_siniy_fon_80369_602x3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7667" name="Picture 19" descr="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350" y="1844675"/>
            <a:ext cx="6192838" cy="309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Rectangle 3"/>
          <p:cNvSpPr>
            <a:spLocks noChangeArrowheads="1"/>
          </p:cNvSpPr>
          <p:nvPr/>
        </p:nvSpPr>
        <p:spPr bwMode="auto">
          <a:xfrm>
            <a:off x="1042988" y="5157788"/>
            <a:ext cx="7272337" cy="1328737"/>
          </a:xfrm>
          <a:prstGeom prst="rect">
            <a:avLst/>
          </a:prstGeom>
          <a:solidFill>
            <a:srgbClr val="95EBD0"/>
          </a:solidFill>
          <a:ln w="38100">
            <a:solidFill>
              <a:srgbClr val="00CC66"/>
            </a:solidFill>
            <a:miter lim="800000"/>
            <a:headEnd/>
            <a:tailEnd/>
          </a:ln>
        </p:spPr>
        <p:txBody>
          <a:bodyPr/>
          <a:lstStyle>
            <a:lvl1pPr marL="342900" indent="-342900" algn="l">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l">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l">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l">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l">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ru-RU" altLang="ru-RU" sz="32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	Космический корабль состоит из нескольких отсеков.</a:t>
            </a:r>
          </a:p>
        </p:txBody>
      </p:sp>
      <p:grpSp>
        <p:nvGrpSpPr>
          <p:cNvPr id="27665" name="Group 17"/>
          <p:cNvGrpSpPr>
            <a:grpSpLocks/>
          </p:cNvGrpSpPr>
          <p:nvPr/>
        </p:nvGrpSpPr>
        <p:grpSpPr bwMode="auto">
          <a:xfrm>
            <a:off x="468313" y="549275"/>
            <a:ext cx="2663825" cy="2519363"/>
            <a:chOff x="295" y="346"/>
            <a:chExt cx="1678" cy="1587"/>
          </a:xfrm>
        </p:grpSpPr>
        <p:sp>
          <p:nvSpPr>
            <p:cNvPr id="21512" name="Line 10"/>
            <p:cNvSpPr>
              <a:spLocks noChangeShapeType="1"/>
            </p:cNvSpPr>
            <p:nvPr/>
          </p:nvSpPr>
          <p:spPr bwMode="auto">
            <a:xfrm>
              <a:off x="1247" y="1117"/>
              <a:ext cx="726" cy="816"/>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sz="16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
          <p:nvSpPr>
            <p:cNvPr id="21513" name="Text Box 13"/>
            <p:cNvSpPr txBox="1">
              <a:spLocks noChangeArrowheads="1"/>
            </p:cNvSpPr>
            <p:nvPr/>
          </p:nvSpPr>
          <p:spPr bwMode="auto">
            <a:xfrm>
              <a:off x="295" y="346"/>
              <a:ext cx="1496" cy="536"/>
            </a:xfrm>
            <a:prstGeom prst="rect">
              <a:avLst/>
            </a:prstGeom>
            <a:solidFill>
              <a:srgbClr val="FFFF99"/>
            </a:solidFill>
            <a:ln w="28575">
              <a:solidFill>
                <a:srgbClr val="CC9900"/>
              </a:solidFill>
              <a:miter lim="800000"/>
              <a:headEnd/>
              <a:tailEnd/>
            </a:ln>
          </p:spPr>
          <p:txBody>
            <a:bodyPr>
              <a:spAutoFit/>
            </a:bodyPr>
            <a:lstStyle>
              <a:lvl1pPr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altLang="ru-RU" sz="24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Орбитальный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altLang="ru-RU" sz="24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отсек</a:t>
              </a:r>
            </a:p>
          </p:txBody>
        </p:sp>
      </p:grpSp>
      <p:grpSp>
        <p:nvGrpSpPr>
          <p:cNvPr id="27664" name="Group 16"/>
          <p:cNvGrpSpPr>
            <a:grpSpLocks/>
          </p:cNvGrpSpPr>
          <p:nvPr/>
        </p:nvGrpSpPr>
        <p:grpSpPr bwMode="auto">
          <a:xfrm>
            <a:off x="3348038" y="549275"/>
            <a:ext cx="1871662" cy="2447925"/>
            <a:chOff x="2109" y="346"/>
            <a:chExt cx="1179" cy="1542"/>
          </a:xfrm>
        </p:grpSpPr>
        <p:sp>
          <p:nvSpPr>
            <p:cNvPr id="21515" name="Line 11"/>
            <p:cNvSpPr>
              <a:spLocks noChangeShapeType="1"/>
            </p:cNvSpPr>
            <p:nvPr/>
          </p:nvSpPr>
          <p:spPr bwMode="auto">
            <a:xfrm>
              <a:off x="2744" y="1026"/>
              <a:ext cx="0" cy="862"/>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sz="16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
          <p:nvSpPr>
            <p:cNvPr id="21516" name="Text Box 14"/>
            <p:cNvSpPr txBox="1">
              <a:spLocks noChangeArrowheads="1"/>
            </p:cNvSpPr>
            <p:nvPr/>
          </p:nvSpPr>
          <p:spPr bwMode="auto">
            <a:xfrm>
              <a:off x="2109" y="346"/>
              <a:ext cx="1179" cy="536"/>
            </a:xfrm>
            <a:prstGeom prst="rect">
              <a:avLst/>
            </a:prstGeom>
            <a:solidFill>
              <a:srgbClr val="8FC7FF"/>
            </a:solidFill>
            <a:ln w="28575">
              <a:solidFill>
                <a:srgbClr val="0066CC"/>
              </a:solidFill>
              <a:miter lim="800000"/>
              <a:headEnd/>
              <a:tailEnd/>
            </a:ln>
          </p:spPr>
          <p:txBody>
            <a:bodyPr>
              <a:spAutoFit/>
            </a:bodyPr>
            <a:lstStyle>
              <a:lvl1pPr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altLang="ru-RU" sz="24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Главный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altLang="ru-RU" sz="24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отсек</a:t>
              </a:r>
            </a:p>
          </p:txBody>
        </p:sp>
      </p:grpSp>
      <p:grpSp>
        <p:nvGrpSpPr>
          <p:cNvPr id="27666" name="Group 18"/>
          <p:cNvGrpSpPr>
            <a:grpSpLocks/>
          </p:cNvGrpSpPr>
          <p:nvPr/>
        </p:nvGrpSpPr>
        <p:grpSpPr bwMode="auto">
          <a:xfrm>
            <a:off x="5653088" y="549275"/>
            <a:ext cx="3095625" cy="2519363"/>
            <a:chOff x="3561" y="346"/>
            <a:chExt cx="1950" cy="1587"/>
          </a:xfrm>
        </p:grpSpPr>
        <p:sp>
          <p:nvSpPr>
            <p:cNvPr id="21518" name="Line 12"/>
            <p:cNvSpPr>
              <a:spLocks noChangeShapeType="1"/>
            </p:cNvSpPr>
            <p:nvPr/>
          </p:nvSpPr>
          <p:spPr bwMode="auto">
            <a:xfrm flipH="1">
              <a:off x="4105" y="1117"/>
              <a:ext cx="635" cy="816"/>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sz="16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
          <p:nvSpPr>
            <p:cNvPr id="21519" name="Text Box 15"/>
            <p:cNvSpPr txBox="1">
              <a:spLocks noChangeArrowheads="1"/>
            </p:cNvSpPr>
            <p:nvPr/>
          </p:nvSpPr>
          <p:spPr bwMode="auto">
            <a:xfrm>
              <a:off x="3561" y="346"/>
              <a:ext cx="1950" cy="536"/>
            </a:xfrm>
            <a:prstGeom prst="rect">
              <a:avLst/>
            </a:prstGeom>
            <a:solidFill>
              <a:srgbClr val="66FF66"/>
            </a:solidFill>
            <a:ln w="28575">
              <a:solidFill>
                <a:srgbClr val="339933"/>
              </a:solidFill>
              <a:miter lim="800000"/>
              <a:headEnd/>
              <a:tailEnd/>
            </a:ln>
          </p:spPr>
          <p:txBody>
            <a:bodyPr>
              <a:spAutoFit/>
            </a:bodyPr>
            <a:lstStyle>
              <a:lvl1pPr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altLang="ru-RU" sz="24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Отсек</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altLang="ru-RU" sz="24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для оборудования</a:t>
              </a:r>
            </a:p>
          </p:txBody>
        </p:sp>
      </p:grpSp>
    </p:spTree>
    <p:extLst>
      <p:ext uri="{BB962C8B-B14F-4D97-AF65-F5344CB8AC3E}">
        <p14:creationId xmlns:p14="http://schemas.microsoft.com/office/powerpoint/2010/main" val="33803170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withEffect">
                                  <p:stCondLst>
                                    <p:cond delay="0"/>
                                  </p:stCondLst>
                                  <p:childTnLst>
                                    <p:set>
                                      <p:cBhvr>
                                        <p:cTn id="6" dur="1" fill="hold">
                                          <p:stCondLst>
                                            <p:cond delay="0"/>
                                          </p:stCondLst>
                                        </p:cTn>
                                        <p:tgtEl>
                                          <p:spTgt spid="27667"/>
                                        </p:tgtEl>
                                        <p:attrNameLst>
                                          <p:attrName>style.visibility</p:attrName>
                                        </p:attrNameLst>
                                      </p:cBhvr>
                                      <p:to>
                                        <p:strVal val="visible"/>
                                      </p:to>
                                    </p:set>
                                    <p:animEffect transition="in" filter="checkerboard(across)">
                                      <p:cBhvr>
                                        <p:cTn id="7" dur="500"/>
                                        <p:tgtEl>
                                          <p:spTgt spid="2766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27664"/>
                                        </p:tgtEl>
                                        <p:attrNameLst>
                                          <p:attrName>style.visibility</p:attrName>
                                        </p:attrNameLst>
                                      </p:cBhvr>
                                      <p:to>
                                        <p:strVal val="visible"/>
                                      </p:to>
                                    </p:set>
                                    <p:animEffect transition="in" filter="checkerboard(across)">
                                      <p:cBhvr>
                                        <p:cTn id="12" dur="500"/>
                                        <p:tgtEl>
                                          <p:spTgt spid="2766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27665"/>
                                        </p:tgtEl>
                                        <p:attrNameLst>
                                          <p:attrName>style.visibility</p:attrName>
                                        </p:attrNameLst>
                                      </p:cBhvr>
                                      <p:to>
                                        <p:strVal val="visible"/>
                                      </p:to>
                                    </p:set>
                                    <p:animEffect transition="in" filter="checkerboard(across)">
                                      <p:cBhvr>
                                        <p:cTn id="17" dur="500"/>
                                        <p:tgtEl>
                                          <p:spTgt spid="2766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nodeType="clickEffect">
                                  <p:stCondLst>
                                    <p:cond delay="0"/>
                                  </p:stCondLst>
                                  <p:childTnLst>
                                    <p:set>
                                      <p:cBhvr>
                                        <p:cTn id="21" dur="1" fill="hold">
                                          <p:stCondLst>
                                            <p:cond delay="0"/>
                                          </p:stCondLst>
                                        </p:cTn>
                                        <p:tgtEl>
                                          <p:spTgt spid="27666"/>
                                        </p:tgtEl>
                                        <p:attrNameLst>
                                          <p:attrName>style.visibility</p:attrName>
                                        </p:attrNameLst>
                                      </p:cBhvr>
                                      <p:to>
                                        <p:strVal val="visible"/>
                                      </p:to>
                                    </p:set>
                                    <p:animEffect transition="in" filter="checkerboard(across)">
                                      <p:cBhvr>
                                        <p:cTn id="22" dur="500"/>
                                        <p:tgtEl>
                                          <p:spTgt spid="276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Рисунок 3"/>
          <p:cNvPicPr>
            <a:picLocks noChangeAspect="1"/>
          </p:cNvPicPr>
          <p:nvPr/>
        </p:nvPicPr>
        <p:blipFill>
          <a:blip r:embed="rId2"/>
          <a:stretch>
            <a:fillRect/>
          </a:stretch>
        </p:blipFill>
        <p:spPr>
          <a:xfrm>
            <a:off x="-285750" y="-195263"/>
            <a:ext cx="9715500" cy="7248525"/>
          </a:xfrm>
          <a:prstGeom prst="rect">
            <a:avLst/>
          </a:prstGeom>
        </p:spPr>
      </p:pic>
    </p:spTree>
    <p:extLst>
      <p:ext uri="{BB962C8B-B14F-4D97-AF65-F5344CB8AC3E}">
        <p14:creationId xmlns:p14="http://schemas.microsoft.com/office/powerpoint/2010/main" val="14864234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descr="kosmos_zvzdy_siniy_fon_80369_602x3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2533" name="Rectangle 3"/>
          <p:cNvSpPr>
            <a:spLocks noChangeArrowheads="1"/>
          </p:cNvSpPr>
          <p:nvPr/>
        </p:nvSpPr>
        <p:spPr bwMode="auto">
          <a:xfrm>
            <a:off x="539750" y="4581525"/>
            <a:ext cx="8075613" cy="2085975"/>
          </a:xfrm>
          <a:prstGeom prst="rect">
            <a:avLst/>
          </a:prstGeom>
          <a:solidFill>
            <a:srgbClr val="FFFF00"/>
          </a:solidFill>
          <a:ln w="38100">
            <a:solidFill>
              <a:srgbClr val="00FFFF"/>
            </a:solidFill>
            <a:miter lim="800000"/>
            <a:headEnd/>
            <a:tailEnd/>
          </a:ln>
        </p:spPr>
        <p:txBody>
          <a:bodyPr/>
          <a:lstStyle>
            <a:lvl1pPr marL="342900" indent="-342900" algn="l">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l">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l">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l">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l">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lnSpc>
                <a:spcPct val="90000"/>
              </a:lnSpc>
              <a:buFontTx/>
              <a:buNone/>
            </a:pPr>
            <a:r>
              <a:rPr lang="ru-RU" altLang="ru-RU" sz="2800">
                <a:latin typeface="Comic Sans MS" panose="030F0702030302020204" pitchFamily="66" charset="0"/>
              </a:rPr>
              <a:t>	</a:t>
            </a:r>
            <a:r>
              <a:rPr lang="ru-RU" altLang="ru-RU" sz="2800" u="sng">
                <a:solidFill>
                  <a:srgbClr val="FF0000"/>
                </a:solidFill>
                <a:latin typeface="Comic Sans MS" panose="030F0702030302020204" pitchFamily="66" charset="0"/>
              </a:rPr>
              <a:t>В главном отсеке</a:t>
            </a:r>
            <a:r>
              <a:rPr lang="ru-RU" altLang="ru-RU" sz="2800">
                <a:latin typeface="Comic Sans MS" panose="030F0702030302020204" pitchFamily="66" charset="0"/>
              </a:rPr>
              <a:t> космонавты стартуют с Земли. Отсюда они управляют кораблём, связываются с Землёй по радио. Это единственная часть корабля, которая возвращается на Землю.</a:t>
            </a:r>
          </a:p>
        </p:txBody>
      </p:sp>
      <p:pic>
        <p:nvPicPr>
          <p:cNvPr id="29702" name="Picture 6" descr="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8400" y="404813"/>
            <a:ext cx="4824413" cy="4046537"/>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29703" name="Picture 7" descr="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333375"/>
            <a:ext cx="3024187" cy="2017713"/>
          </a:xfrm>
          <a:prstGeom prst="rect">
            <a:avLst/>
          </a:prstGeom>
          <a:noFill/>
          <a:ln w="28575">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29704" name="Picture 8" descr="3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313" y="2420938"/>
            <a:ext cx="3024187" cy="2016125"/>
          </a:xfrm>
          <a:prstGeom prst="rect">
            <a:avLst/>
          </a:prstGeom>
          <a:noFill/>
          <a:ln w="28575">
            <a:solidFill>
              <a:schemeClr val="bg2"/>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13978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nodeType="withEffect">
                                  <p:stCondLst>
                                    <p:cond delay="0"/>
                                  </p:stCondLst>
                                  <p:childTnLst>
                                    <p:set>
                                      <p:cBhvr>
                                        <p:cTn id="6" dur="1" fill="hold">
                                          <p:stCondLst>
                                            <p:cond delay="0"/>
                                          </p:stCondLst>
                                        </p:cTn>
                                        <p:tgtEl>
                                          <p:spTgt spid="29702"/>
                                        </p:tgtEl>
                                        <p:attrNameLst>
                                          <p:attrName>style.visibility</p:attrName>
                                        </p:attrNameLst>
                                      </p:cBhvr>
                                      <p:to>
                                        <p:strVal val="visible"/>
                                      </p:to>
                                    </p:set>
                                    <p:anim calcmode="lin" valueType="num">
                                      <p:cBhvr>
                                        <p:cTn id="7" dur="500" fill="hold"/>
                                        <p:tgtEl>
                                          <p:spTgt spid="29702"/>
                                        </p:tgtEl>
                                        <p:attrNameLst>
                                          <p:attrName>ppt_w</p:attrName>
                                        </p:attrNameLst>
                                      </p:cBhvr>
                                      <p:tavLst>
                                        <p:tav tm="0">
                                          <p:val>
                                            <p:strVal val="#ppt_w*0.70"/>
                                          </p:val>
                                        </p:tav>
                                        <p:tav tm="100000">
                                          <p:val>
                                            <p:strVal val="#ppt_w"/>
                                          </p:val>
                                        </p:tav>
                                      </p:tavLst>
                                    </p:anim>
                                    <p:anim calcmode="lin" valueType="num">
                                      <p:cBhvr>
                                        <p:cTn id="8" dur="500" fill="hold"/>
                                        <p:tgtEl>
                                          <p:spTgt spid="29702"/>
                                        </p:tgtEl>
                                        <p:attrNameLst>
                                          <p:attrName>ppt_h</p:attrName>
                                        </p:attrNameLst>
                                      </p:cBhvr>
                                      <p:tavLst>
                                        <p:tav tm="0">
                                          <p:val>
                                            <p:strVal val="#ppt_h"/>
                                          </p:val>
                                        </p:tav>
                                        <p:tav tm="100000">
                                          <p:val>
                                            <p:strVal val="#ppt_h"/>
                                          </p:val>
                                        </p:tav>
                                      </p:tavLst>
                                    </p:anim>
                                    <p:animEffect transition="in" filter="fade">
                                      <p:cBhvr>
                                        <p:cTn id="9" dur="500"/>
                                        <p:tgtEl>
                                          <p:spTgt spid="29702"/>
                                        </p:tgtEl>
                                      </p:cBhvr>
                                    </p:animEffect>
                                  </p:childTnLst>
                                </p:cTn>
                              </p:par>
                              <p:par>
                                <p:cTn id="10" presetID="55" presetClass="entr" presetSubtype="0" fill="hold" nodeType="withEffect">
                                  <p:stCondLst>
                                    <p:cond delay="0"/>
                                  </p:stCondLst>
                                  <p:childTnLst>
                                    <p:set>
                                      <p:cBhvr>
                                        <p:cTn id="11" dur="1" fill="hold">
                                          <p:stCondLst>
                                            <p:cond delay="0"/>
                                          </p:stCondLst>
                                        </p:cTn>
                                        <p:tgtEl>
                                          <p:spTgt spid="29703"/>
                                        </p:tgtEl>
                                        <p:attrNameLst>
                                          <p:attrName>style.visibility</p:attrName>
                                        </p:attrNameLst>
                                      </p:cBhvr>
                                      <p:to>
                                        <p:strVal val="visible"/>
                                      </p:to>
                                    </p:set>
                                    <p:anim calcmode="lin" valueType="num">
                                      <p:cBhvr>
                                        <p:cTn id="12" dur="500" fill="hold"/>
                                        <p:tgtEl>
                                          <p:spTgt spid="29703"/>
                                        </p:tgtEl>
                                        <p:attrNameLst>
                                          <p:attrName>ppt_w</p:attrName>
                                        </p:attrNameLst>
                                      </p:cBhvr>
                                      <p:tavLst>
                                        <p:tav tm="0">
                                          <p:val>
                                            <p:strVal val="#ppt_w*0.70"/>
                                          </p:val>
                                        </p:tav>
                                        <p:tav tm="100000">
                                          <p:val>
                                            <p:strVal val="#ppt_w"/>
                                          </p:val>
                                        </p:tav>
                                      </p:tavLst>
                                    </p:anim>
                                    <p:anim calcmode="lin" valueType="num">
                                      <p:cBhvr>
                                        <p:cTn id="13" dur="500" fill="hold"/>
                                        <p:tgtEl>
                                          <p:spTgt spid="29703"/>
                                        </p:tgtEl>
                                        <p:attrNameLst>
                                          <p:attrName>ppt_h</p:attrName>
                                        </p:attrNameLst>
                                      </p:cBhvr>
                                      <p:tavLst>
                                        <p:tav tm="0">
                                          <p:val>
                                            <p:strVal val="#ppt_h"/>
                                          </p:val>
                                        </p:tav>
                                        <p:tav tm="100000">
                                          <p:val>
                                            <p:strVal val="#ppt_h"/>
                                          </p:val>
                                        </p:tav>
                                      </p:tavLst>
                                    </p:anim>
                                    <p:animEffect transition="in" filter="fade">
                                      <p:cBhvr>
                                        <p:cTn id="14" dur="500"/>
                                        <p:tgtEl>
                                          <p:spTgt spid="29703"/>
                                        </p:tgtEl>
                                      </p:cBhvr>
                                    </p:animEffect>
                                  </p:childTnLst>
                                </p:cTn>
                              </p:par>
                              <p:par>
                                <p:cTn id="15" presetID="55" presetClass="entr" presetSubtype="0" fill="hold" nodeType="withEffect">
                                  <p:stCondLst>
                                    <p:cond delay="0"/>
                                  </p:stCondLst>
                                  <p:childTnLst>
                                    <p:set>
                                      <p:cBhvr>
                                        <p:cTn id="16" dur="1" fill="hold">
                                          <p:stCondLst>
                                            <p:cond delay="0"/>
                                          </p:stCondLst>
                                        </p:cTn>
                                        <p:tgtEl>
                                          <p:spTgt spid="29704"/>
                                        </p:tgtEl>
                                        <p:attrNameLst>
                                          <p:attrName>style.visibility</p:attrName>
                                        </p:attrNameLst>
                                      </p:cBhvr>
                                      <p:to>
                                        <p:strVal val="visible"/>
                                      </p:to>
                                    </p:set>
                                    <p:anim calcmode="lin" valueType="num">
                                      <p:cBhvr>
                                        <p:cTn id="17" dur="500" fill="hold"/>
                                        <p:tgtEl>
                                          <p:spTgt spid="29704"/>
                                        </p:tgtEl>
                                        <p:attrNameLst>
                                          <p:attrName>ppt_w</p:attrName>
                                        </p:attrNameLst>
                                      </p:cBhvr>
                                      <p:tavLst>
                                        <p:tav tm="0">
                                          <p:val>
                                            <p:strVal val="#ppt_w*0.70"/>
                                          </p:val>
                                        </p:tav>
                                        <p:tav tm="100000">
                                          <p:val>
                                            <p:strVal val="#ppt_w"/>
                                          </p:val>
                                        </p:tav>
                                      </p:tavLst>
                                    </p:anim>
                                    <p:anim calcmode="lin" valueType="num">
                                      <p:cBhvr>
                                        <p:cTn id="18" dur="500" fill="hold"/>
                                        <p:tgtEl>
                                          <p:spTgt spid="29704"/>
                                        </p:tgtEl>
                                        <p:attrNameLst>
                                          <p:attrName>ppt_h</p:attrName>
                                        </p:attrNameLst>
                                      </p:cBhvr>
                                      <p:tavLst>
                                        <p:tav tm="0">
                                          <p:val>
                                            <p:strVal val="#ppt_h"/>
                                          </p:val>
                                        </p:tav>
                                        <p:tav tm="100000">
                                          <p:val>
                                            <p:strVal val="#ppt_h"/>
                                          </p:val>
                                        </p:tav>
                                      </p:tavLst>
                                    </p:anim>
                                    <p:animEffect transition="in" filter="fade">
                                      <p:cBhvr>
                                        <p:cTn id="19" dur="500"/>
                                        <p:tgtEl>
                                          <p:spTgt spid="297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kosmos_zvzdy_siniy_fon_80369_602x3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3557" name="Rectangle 3"/>
          <p:cNvSpPr>
            <a:spLocks noChangeArrowheads="1"/>
          </p:cNvSpPr>
          <p:nvPr/>
        </p:nvSpPr>
        <p:spPr bwMode="auto">
          <a:xfrm>
            <a:off x="4427538" y="1700213"/>
            <a:ext cx="4572000" cy="3816350"/>
          </a:xfrm>
          <a:prstGeom prst="rect">
            <a:avLst/>
          </a:prstGeom>
          <a:solidFill>
            <a:srgbClr val="FFFF66"/>
          </a:solidFill>
          <a:ln w="38100">
            <a:solidFill>
              <a:srgbClr val="666633"/>
            </a:solidFill>
            <a:miter lim="800000"/>
            <a:headEnd/>
            <a:tailEnd/>
          </a:ln>
        </p:spPr>
        <p:txBody>
          <a:bodyPr/>
          <a:lstStyle>
            <a:lvl1pPr marL="342900" indent="-342900" algn="l">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l">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l">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l">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l">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ru-RU" altLang="ru-RU" sz="28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Из своей кабины </a:t>
            </a:r>
          </a:p>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ru-RU" altLang="ru-RU" sz="28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через люк-лаз космонавты попадают в </a:t>
            </a:r>
          </a:p>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ru-RU" altLang="ru-RU" sz="2800" b="0" i="0" u="sng" strike="noStrike" kern="1200" cap="none" spc="0" normalizeH="0" baseline="0" noProof="0" smtClean="0">
                <a:ln>
                  <a:noFill/>
                </a:ln>
                <a:solidFill>
                  <a:srgbClr val="FF0000"/>
                </a:solidFill>
                <a:effectLst/>
                <a:uLnTx/>
                <a:uFillTx/>
                <a:latin typeface="Comic Sans MS" panose="030F0702030302020204" pitchFamily="66" charset="0"/>
                <a:ea typeface="+mn-ea"/>
                <a:cs typeface="Arial" panose="020B0604020202020204" pitchFamily="34" charset="0"/>
              </a:rPr>
              <a:t>орбитальный отсек</a:t>
            </a:r>
            <a:r>
              <a:rPr kumimoji="0" lang="ru-RU" altLang="ru-RU" sz="28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 </a:t>
            </a:r>
          </a:p>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ru-RU" altLang="ru-RU" sz="28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Здесь они проводят </a:t>
            </a:r>
          </a:p>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ru-RU" altLang="ru-RU" sz="28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научные эксперименты…</a:t>
            </a:r>
          </a:p>
        </p:txBody>
      </p:sp>
      <p:pic>
        <p:nvPicPr>
          <p:cNvPr id="35859" name="Picture 19" descr="blog_ms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476250"/>
            <a:ext cx="3889375" cy="5856288"/>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46798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withEffect">
                                  <p:stCondLst>
                                    <p:cond delay="0"/>
                                  </p:stCondLst>
                                  <p:childTnLst>
                                    <p:set>
                                      <p:cBhvr>
                                        <p:cTn id="6" dur="1" fill="hold">
                                          <p:stCondLst>
                                            <p:cond delay="0"/>
                                          </p:stCondLst>
                                        </p:cTn>
                                        <p:tgtEl>
                                          <p:spTgt spid="35859"/>
                                        </p:tgtEl>
                                        <p:attrNameLst>
                                          <p:attrName>style.visibility</p:attrName>
                                        </p:attrNameLst>
                                      </p:cBhvr>
                                      <p:to>
                                        <p:strVal val="visible"/>
                                      </p:to>
                                    </p:set>
                                    <p:animEffect transition="in" filter="checkerboard(across)">
                                      <p:cBhvr>
                                        <p:cTn id="7" dur="500"/>
                                        <p:tgtEl>
                                          <p:spTgt spid="358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kosmos_zvzdy_siniy_fon_80369_602x3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4579" name="Rectangle 3"/>
          <p:cNvSpPr>
            <a:spLocks noChangeArrowheads="1"/>
          </p:cNvSpPr>
          <p:nvPr/>
        </p:nvSpPr>
        <p:spPr bwMode="auto">
          <a:xfrm>
            <a:off x="1116013" y="5805488"/>
            <a:ext cx="7437437" cy="677862"/>
          </a:xfrm>
          <a:prstGeom prst="rect">
            <a:avLst/>
          </a:prstGeom>
          <a:solidFill>
            <a:srgbClr val="33CCCC"/>
          </a:solidFill>
          <a:ln w="38100">
            <a:solidFill>
              <a:srgbClr val="0099CC"/>
            </a:solidFill>
            <a:miter lim="800000"/>
            <a:headEnd/>
            <a:tailEnd/>
          </a:ln>
        </p:spPr>
        <p:txBody>
          <a:bodyPr/>
          <a:lstStyle>
            <a:lvl1pPr marL="342900" indent="-342900" algn="l">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l">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l">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l">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l">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buFontTx/>
              <a:buNone/>
            </a:pPr>
            <a:r>
              <a:rPr lang="ru-RU" altLang="ru-RU">
                <a:latin typeface="Comic Sans MS" panose="030F0702030302020204" pitchFamily="66" charset="0"/>
              </a:rPr>
              <a:t>… спят и  занимаются спортом.</a:t>
            </a:r>
          </a:p>
        </p:txBody>
      </p:sp>
      <p:grpSp>
        <p:nvGrpSpPr>
          <p:cNvPr id="37894" name="Group 6"/>
          <p:cNvGrpSpPr>
            <a:grpSpLocks/>
          </p:cNvGrpSpPr>
          <p:nvPr/>
        </p:nvGrpSpPr>
        <p:grpSpPr bwMode="auto">
          <a:xfrm>
            <a:off x="827088" y="476250"/>
            <a:ext cx="7405687" cy="5186363"/>
            <a:chOff x="521" y="300"/>
            <a:chExt cx="4665" cy="3267"/>
          </a:xfrm>
        </p:grpSpPr>
        <p:pic>
          <p:nvPicPr>
            <p:cNvPr id="24581" name="Picture 4" descr="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 y="300"/>
              <a:ext cx="2169" cy="3266"/>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24582" name="Picture 5" descr="4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16" y="300"/>
              <a:ext cx="2170" cy="3267"/>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9331470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37894"/>
                                        </p:tgtEl>
                                        <p:attrNameLst>
                                          <p:attrName>style.visibility</p:attrName>
                                        </p:attrNameLst>
                                      </p:cBhvr>
                                      <p:to>
                                        <p:strVal val="visible"/>
                                      </p:to>
                                    </p:set>
                                    <p:animEffect transition="in" filter="blinds(horizontal)">
                                      <p:cBhvr>
                                        <p:cTn id="7" dur="500"/>
                                        <p:tgtEl>
                                          <p:spTgt spid="378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kosmos_zvzdy_siniy_fon_80369_602x3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6627" name="Rectangle 3"/>
          <p:cNvSpPr>
            <a:spLocks noChangeArrowheads="1"/>
          </p:cNvSpPr>
          <p:nvPr/>
        </p:nvSpPr>
        <p:spPr bwMode="auto">
          <a:xfrm>
            <a:off x="384175" y="4221163"/>
            <a:ext cx="8229600" cy="1943100"/>
          </a:xfrm>
          <a:prstGeom prst="rect">
            <a:avLst/>
          </a:prstGeom>
          <a:solidFill>
            <a:srgbClr val="FFFF00"/>
          </a:solidFill>
          <a:ln w="38100">
            <a:solidFill>
              <a:srgbClr val="00FFFF"/>
            </a:solidFill>
            <a:miter lim="800000"/>
            <a:headEnd/>
            <a:tailEnd/>
          </a:ln>
        </p:spPr>
        <p:txBody>
          <a:bodyPr/>
          <a:lstStyle>
            <a:lvl1pPr marL="342900" indent="-342900" algn="l">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l">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l">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l">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l">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buFontTx/>
              <a:buNone/>
            </a:pPr>
            <a:r>
              <a:rPr lang="ru-RU" altLang="ru-RU" sz="2800">
                <a:latin typeface="Comic Sans MS" panose="030F0702030302020204" pitchFamily="66" charset="0"/>
              </a:rPr>
              <a:t>	На космических кораблях возникает </a:t>
            </a:r>
            <a:r>
              <a:rPr lang="ru-RU" altLang="ru-RU" sz="2800" u="sng">
                <a:solidFill>
                  <a:srgbClr val="FF0000"/>
                </a:solidFill>
                <a:latin typeface="Comic Sans MS" panose="030F0702030302020204" pitchFamily="66" charset="0"/>
              </a:rPr>
              <a:t>состояние невесомости</a:t>
            </a:r>
            <a:r>
              <a:rPr lang="ru-RU" altLang="ru-RU" sz="2800">
                <a:latin typeface="Comic Sans MS" panose="030F0702030302020204" pitchFamily="66" charset="0"/>
              </a:rPr>
              <a:t>, при котором человек и окружающие его предметы теряют вес (становятся легче пушинки).</a:t>
            </a:r>
          </a:p>
        </p:txBody>
      </p:sp>
      <p:grpSp>
        <p:nvGrpSpPr>
          <p:cNvPr id="44041" name="Group 9"/>
          <p:cNvGrpSpPr>
            <a:grpSpLocks/>
          </p:cNvGrpSpPr>
          <p:nvPr/>
        </p:nvGrpSpPr>
        <p:grpSpPr bwMode="auto">
          <a:xfrm>
            <a:off x="250825" y="908050"/>
            <a:ext cx="8208963" cy="3014663"/>
            <a:chOff x="204" y="845"/>
            <a:chExt cx="5171" cy="1899"/>
          </a:xfrm>
        </p:grpSpPr>
        <p:pic>
          <p:nvPicPr>
            <p:cNvPr id="26629" name="Picture 4" descr="5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 y="845"/>
              <a:ext cx="2540" cy="1889"/>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26630" name="Picture 8" descr="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5" y="845"/>
              <a:ext cx="2540" cy="1899"/>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5644718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nodeType="withEffect">
                                  <p:stCondLst>
                                    <p:cond delay="0"/>
                                  </p:stCondLst>
                                  <p:childTnLst>
                                    <p:set>
                                      <p:cBhvr>
                                        <p:cTn id="6" dur="1" fill="hold">
                                          <p:stCondLst>
                                            <p:cond delay="0"/>
                                          </p:stCondLst>
                                        </p:cTn>
                                        <p:tgtEl>
                                          <p:spTgt spid="44041"/>
                                        </p:tgtEl>
                                        <p:attrNameLst>
                                          <p:attrName>style.visibility</p:attrName>
                                        </p:attrNameLst>
                                      </p:cBhvr>
                                      <p:to>
                                        <p:strVal val="visible"/>
                                      </p:to>
                                    </p:set>
                                    <p:animEffect transition="in" filter="wedge">
                                      <p:cBhvr>
                                        <p:cTn id="7" dur="500"/>
                                        <p:tgtEl>
                                          <p:spTgt spid="440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2" name="Picture 4" descr="kosmos_zvzdy_siniy_fon_80369_602x3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p:cNvSpPr>
          <p:nvPr/>
        </p:nvSpPr>
        <p:spPr bwMode="auto">
          <a:xfrm>
            <a:off x="5148263" y="908050"/>
            <a:ext cx="3825875"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400">
                <a:solidFill>
                  <a:schemeClr val="tx2"/>
                </a:solidFill>
                <a:latin typeface="Arial" panose="020B0604020202020204" pitchFamily="34" charset="0"/>
                <a:cs typeface="Arial" panose="020B0604020202020204" pitchFamily="34" charset="0"/>
              </a:defRPr>
            </a:lvl1pPr>
            <a:lvl2pPr>
              <a:defRPr sz="4400">
                <a:solidFill>
                  <a:schemeClr val="tx2"/>
                </a:solidFill>
                <a:latin typeface="Arial" panose="020B0604020202020204" pitchFamily="34" charset="0"/>
                <a:cs typeface="Arial" panose="020B0604020202020204" pitchFamily="34" charset="0"/>
              </a:defRPr>
            </a:lvl2pPr>
            <a:lvl3pPr>
              <a:defRPr sz="4400">
                <a:solidFill>
                  <a:schemeClr val="tx2"/>
                </a:solidFill>
                <a:latin typeface="Arial" panose="020B0604020202020204" pitchFamily="34" charset="0"/>
                <a:cs typeface="Arial" panose="020B0604020202020204" pitchFamily="34" charset="0"/>
              </a:defRPr>
            </a:lvl3pPr>
            <a:lvl4pPr>
              <a:defRPr sz="4400">
                <a:solidFill>
                  <a:schemeClr val="tx2"/>
                </a:solidFill>
                <a:latin typeface="Arial" panose="020B0604020202020204" pitchFamily="34" charset="0"/>
                <a:cs typeface="Arial" panose="020B0604020202020204" pitchFamily="34" charset="0"/>
              </a:defRPr>
            </a:lvl4pPr>
            <a:lvl5pP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ru-RU" altLang="ru-RU" sz="3200" b="0" i="0" u="none" strike="noStrike" kern="1200" cap="none" spc="0" normalizeH="0" baseline="0" noProof="0" smtClean="0">
                <a:ln>
                  <a:noFill/>
                </a:ln>
                <a:solidFill>
                  <a:srgbClr val="FFFF00"/>
                </a:solidFill>
                <a:effectLst/>
                <a:uLnTx/>
                <a:uFillTx/>
                <a:latin typeface="Arial" panose="020B0604020202020204" pitchFamily="34" charset="0"/>
                <a:ea typeface="+mn-ea"/>
                <a:cs typeface="Arial" panose="020B0604020202020204" pitchFamily="34" charset="0"/>
              </a:rPr>
              <a:t>ОДЕЖДА КОСМОНАВТОВ</a:t>
            </a:r>
          </a:p>
        </p:txBody>
      </p:sp>
      <p:pic>
        <p:nvPicPr>
          <p:cNvPr id="22531" name="Содержимое 3" descr="одежда космонавтов.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260350"/>
            <a:ext cx="4926013" cy="374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Содержимое 3" descr="550.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4663" y="3284538"/>
            <a:ext cx="4564062"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33494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additive="base">
                                        <p:cTn id="7" dur="500" fill="hold"/>
                                        <p:tgtEl>
                                          <p:spTgt spid="22531"/>
                                        </p:tgtEl>
                                        <p:attrNameLst>
                                          <p:attrName>ppt_x</p:attrName>
                                        </p:attrNameLst>
                                      </p:cBhvr>
                                      <p:tavLst>
                                        <p:tav tm="0">
                                          <p:val>
                                            <p:strVal val="#ppt_x"/>
                                          </p:val>
                                        </p:tav>
                                        <p:tav tm="100000">
                                          <p:val>
                                            <p:strVal val="#ppt_x"/>
                                          </p:val>
                                        </p:tav>
                                      </p:tavLst>
                                    </p:anim>
                                    <p:anim calcmode="lin" valueType="num">
                                      <p:cBhvr additive="base">
                                        <p:cTn id="8" dur="500" fill="hold"/>
                                        <p:tgtEl>
                                          <p:spTgt spid="2253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descr="kosmos_zvzdy_siniy_fon_80369_602x339" id="28674" name="Picture 2"/>
          <p:cNvPicPr>
            <a:picLocks noChangeArrowheads="1"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descr="Картинки по запросу продукты питания космонавтов" id="28676" name="Picture 4"/>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779838" cy="3729038"/>
          </a:xfrm>
          <a:prstGeom prst="rect">
            <a:avLst/>
          </a:prstGeom>
          <a:noFill/>
          <a:extLst>
            <a:ext uri="{909E8E84-426E-40DD-AFC4-6F175D3DCCD1}">
              <a14:hiddenFill xmlns:a14="http://schemas.microsoft.com/office/drawing/2010/main">
                <a:solidFill>
                  <a:srgbClr val="FFFFFF"/>
                </a:solidFill>
              </a14:hiddenFill>
            </a:ext>
          </a:extLst>
        </p:spPr>
      </p:pic>
      <p:pic>
        <p:nvPicPr>
          <p:cNvPr descr="Картинки по запросу продукты питания космонавтов" id="28678" name="Picture 6"/>
          <p:cNvPicPr>
            <a:picLocks noChangeArrowheads="1" noChangeAspect="1"/>
          </p:cNvPicPr>
          <p:nvPr/>
        </p:nvPicPr>
        <p:blipFill>
          <a:blip r:embed="rId4">
            <a:extLst>
              <a:ext uri="{28A0092B-C50C-407E-A947-70E740481C1C}">
                <a14:useLocalDpi xmlns:a14="http://schemas.microsoft.com/office/drawing/2010/main" val="0"/>
              </a:ext>
            </a:extLst>
          </a:blip>
          <a:srcRect b="128" r="-9731" t="263"/>
          <a:stretch>
            <a:fillRect/>
          </a:stretch>
        </p:blipFill>
        <p:spPr bwMode="auto">
          <a:xfrm>
            <a:off x="3924300" y="2781300"/>
            <a:ext cx="3816350" cy="1357313"/>
          </a:xfrm>
          <a:prstGeom prst="rect">
            <a:avLst/>
          </a:prstGeom>
          <a:noFill/>
          <a:extLst>
            <a:ext uri="{909E8E84-426E-40DD-AFC4-6F175D3DCCD1}">
              <a14:hiddenFill xmlns:a14="http://schemas.microsoft.com/office/drawing/2010/main">
                <a:solidFill>
                  <a:srgbClr val="FFFFFF"/>
                </a:solidFill>
              </a14:hiddenFill>
            </a:ext>
          </a:extLst>
        </p:spPr>
      </p:pic>
      <p:sp>
        <p:nvSpPr>
          <p:cNvPr descr="Картинки по запросу продукты питания космонавтов" id="28680" name="AutoShape 8"/>
          <p:cNvSpPr>
            <a:spLocks noChangeArrowheads="1" noChangeAspect="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p>
            <a:pPr algn="ctr" defTabSz="914400" eaLnBrk="1" fontAlgn="base" hangingPunct="1" indent="0" latinLnBrk="0" lvl="0" marL="0" marR="0" rtl="0">
              <a:lnSpc>
                <a:spcPct val="100000"/>
              </a:lnSpc>
              <a:spcBef>
                <a:spcPct val="0"/>
              </a:spcBef>
              <a:spcAft>
                <a:spcPct val="0"/>
              </a:spcAft>
              <a:buClrTx/>
              <a:buSzTx/>
              <a:buFontTx/>
              <a:buNone/>
              <a:tabLst/>
              <a:defRPr/>
            </a:pPr>
            <a:endParaRPr b="0" baseline="0" cap="none" i="0" kern="1200" kumimoji="0" lang="ru-RU" noProof="0" normalizeH="0" smtClean="0" spc="0" strike="noStrike" sz="1600" u="none">
              <a:ln>
                <a:noFill/>
              </a:ln>
              <a:solidFill>
                <a:srgbClr val="000000"/>
              </a:solidFill>
              <a:effectLst/>
              <a:uLnTx/>
              <a:uFillTx/>
              <a:latin charset="0" panose="02020603050405020304" pitchFamily="18" typeface="Times New Roman"/>
              <a:ea typeface="+mn-ea"/>
              <a:cs charset="0" panose="020B0604020202020204" pitchFamily="34" typeface="Arial"/>
            </a:endParaRPr>
          </a:p>
        </p:txBody>
      </p:sp>
      <p:sp>
        <p:nvSpPr>
          <p:cNvPr descr="Картинки по запросу продукты питания космонавтов" id="28682" name="AutoShape 10"/>
          <p:cNvSpPr>
            <a:spLocks noChangeArrowheads="1" noChangeAspect="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p>
            <a:pPr algn="ctr" defTabSz="914400" eaLnBrk="1" fontAlgn="base" hangingPunct="1" indent="0" latinLnBrk="0" lvl="0" marL="0" marR="0" rtl="0">
              <a:lnSpc>
                <a:spcPct val="100000"/>
              </a:lnSpc>
              <a:spcBef>
                <a:spcPct val="0"/>
              </a:spcBef>
              <a:spcAft>
                <a:spcPct val="0"/>
              </a:spcAft>
              <a:buClrTx/>
              <a:buSzTx/>
              <a:buFontTx/>
              <a:buNone/>
              <a:tabLst/>
              <a:defRPr/>
            </a:pPr>
            <a:endParaRPr b="0" baseline="0" cap="none" i="0" kern="1200" kumimoji="0" lang="ru-RU" noProof="0" normalizeH="0" smtClean="0" spc="0" strike="noStrike" sz="1600" u="none">
              <a:ln>
                <a:noFill/>
              </a:ln>
              <a:solidFill>
                <a:srgbClr val="000000"/>
              </a:solidFill>
              <a:effectLst/>
              <a:uLnTx/>
              <a:uFillTx/>
              <a:latin charset="0" panose="02020603050405020304" pitchFamily="18" typeface="Times New Roman"/>
              <a:ea typeface="+mn-ea"/>
              <a:cs charset="0" panose="020B0604020202020204" pitchFamily="34" typeface="Arial"/>
            </a:endParaRPr>
          </a:p>
        </p:txBody>
      </p:sp>
      <p:sp>
        <p:nvSpPr>
          <p:cNvPr descr="Картинки по запросу продукты питания космонавтов" id="28684" name="AutoShape 12"/>
          <p:cNvSpPr>
            <a:spLocks noChangeArrowheads="1" noChangeAspect="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p>
            <a:pPr algn="ctr" defTabSz="914400" eaLnBrk="1" fontAlgn="base" hangingPunct="1" indent="0" latinLnBrk="0" lvl="0" marL="0" marR="0" rtl="0">
              <a:lnSpc>
                <a:spcPct val="100000"/>
              </a:lnSpc>
              <a:spcBef>
                <a:spcPct val="0"/>
              </a:spcBef>
              <a:spcAft>
                <a:spcPct val="0"/>
              </a:spcAft>
              <a:buClrTx/>
              <a:buSzTx/>
              <a:buFontTx/>
              <a:buNone/>
              <a:tabLst/>
              <a:defRPr/>
            </a:pPr>
            <a:endParaRPr b="0" baseline="0" cap="none" i="0" kern="1200" kumimoji="0" lang="ru-RU" noProof="0" normalizeH="0" smtClean="0" spc="0" strike="noStrike" sz="1600" u="none">
              <a:ln>
                <a:noFill/>
              </a:ln>
              <a:solidFill>
                <a:srgbClr val="000000"/>
              </a:solidFill>
              <a:effectLst/>
              <a:uLnTx/>
              <a:uFillTx/>
              <a:latin charset="0" panose="02020603050405020304" pitchFamily="18" typeface="Times New Roman"/>
              <a:ea typeface="+mn-ea"/>
              <a:cs charset="0" panose="020B0604020202020204" pitchFamily="34" typeface="Arial"/>
            </a:endParaRPr>
          </a:p>
        </p:txBody>
      </p:sp>
      <p:sp>
        <p:nvSpPr>
          <p:cNvPr id="28685" name="Rectangle 3"/>
          <p:cNvSpPr>
            <a:spLocks noChangeArrowheads="1"/>
          </p:cNvSpPr>
          <p:nvPr/>
        </p:nvSpPr>
        <p:spPr bwMode="auto">
          <a:xfrm>
            <a:off x="250825" y="4076700"/>
            <a:ext cx="8229600" cy="2520950"/>
          </a:xfrm>
          <a:prstGeom prst="rect">
            <a:avLst/>
          </a:prstGeom>
          <a:solidFill>
            <a:srgbClr val="FFFF00"/>
          </a:solidFill>
          <a:ln w="38100">
            <a:solidFill>
              <a:srgbClr val="00FFFF"/>
            </a:solidFill>
            <a:miter lim="800000"/>
            <a:headEnd/>
            <a:tailEnd/>
          </a:ln>
        </p:spPr>
        <p:txBody>
          <a:bodyPr/>
          <a:lstStyle>
            <a:lvl1pPr algn="l" indent="-342900" marL="342900">
              <a:spcBef>
                <a:spcPct val="20000"/>
              </a:spcBef>
              <a:buChar char="•"/>
              <a:defRPr sz="3200">
                <a:solidFill>
                  <a:schemeClr val="tx1"/>
                </a:solidFill>
                <a:latin charset="0" panose="020B0604020202020204" pitchFamily="34" typeface="Arial"/>
                <a:cs charset="0" panose="020B0604020202020204" pitchFamily="34" typeface="Arial"/>
              </a:defRPr>
            </a:lvl1pPr>
            <a:lvl2pPr algn="l" indent="-285750" marL="742950">
              <a:spcBef>
                <a:spcPct val="20000"/>
              </a:spcBef>
              <a:buChar char="–"/>
              <a:defRPr sz="2800">
                <a:solidFill>
                  <a:schemeClr val="tx1"/>
                </a:solidFill>
                <a:latin charset="0" panose="020B0604020202020204" pitchFamily="34" typeface="Arial"/>
                <a:cs charset="0" panose="020B0604020202020204" pitchFamily="34" typeface="Arial"/>
              </a:defRPr>
            </a:lvl2pPr>
            <a:lvl3pPr algn="l" indent="-228600" marL="1143000">
              <a:spcBef>
                <a:spcPct val="20000"/>
              </a:spcBef>
              <a:buChar char="•"/>
              <a:defRPr sz="2400">
                <a:solidFill>
                  <a:schemeClr val="tx1"/>
                </a:solidFill>
                <a:latin charset="0" panose="020B0604020202020204" pitchFamily="34" typeface="Arial"/>
                <a:cs charset="0" panose="020B0604020202020204" pitchFamily="34" typeface="Arial"/>
              </a:defRPr>
            </a:lvl3pPr>
            <a:lvl4pPr algn="l" indent="-228600" marL="1600200">
              <a:spcBef>
                <a:spcPct val="20000"/>
              </a:spcBef>
              <a:buChar char="–"/>
              <a:defRPr sz="2000">
                <a:solidFill>
                  <a:schemeClr val="tx1"/>
                </a:solidFill>
                <a:latin charset="0" panose="020B0604020202020204" pitchFamily="34" typeface="Arial"/>
                <a:cs charset="0" panose="020B0604020202020204" pitchFamily="34" typeface="Arial"/>
              </a:defRPr>
            </a:lvl4pPr>
            <a:lvl5pPr algn="l" indent="-228600" marL="2057400">
              <a:spcBef>
                <a:spcPct val="20000"/>
              </a:spcBef>
              <a:buChar char="»"/>
              <a:defRPr sz="2000">
                <a:solidFill>
                  <a:schemeClr val="tx1"/>
                </a:solidFill>
                <a:latin charset="0" panose="020B0604020202020204" pitchFamily="34" typeface="Arial"/>
                <a:cs charset="0" panose="020B0604020202020204" pitchFamily="34" typeface="Arial"/>
              </a:defRPr>
            </a:lvl5pPr>
            <a:lvl6pPr fontAlgn="base" indent="-228600" marL="2514600">
              <a:spcBef>
                <a:spcPct val="20000"/>
              </a:spcBef>
              <a:spcAft>
                <a:spcPct val="0"/>
              </a:spcAft>
              <a:buChar char="»"/>
              <a:defRPr sz="2000">
                <a:solidFill>
                  <a:schemeClr val="tx1"/>
                </a:solidFill>
                <a:latin charset="0" panose="020B0604020202020204" pitchFamily="34" typeface="Arial"/>
                <a:cs charset="0" panose="020B0604020202020204" pitchFamily="34" typeface="Arial"/>
              </a:defRPr>
            </a:lvl6pPr>
            <a:lvl7pPr fontAlgn="base" indent="-228600" marL="2971800">
              <a:spcBef>
                <a:spcPct val="20000"/>
              </a:spcBef>
              <a:spcAft>
                <a:spcPct val="0"/>
              </a:spcAft>
              <a:buChar char="»"/>
              <a:defRPr sz="2000">
                <a:solidFill>
                  <a:schemeClr val="tx1"/>
                </a:solidFill>
                <a:latin charset="0" panose="020B0604020202020204" pitchFamily="34" typeface="Arial"/>
                <a:cs charset="0" panose="020B0604020202020204" pitchFamily="34" typeface="Arial"/>
              </a:defRPr>
            </a:lvl7pPr>
            <a:lvl8pPr fontAlgn="base" indent="-228600" marL="3429000">
              <a:spcBef>
                <a:spcPct val="20000"/>
              </a:spcBef>
              <a:spcAft>
                <a:spcPct val="0"/>
              </a:spcAft>
              <a:buChar char="»"/>
              <a:defRPr sz="2000">
                <a:solidFill>
                  <a:schemeClr val="tx1"/>
                </a:solidFill>
                <a:latin charset="0" panose="020B0604020202020204" pitchFamily="34" typeface="Arial"/>
                <a:cs charset="0" panose="020B0604020202020204" pitchFamily="34" typeface="Arial"/>
              </a:defRPr>
            </a:lvl8pPr>
            <a:lvl9pPr fontAlgn="base" indent="-228600" marL="3886200">
              <a:spcBef>
                <a:spcPct val="20000"/>
              </a:spcBef>
              <a:spcAft>
                <a:spcPct val="0"/>
              </a:spcAft>
              <a:buChar char="»"/>
              <a:defRPr sz="2000">
                <a:solidFill>
                  <a:schemeClr val="tx1"/>
                </a:solidFill>
                <a:latin charset="0" panose="020B0604020202020204" pitchFamily="34" typeface="Arial"/>
                <a:cs charset="0" panose="020B0604020202020204" pitchFamily="34" typeface="Arial"/>
              </a:defRPr>
            </a:lvl9pPr>
          </a:lstStyle>
          <a:p>
            <a:pPr algn="l" defTabSz="914400" eaLnBrk="1" fontAlgn="base" hangingPunct="1" indent="-342900" latinLnBrk="0" lvl="0" marL="342900" marR="0" rtl="0">
              <a:lnSpc>
                <a:spcPct val="90000"/>
              </a:lnSpc>
              <a:spcBef>
                <a:spcPct val="20000"/>
              </a:spcBef>
              <a:spcAft>
                <a:spcPct val="0"/>
              </a:spcAft>
              <a:buClrTx/>
              <a:buSzTx/>
              <a:buFontTx/>
              <a:buNone/>
              <a:tabLst/>
              <a:defRPr/>
            </a:pPr>
            <a:r>
              <a:rPr altLang="ru-RU" b="0" baseline="0" cap="none" i="0" kern="1200" kumimoji="0" lang="ru-RU" noProof="0" normalizeH="0" smtClean="0" spc="0" strike="noStrike" sz="2800" u="none">
                <a:ln>
                  <a:noFill/>
                </a:ln>
                <a:solidFill>
                  <a:srgbClr val="000000"/>
                </a:solidFill>
                <a:effectLst/>
                <a:uLnTx/>
                <a:uFillTx/>
                <a:latin charset="0" panose="030F0702030302020204" pitchFamily="66" typeface="Comic Sans MS"/>
                <a:ea typeface="+mn-ea"/>
                <a:cs charset="0" panose="020B0604020202020204" pitchFamily="34" typeface="Arial"/>
              </a:rPr>
              <a:t>	</a:t>
            </a:r>
            <a:r>
              <a:rPr altLang="ru-RU" b="0" baseline="0" cap="none" i="0" kern="1200" kumimoji="0" lang="ru-RU" noProof="0" normalizeH="0" smtClean="0" spc="0" strike="noStrike" sz="2800" u="none">
                <a:ln>
                  <a:noFill/>
                </a:ln>
                <a:solidFill>
                  <a:srgbClr val="FF0000"/>
                </a:solidFill>
                <a:effectLst/>
                <a:uLnTx/>
                <a:uFillTx/>
                <a:latin charset="0" panose="030F0702030302020204" pitchFamily="66" typeface="Comic Sans MS"/>
                <a:ea typeface="+mn-ea"/>
                <a:cs charset="0" panose="020B0604020202020204" pitchFamily="34" typeface="Arial"/>
              </a:rPr>
              <a:t>Продукты питания на космическом корабле</a:t>
            </a:r>
            <a:r>
              <a:rPr altLang="ru-RU" b="0" baseline="0" cap="none" i="0" kern="1200" kumimoji="0" lang="ru-RU" noProof="0" normalizeH="0" smtClean="0" spc="0" strike="noStrike" sz="2800" u="none">
                <a:ln>
                  <a:noFill/>
                </a:ln>
                <a:solidFill>
                  <a:srgbClr val="000000"/>
                </a:solidFill>
                <a:effectLst/>
                <a:uLnTx/>
                <a:uFillTx/>
                <a:latin charset="0" panose="030F0702030302020204" pitchFamily="66" typeface="Comic Sans MS"/>
                <a:ea typeface="+mn-ea"/>
                <a:cs charset="0" panose="020B0604020202020204" pitchFamily="34" typeface="Arial"/>
              </a:rPr>
              <a:t> хранятся в тубах. Они похожи на тюбики с зубной пастой, только размером побольше. Из них еду выдавливают. В космическом доме есть холодильник и электрическая плита.</a:t>
            </a:r>
          </a:p>
        </p:txBody>
      </p:sp>
      <p:pic>
        <p:nvPicPr>
          <p:cNvPr descr="food-cosmonaut-03" id="28690" name="Picture 18"/>
          <p:cNvPicPr>
            <a:picLocks noChangeArrowheads="1" noChangeAspect="1"/>
          </p:cNvPicPr>
          <p:nvPr/>
        </p:nvPicPr>
        <p:blipFill>
          <a:blip r:embed="rId5">
            <a:extLst>
              <a:ext uri="{28A0092B-C50C-407E-A947-70E740481C1C}">
                <a14:useLocalDpi xmlns:a14="http://schemas.microsoft.com/office/drawing/2010/main" val="0"/>
              </a:ext>
            </a:extLst>
          </a:blip>
          <a:srcRect b="-320" r="288"/>
          <a:stretch>
            <a:fillRect/>
          </a:stretch>
        </p:blipFill>
        <p:spPr bwMode="auto">
          <a:xfrm>
            <a:off x="3779838" y="0"/>
            <a:ext cx="4032250" cy="2736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3512019"/>
      </p:ext>
    </p:extLst>
  </p:cSld>
  <p:clrMapOvr>
    <a:masterClrMapping/>
  </p:clrMapOvr>
  <p:timing>
    <p:tnLst>
      <p:par>
        <p:cTn dur="indefinite" id="1" nodeType="tmRoot" restart="never">
          <p:childTnLst>
            <p:seq concurrent="1" nextAc="seek">
              <p:cTn dur="indefinite" id="2" nodeType="mainSeq">
                <p:childTnLst>
                  <p:par>
                    <p:cTn fill="hold" id="3" nodeType="clickPar">
                      <p:stCondLst>
                        <p:cond delay="indefinite"/>
                      </p:stCondLst>
                      <p:childTnLst>
                        <p:par>
                          <p:cTn fill="hold" id="4" nodeType="withGroup">
                            <p:stCondLst>
                              <p:cond delay="0"/>
                            </p:stCondLst>
                            <p:childTnLst>
                              <p:par>
                                <p:cTn fill="hold" id="5" nodeType="clickEffect" presetClass="entr" presetID="3" presetSubtype="10">
                                  <p:stCondLst>
                                    <p:cond delay="0"/>
                                  </p:stCondLst>
                                  <p:childTnLst>
                                    <p:set>
                                      <p:cBhvr>
                                        <p:cTn dur="1" fill="hold" id="6">
                                          <p:stCondLst>
                                            <p:cond delay="0"/>
                                          </p:stCondLst>
                                        </p:cTn>
                                        <p:tgtEl>
                                          <p:spTgt spid="28676"/>
                                        </p:tgtEl>
                                        <p:attrNameLst>
                                          <p:attrName>style.visibility</p:attrName>
                                        </p:attrNameLst>
                                      </p:cBhvr>
                                      <p:to>
                                        <p:strVal val="visible"/>
                                      </p:to>
                                    </p:set>
                                    <p:animEffect filter="blinds(horizontal)" transition="in">
                                      <p:cBhvr>
                                        <p:cTn dur="500" id="7"/>
                                        <p:tgtEl>
                                          <p:spTgt spid="28676"/>
                                        </p:tgtEl>
                                      </p:cBhvr>
                                    </p:animEffect>
                                  </p:childTnLst>
                                </p:cTn>
                              </p:par>
                              <p:par>
                                <p:cTn fill="hold" id="8" nodeType="withEffect" presetClass="entr" presetID="3" presetSubtype="10">
                                  <p:stCondLst>
                                    <p:cond delay="0"/>
                                  </p:stCondLst>
                                  <p:childTnLst>
                                    <p:set>
                                      <p:cBhvr>
                                        <p:cTn dur="1" fill="hold" id="9">
                                          <p:stCondLst>
                                            <p:cond delay="0"/>
                                          </p:stCondLst>
                                        </p:cTn>
                                        <p:tgtEl>
                                          <p:spTgt spid="28690"/>
                                        </p:tgtEl>
                                        <p:attrNameLst>
                                          <p:attrName>style.visibility</p:attrName>
                                        </p:attrNameLst>
                                      </p:cBhvr>
                                      <p:to>
                                        <p:strVal val="visible"/>
                                      </p:to>
                                    </p:set>
                                    <p:animEffect filter="blinds(horizontal)" transition="in">
                                      <p:cBhvr>
                                        <p:cTn dur="500" id="10"/>
                                        <p:tgtEl>
                                          <p:spTgt spid="28690"/>
                                        </p:tgtEl>
                                      </p:cBhvr>
                                    </p:animEffect>
                                  </p:childTnLst>
                                </p:cTn>
                              </p:par>
                              <p:par>
                                <p:cTn fill="hold" id="11" nodeType="withEffect" presetClass="entr" presetID="3" presetSubtype="10">
                                  <p:stCondLst>
                                    <p:cond delay="0"/>
                                  </p:stCondLst>
                                  <p:childTnLst>
                                    <p:set>
                                      <p:cBhvr>
                                        <p:cTn dur="1" fill="hold" id="12">
                                          <p:stCondLst>
                                            <p:cond delay="0"/>
                                          </p:stCondLst>
                                        </p:cTn>
                                        <p:tgtEl>
                                          <p:spTgt spid="28678"/>
                                        </p:tgtEl>
                                        <p:attrNameLst>
                                          <p:attrName>style.visibility</p:attrName>
                                        </p:attrNameLst>
                                      </p:cBhvr>
                                      <p:to>
                                        <p:strVal val="visible"/>
                                      </p:to>
                                    </p:set>
                                    <p:animEffect filter="blinds(horizontal)" transition="in">
                                      <p:cBhvr>
                                        <p:cTn dur="500" id="13"/>
                                        <p:tgtEl>
                                          <p:spTgt spid="28678"/>
                                        </p:tgtEl>
                                      </p:cBhvr>
                                    </p:animEffect>
                                  </p:childTnLst>
                                </p:cTn>
                              </p:par>
                              <p:par>
                                <p:cTn fill="hold" grpId="0" id="14" nodeType="withEffect" presetClass="entr" presetID="3" presetSubtype="10">
                                  <p:stCondLst>
                                    <p:cond delay="0"/>
                                  </p:stCondLst>
                                  <p:childTnLst>
                                    <p:set>
                                      <p:cBhvr>
                                        <p:cTn dur="1" fill="hold" id="15">
                                          <p:stCondLst>
                                            <p:cond delay="0"/>
                                          </p:stCondLst>
                                        </p:cTn>
                                        <p:tgtEl>
                                          <p:spTgt spid="28685"/>
                                        </p:tgtEl>
                                        <p:attrNameLst>
                                          <p:attrName>style.visibility</p:attrName>
                                        </p:attrNameLst>
                                      </p:cBhvr>
                                      <p:to>
                                        <p:strVal val="visible"/>
                                      </p:to>
                                    </p:set>
                                    <p:animEffect filter="blinds(horizontal)" transition="in">
                                      <p:cBhvr>
                                        <p:cTn dur="500" id="16"/>
                                        <p:tgtEl>
                                          <p:spTgt spid="28685"/>
                                        </p:tgtEl>
                                      </p:cBhvr>
                                    </p:animEffect>
                                  </p:childTnLst>
                                </p:cTn>
                              </p:par>
                            </p:childTnLst>
                          </p:cTn>
                        </p:par>
                      </p:childTnLst>
                    </p:cTn>
                  </p:par>
                </p:childTnLst>
              </p:cTn>
              <p:prevCondLst>
                <p:cond delay="0" evt="onPrev">
                  <p:tgtEl>
                    <p:sldTgt/>
                  </p:tgtEl>
                </p:cond>
              </p:prevCondLst>
              <p:nextCondLst>
                <p:cond delay="0" evt="onNext">
                  <p:tgtEl>
                    <p:sldTgt/>
                  </p:tgtEl>
                </p:cond>
              </p:nextCondLst>
            </p:seq>
          </p:childTnLst>
        </p:cTn>
      </p:par>
    </p:tnLst>
    <p:bldLst>
      <p:bldP animBg="1" grpId="0" spid="28685"/>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kosmos_zvzdy_siniy_fon_80369_602x3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0723" name="Rectangle 3"/>
          <p:cNvSpPr>
            <a:spLocks noChangeArrowheads="1"/>
          </p:cNvSpPr>
          <p:nvPr/>
        </p:nvSpPr>
        <p:spPr bwMode="auto">
          <a:xfrm>
            <a:off x="250825" y="4221163"/>
            <a:ext cx="8713788" cy="2376487"/>
          </a:xfrm>
          <a:prstGeom prst="rect">
            <a:avLst/>
          </a:prstGeom>
          <a:solidFill>
            <a:srgbClr val="FFFF00"/>
          </a:solidFill>
          <a:ln w="38100">
            <a:solidFill>
              <a:srgbClr val="00FFFF"/>
            </a:solidFill>
            <a:miter lim="800000"/>
            <a:headEnd/>
            <a:tailEnd/>
          </a:ln>
        </p:spPr>
        <p:txBody>
          <a:bodyPr/>
          <a:lstStyle>
            <a:lvl1pPr marL="342900" indent="-342900" algn="l">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l">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l">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l">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l">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342900" marR="0" lvl="0" indent="-342900" algn="ctr" defTabSz="914400" rtl="0" eaLnBrk="1" fontAlgn="base" latinLnBrk="0" hangingPunct="1">
              <a:lnSpc>
                <a:spcPct val="80000"/>
              </a:lnSpc>
              <a:spcBef>
                <a:spcPct val="20000"/>
              </a:spcBef>
              <a:spcAft>
                <a:spcPct val="0"/>
              </a:spcAft>
              <a:buClrTx/>
              <a:buSzTx/>
              <a:buFontTx/>
              <a:buNone/>
              <a:tabLst/>
              <a:defRPr/>
            </a:pPr>
            <a:r>
              <a:rPr kumimoji="0" lang="ru-RU" altLang="ru-RU" sz="28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Выполнив все задания, космонавты возвращаются на Землю.  Ненужные отсеки отделяются и </a:t>
            </a:r>
          </a:p>
          <a:p>
            <a:pPr marL="342900" marR="0" lvl="0" indent="-342900" algn="ctr" defTabSz="914400" rtl="0" eaLnBrk="1" fontAlgn="base" latinLnBrk="0" hangingPunct="1">
              <a:lnSpc>
                <a:spcPct val="80000"/>
              </a:lnSpc>
              <a:spcBef>
                <a:spcPct val="20000"/>
              </a:spcBef>
              <a:spcAft>
                <a:spcPct val="0"/>
              </a:spcAft>
              <a:buClrTx/>
              <a:buSzTx/>
              <a:buFontTx/>
              <a:buNone/>
              <a:tabLst/>
              <a:defRPr/>
            </a:pPr>
            <a:r>
              <a:rPr kumimoji="0" lang="ru-RU" altLang="ru-RU" sz="2800" b="0" i="0" u="none" strike="noStrike" kern="1200" cap="none" spc="0" normalizeH="0" baseline="0" noProof="0" smtClean="0">
                <a:ln>
                  <a:noFill/>
                </a:ln>
                <a:solidFill>
                  <a:srgbClr val="000000"/>
                </a:solidFill>
                <a:effectLst/>
                <a:uLnTx/>
                <a:uFillTx/>
                <a:latin typeface="Comic Sans MS" panose="030F0702030302020204" pitchFamily="66" charset="0"/>
                <a:ea typeface="+mn-ea"/>
                <a:cs typeface="Arial" panose="020B0604020202020204" pitchFamily="34" charset="0"/>
              </a:rPr>
              <a:t>сгорают в атмосфере. Недалеко от Земли раскрывается парашют, чтобы смягчить удар корабля о земную поверхность.</a:t>
            </a:r>
          </a:p>
        </p:txBody>
      </p:sp>
      <p:grpSp>
        <p:nvGrpSpPr>
          <p:cNvPr id="55302" name="Group 6"/>
          <p:cNvGrpSpPr>
            <a:grpSpLocks/>
          </p:cNvGrpSpPr>
          <p:nvPr/>
        </p:nvGrpSpPr>
        <p:grpSpPr bwMode="auto">
          <a:xfrm>
            <a:off x="323850" y="333375"/>
            <a:ext cx="8566150" cy="3743325"/>
            <a:chOff x="204" y="210"/>
            <a:chExt cx="5396" cy="2358"/>
          </a:xfrm>
        </p:grpSpPr>
        <p:pic>
          <p:nvPicPr>
            <p:cNvPr id="30725" name="Picture 4" descr="5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 y="210"/>
              <a:ext cx="1845" cy="2358"/>
            </a:xfrm>
            <a:prstGeom prst="rect">
              <a:avLst/>
            </a:prstGeom>
            <a:noFill/>
            <a:ln w="28575">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30726" name="Picture 5" descr="6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9" y="210"/>
              <a:ext cx="3491" cy="2338"/>
            </a:xfrm>
            <a:prstGeom prst="rect">
              <a:avLst/>
            </a:prstGeom>
            <a:noFill/>
            <a:ln w="28575">
              <a:solidFill>
                <a:schemeClr val="bg2"/>
              </a:solidFill>
              <a:miter lim="800000"/>
              <a:headEnd/>
              <a:tailEnd/>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8168324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55302"/>
                                        </p:tgtEl>
                                        <p:attrNameLst>
                                          <p:attrName>style.visibility</p:attrName>
                                        </p:attrNameLst>
                                      </p:cBhvr>
                                      <p:to>
                                        <p:strVal val="visible"/>
                                      </p:to>
                                    </p:set>
                                    <p:animEffect transition="in" filter="dissolve">
                                      <p:cBhvr>
                                        <p:cTn id="7" dur="500"/>
                                        <p:tgtEl>
                                          <p:spTgt spid="55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sun_by_oglow57-d5zkk0v.jpg"/>
          <p:cNvPicPr>
            <a:picLocks noGrp="1" noChangeAspect="1"/>
          </p:cNvPicPr>
          <p:nvPr>
            <p:ph idx="1"/>
          </p:nvPr>
        </p:nvPicPr>
        <p:blipFill>
          <a:blip r:embed="rId2" cstate="screen"/>
          <a:stretch>
            <a:fillRect/>
          </a:stretch>
        </p:blipFill>
        <p:spPr>
          <a:xfrm>
            <a:off x="-2" y="0"/>
            <a:ext cx="9144002" cy="6858000"/>
          </a:xfrm>
          <a:prstGeom prst="ellipse">
            <a:avLst/>
          </a:prstGeom>
          <a:ln>
            <a:noFill/>
          </a:ln>
          <a:effectLst>
            <a:softEdge rad="112500"/>
          </a:effectLst>
        </p:spPr>
      </p:pic>
      <p:sp>
        <p:nvSpPr>
          <p:cNvPr id="2" name="Заголовок 1"/>
          <p:cNvSpPr>
            <a:spLocks noGrp="1"/>
          </p:cNvSpPr>
          <p:nvPr>
            <p:ph type="title"/>
          </p:nvPr>
        </p:nvSpPr>
        <p:spPr>
          <a:xfrm>
            <a:off x="971600" y="188640"/>
            <a:ext cx="6635080" cy="1143000"/>
          </a:xfrm>
        </p:spPr>
        <p:txBody>
          <a:bodyPr>
            <a:noAutofit/>
          </a:bodyPr>
          <a:lstStyle/>
          <a:p>
            <a:r>
              <a:rPr lang="ru-RU" sz="7200" b="1" dirty="0" smtClean="0">
                <a:solidFill>
                  <a:srgbClr val="FFFF00"/>
                </a:solidFill>
                <a:latin typeface="Segoe Script" pitchFamily="34" charset="0"/>
              </a:rPr>
              <a:t>Солнце </a:t>
            </a:r>
            <a:endParaRPr lang="ru-RU" sz="7200" b="1" dirty="0">
              <a:solidFill>
                <a:srgbClr val="FFFF00"/>
              </a:solidFill>
              <a:latin typeface="Segoe Script" pitchFamily="34" charset="0"/>
            </a:endParaRPr>
          </a:p>
        </p:txBody>
      </p:sp>
    </p:spTree>
    <p:extLst>
      <p:ext uri="{BB962C8B-B14F-4D97-AF65-F5344CB8AC3E}">
        <p14:creationId xmlns:p14="http://schemas.microsoft.com/office/powerpoint/2010/main" val="25614006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20"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edge">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меркур.jpg"/>
          <p:cNvPicPr>
            <a:picLocks noGrp="1" noChangeAspect="1"/>
          </p:cNvPicPr>
          <p:nvPr>
            <p:ph idx="1"/>
          </p:nvPr>
        </p:nvPicPr>
        <p:blipFill>
          <a:blip r:embed="rId2" cstate="screen"/>
          <a:stretch>
            <a:fillRect/>
          </a:stretch>
        </p:blipFill>
        <p:spPr>
          <a:xfrm>
            <a:off x="827584" y="2996952"/>
            <a:ext cx="2827103" cy="2880320"/>
          </a:xfrm>
          <a:prstGeom prst="rect">
            <a:avLst/>
          </a:prstGeom>
          <a:ln w="228600" cap="sq" cmpd="thickThin">
            <a:solidFill>
              <a:srgbClr val="000000"/>
            </a:solidFill>
            <a:prstDash val="solid"/>
            <a:miter lim="800000"/>
          </a:ln>
          <a:effectLst>
            <a:innerShdw blurRad="76200">
              <a:srgbClr val="000000"/>
            </a:innerShdw>
          </a:effectLst>
        </p:spPr>
      </p:pic>
      <p:sp>
        <p:nvSpPr>
          <p:cNvPr id="5" name="Прямоугольник 4"/>
          <p:cNvSpPr/>
          <p:nvPr/>
        </p:nvSpPr>
        <p:spPr>
          <a:xfrm>
            <a:off x="4413302" y="1728772"/>
            <a:ext cx="4248472" cy="4524315"/>
          </a:xfrm>
          <a:prstGeom prst="rect">
            <a:avLst/>
          </a:prstGeom>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ru-RU" sz="1600" b="1" i="1" u="none" strike="noStrike" kern="1200" cap="none" spc="0" normalizeH="0" baseline="0" noProof="0" dirty="0" smtClean="0">
                <a:ln>
                  <a:noFill/>
                </a:ln>
                <a:solidFill>
                  <a:prstClr val="white"/>
                </a:solidFill>
                <a:effectLst/>
                <a:uLnTx/>
                <a:uFillTx/>
                <a:latin typeface="Calibri"/>
                <a:ea typeface="+mn-ea"/>
                <a:cs typeface="+mn-cs"/>
              </a:rPr>
              <a:t>Планета</a:t>
            </a:r>
            <a:r>
              <a:rPr kumimoji="0" lang="ru-RU" sz="1600" b="0" i="1" u="none" strike="noStrike" kern="1200" cap="none" spc="0" normalizeH="0" baseline="0" noProof="0" dirty="0" smtClean="0">
                <a:ln>
                  <a:noFill/>
                </a:ln>
                <a:solidFill>
                  <a:prstClr val="white"/>
                </a:solidFill>
                <a:effectLst/>
                <a:uLnTx/>
                <a:uFillTx/>
                <a:latin typeface="Calibri"/>
                <a:ea typeface="+mn-ea"/>
                <a:cs typeface="+mn-cs"/>
              </a:rPr>
              <a:t> </a:t>
            </a:r>
            <a:r>
              <a:rPr kumimoji="0" lang="ru-RU" sz="1600" b="1" i="1" u="none" strike="noStrike" kern="1200" cap="none" spc="0" normalizeH="0" baseline="0" noProof="0" dirty="0" smtClean="0">
                <a:ln>
                  <a:noFill/>
                </a:ln>
                <a:solidFill>
                  <a:prstClr val="white"/>
                </a:solidFill>
                <a:effectLst/>
                <a:uLnTx/>
                <a:uFillTx/>
                <a:latin typeface="Calibri"/>
                <a:ea typeface="+mn-ea"/>
                <a:cs typeface="+mn-cs"/>
              </a:rPr>
              <a:t>Меркурий</a:t>
            </a:r>
            <a:r>
              <a:rPr kumimoji="0" lang="ru-RU" sz="1600" b="0" i="1" u="none" strike="noStrike" kern="1200" cap="none" spc="0" normalizeH="0" baseline="0" noProof="0" dirty="0" smtClean="0">
                <a:ln>
                  <a:noFill/>
                </a:ln>
                <a:solidFill>
                  <a:prstClr val="white"/>
                </a:solidFill>
                <a:effectLst/>
                <a:uLnTx/>
                <a:uFillTx/>
                <a:latin typeface="Calibri"/>
                <a:ea typeface="+mn-ea"/>
                <a:cs typeface="+mn-cs"/>
              </a:rPr>
              <a:t> является самой маленькой </a:t>
            </a:r>
            <a:r>
              <a:rPr kumimoji="0" lang="ru-RU" sz="1600" b="1" i="1" u="none" strike="noStrike" kern="1200" cap="none" spc="0" normalizeH="0" baseline="0" noProof="0" dirty="0" smtClean="0">
                <a:ln>
                  <a:noFill/>
                </a:ln>
                <a:solidFill>
                  <a:prstClr val="white"/>
                </a:solidFill>
                <a:effectLst/>
                <a:uLnTx/>
                <a:uFillTx/>
                <a:latin typeface="Calibri"/>
                <a:ea typeface="+mn-ea"/>
                <a:cs typeface="+mn-cs"/>
              </a:rPr>
              <a:t>планетой</a:t>
            </a:r>
            <a:r>
              <a:rPr kumimoji="0" lang="ru-RU" sz="1600" b="0" i="1" u="none" strike="noStrike" kern="1200" cap="none" spc="0" normalizeH="0" baseline="0" noProof="0" dirty="0" smtClean="0">
                <a:ln>
                  <a:noFill/>
                </a:ln>
                <a:solidFill>
                  <a:prstClr val="white"/>
                </a:solidFill>
                <a:effectLst/>
                <a:uLnTx/>
                <a:uFillTx/>
                <a:latin typeface="Calibri"/>
                <a:ea typeface="+mn-ea"/>
                <a:cs typeface="+mn-cs"/>
              </a:rPr>
              <a:t> </a:t>
            </a:r>
            <a:r>
              <a:rPr kumimoji="0" lang="ru-RU" sz="1600" b="1" i="1" u="none" strike="noStrike" kern="1200" cap="none" spc="0" normalizeH="0" baseline="0" noProof="0" dirty="0" smtClean="0">
                <a:ln>
                  <a:noFill/>
                </a:ln>
                <a:solidFill>
                  <a:prstClr val="white"/>
                </a:solidFill>
                <a:effectLst/>
                <a:uLnTx/>
                <a:uFillTx/>
                <a:latin typeface="Calibri"/>
                <a:ea typeface="+mn-ea"/>
                <a:cs typeface="+mn-cs"/>
              </a:rPr>
              <a:t>в</a:t>
            </a:r>
            <a:r>
              <a:rPr kumimoji="0" lang="ru-RU" sz="1600" b="0" i="1" u="none" strike="noStrike" kern="1200" cap="none" spc="0" normalizeH="0" baseline="0" noProof="0" dirty="0" smtClean="0">
                <a:ln>
                  <a:noFill/>
                </a:ln>
                <a:solidFill>
                  <a:prstClr val="white"/>
                </a:solidFill>
                <a:effectLst/>
                <a:uLnTx/>
                <a:uFillTx/>
                <a:latin typeface="Calibri"/>
                <a:ea typeface="+mn-ea"/>
                <a:cs typeface="+mn-cs"/>
              </a:rPr>
              <a:t> нашей </a:t>
            </a:r>
            <a:r>
              <a:rPr kumimoji="0" lang="ru-RU" sz="1600" b="1" i="1" u="none" strike="noStrike" kern="1200" cap="none" spc="0" normalizeH="0" baseline="0" noProof="0" dirty="0" smtClean="0">
                <a:ln>
                  <a:noFill/>
                </a:ln>
                <a:solidFill>
                  <a:prstClr val="white"/>
                </a:solidFill>
                <a:effectLst/>
                <a:uLnTx/>
                <a:uFillTx/>
                <a:latin typeface="Calibri"/>
                <a:ea typeface="+mn-ea"/>
                <a:cs typeface="+mn-cs"/>
              </a:rPr>
              <a:t>Солнечной системе</a:t>
            </a:r>
            <a:r>
              <a:rPr kumimoji="0" lang="ru-RU" sz="1600" b="0" i="1" u="none" strike="noStrike" kern="1200" cap="none" spc="0" normalizeH="0" baseline="0" noProof="0" dirty="0" smtClean="0">
                <a:ln>
                  <a:noFill/>
                </a:ln>
                <a:solidFill>
                  <a:prstClr val="white"/>
                </a:solidFill>
                <a:effectLst/>
                <a:uLnTx/>
                <a:uFillTx/>
                <a:latin typeface="Calibri"/>
                <a:ea typeface="+mn-ea"/>
                <a:cs typeface="+mn-cs"/>
              </a:rPr>
              <a:t> – он лишь немного больше, чем Луна у Земли.</a:t>
            </a:r>
            <a:endParaRPr kumimoji="0" lang="ru-RU" sz="1600" b="0" i="0" u="none" strike="noStrike" kern="1200" cap="none" spc="0" normalizeH="0" baseline="0" noProof="0" dirty="0" smtClean="0">
              <a:ln>
                <a:noFill/>
              </a:ln>
              <a:solidFill>
                <a:prstClr val="white"/>
              </a:solidFill>
              <a:effectLst/>
              <a:uLnTx/>
              <a:uFillTx/>
              <a:latin typeface="Calibri"/>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ru-RU" sz="1600" b="0" i="1" u="none" strike="noStrike" kern="1200" cap="none" spc="0" normalizeH="0" baseline="0" noProof="0" dirty="0" smtClean="0">
                <a:ln>
                  <a:noFill/>
                </a:ln>
                <a:solidFill>
                  <a:prstClr val="white"/>
                </a:solidFill>
                <a:effectLst/>
                <a:uLnTx/>
                <a:uFillTx/>
                <a:latin typeface="Calibri"/>
                <a:ea typeface="+mn-ea"/>
                <a:cs typeface="+mn-cs"/>
              </a:rPr>
              <a:t>Меркурий - ближайшая к Солнцу планета.</a:t>
            </a:r>
            <a:endParaRPr kumimoji="0" lang="ru-RU" sz="1600" b="0" i="0" u="none" strike="noStrike" kern="1200" cap="none" spc="0" normalizeH="0" baseline="0" noProof="0" dirty="0" smtClean="0">
              <a:ln>
                <a:noFill/>
              </a:ln>
              <a:solidFill>
                <a:prstClr val="white"/>
              </a:solidFill>
              <a:effectLst/>
              <a:uLnTx/>
              <a:uFillTx/>
              <a:latin typeface="Calibri"/>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ru-RU" sz="1600" b="0" i="1" u="none" strike="noStrike" kern="1200" cap="none" spc="0" normalizeH="0" baseline="0" noProof="0" dirty="0" smtClean="0">
                <a:ln>
                  <a:noFill/>
                </a:ln>
                <a:solidFill>
                  <a:prstClr val="white"/>
                </a:solidFill>
                <a:effectLst/>
                <a:uLnTx/>
                <a:uFillTx/>
                <a:latin typeface="Calibri"/>
                <a:ea typeface="+mn-ea"/>
                <a:cs typeface="+mn-cs"/>
              </a:rPr>
              <a:t>День на Меркурии (время, необходимое Меркурию для одного полного оборота вокруг своей оси) занимает 59 земных суток. Меркурий делает полный оборот вокруг Солнца (год на Меркурии) всего за 88 земных суток.</a:t>
            </a:r>
            <a:endParaRPr kumimoji="0" lang="ru-RU" sz="1600" b="0" i="0" u="none" strike="noStrike" kern="1200" cap="none" spc="0" normalizeH="0" baseline="0" noProof="0" dirty="0" smtClean="0">
              <a:ln>
                <a:noFill/>
              </a:ln>
              <a:solidFill>
                <a:prstClr val="white"/>
              </a:solidFill>
              <a:effectLst/>
              <a:uLnTx/>
              <a:uFillTx/>
              <a:latin typeface="Calibri"/>
              <a:ea typeface="+mn-ea"/>
              <a:cs typeface="+mn-cs"/>
            </a:endParaRPr>
          </a:p>
          <a:p>
            <a:pPr lvl="0" fontAlgn="base"/>
            <a:r>
              <a:rPr kumimoji="0" lang="ru-RU" sz="1600" b="0" i="1" u="none" strike="noStrike" kern="1200" cap="none" spc="0" normalizeH="0" baseline="0" noProof="0" dirty="0" smtClean="0">
                <a:ln>
                  <a:noFill/>
                </a:ln>
                <a:solidFill>
                  <a:prstClr val="white"/>
                </a:solidFill>
                <a:effectLst/>
                <a:uLnTx/>
                <a:uFillTx/>
                <a:latin typeface="Calibri"/>
                <a:ea typeface="+mn-ea"/>
                <a:cs typeface="+mn-cs"/>
              </a:rPr>
              <a:t> </a:t>
            </a:r>
            <a:r>
              <a:rPr lang="ru-RU" altLang="ru-RU" sz="1600" i="1" dirty="0" smtClean="0">
                <a:solidFill>
                  <a:schemeClr val="bg1"/>
                </a:solidFill>
              </a:rPr>
              <a:t>Дневная половина Меркурия очень жаркая, там постоянное пекло. Расчёты говорят, что температура может достигать более 400 градусов Цельсия. А вот на ночной стороне осень сильные морозы, которые предположительно могут опускать менее 200 градусов Цельсия</a:t>
            </a:r>
            <a:endParaRPr kumimoji="0" lang="ru-RU" sz="1600" b="0" i="1" u="none" strike="noStrike" kern="1200" cap="none" spc="0" normalizeH="0" baseline="0" noProof="0" dirty="0">
              <a:ln>
                <a:noFill/>
              </a:ln>
              <a:solidFill>
                <a:schemeClr val="bg1"/>
              </a:solidFill>
              <a:effectLst/>
              <a:uLnTx/>
              <a:uFillTx/>
              <a:latin typeface="Calibri"/>
            </a:endParaRPr>
          </a:p>
        </p:txBody>
      </p:sp>
      <p:sp>
        <p:nvSpPr>
          <p:cNvPr id="7" name="TextBox 6"/>
          <p:cNvSpPr txBox="1"/>
          <p:nvPr/>
        </p:nvSpPr>
        <p:spPr>
          <a:xfrm>
            <a:off x="2411760" y="404664"/>
            <a:ext cx="5040560"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6600" b="1" i="0" u="none" strike="noStrike" kern="1200" cap="none" spc="0" normalizeH="0" baseline="0" noProof="0" dirty="0" smtClean="0">
                <a:ln>
                  <a:noFill/>
                </a:ln>
                <a:solidFill>
                  <a:prstClr val="white"/>
                </a:solidFill>
                <a:effectLst/>
                <a:uLnTx/>
                <a:uFillTx/>
                <a:latin typeface="Segoe Script" pitchFamily="34" charset="0"/>
                <a:ea typeface="+mn-ea"/>
                <a:cs typeface="+mn-cs"/>
              </a:rPr>
              <a:t>Меркурий</a:t>
            </a:r>
            <a:endParaRPr kumimoji="0" lang="ru-RU" sz="6600" b="1" i="0" u="none" strike="noStrike" kern="1200" cap="none" spc="0" normalizeH="0" baseline="0" noProof="0" dirty="0">
              <a:ln>
                <a:noFill/>
              </a:ln>
              <a:solidFill>
                <a:prstClr val="white"/>
              </a:solidFill>
              <a:effectLst/>
              <a:uLnTx/>
              <a:uFillTx/>
              <a:latin typeface="Segoe Script" pitchFamily="34" charset="0"/>
              <a:ea typeface="+mn-ea"/>
              <a:cs typeface="+mn-cs"/>
            </a:endParaRPr>
          </a:p>
        </p:txBody>
      </p:sp>
    </p:spTree>
    <p:extLst>
      <p:ext uri="{BB962C8B-B14F-4D97-AF65-F5344CB8AC3E}">
        <p14:creationId xmlns:p14="http://schemas.microsoft.com/office/powerpoint/2010/main" val="136724663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800" decel="100000"/>
                                        <p:tgtEl>
                                          <p:spTgt spid="7"/>
                                        </p:tgtEl>
                                      </p:cBhvr>
                                    </p:animEffect>
                                    <p:anim calcmode="lin" valueType="num">
                                      <p:cBhvr>
                                        <p:cTn id="8" dur="800" decel="100000" fill="hold"/>
                                        <p:tgtEl>
                                          <p:spTgt spid="7"/>
                                        </p:tgtEl>
                                        <p:attrNameLst>
                                          <p:attrName>style.rotation</p:attrName>
                                        </p:attrNameLst>
                                      </p:cBhvr>
                                      <p:tavLst>
                                        <p:tav tm="0">
                                          <p:val>
                                            <p:fltVal val="-90"/>
                                          </p:val>
                                        </p:tav>
                                        <p:tav tm="100000">
                                          <p:val>
                                            <p:fltVal val="0"/>
                                          </p:val>
                                        </p:tav>
                                      </p:tavLst>
                                    </p:anim>
                                    <p:anim calcmode="lin" valueType="num">
                                      <p:cBhvr>
                                        <p:cTn id="9" dur="800" decel="100000" fill="hold"/>
                                        <p:tgtEl>
                                          <p:spTgt spid="7"/>
                                        </p:tgtEl>
                                        <p:attrNameLst>
                                          <p:attrName>ppt_x</p:attrName>
                                        </p:attrNameLst>
                                      </p:cBhvr>
                                      <p:tavLst>
                                        <p:tav tm="0">
                                          <p:val>
                                            <p:strVal val="#ppt_x+0.4"/>
                                          </p:val>
                                        </p:tav>
                                        <p:tav tm="100000">
                                          <p:val>
                                            <p:strVal val="#ppt_x-0.05"/>
                                          </p:val>
                                        </p:tav>
                                      </p:tavLst>
                                    </p:anim>
                                    <p:anim calcmode="lin" valueType="num">
                                      <p:cBhvr>
                                        <p:cTn id="10" dur="800" decel="100000" fill="hold"/>
                                        <p:tgtEl>
                                          <p:spTgt spid="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par>
                                <p:cTn id="13" presetID="14" presetClass="entr" presetSubtype="1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116632"/>
            <a:ext cx="4824536" cy="1143000"/>
          </a:xfrm>
        </p:spPr>
        <p:txBody>
          <a:bodyPr>
            <a:noAutofit/>
          </a:bodyPr>
          <a:lstStyle/>
          <a:p>
            <a:r>
              <a:rPr lang="ru-RU" sz="7200" b="1" dirty="0" smtClean="0">
                <a:solidFill>
                  <a:schemeClr val="accent2">
                    <a:lumMod val="20000"/>
                    <a:lumOff val="80000"/>
                  </a:schemeClr>
                </a:solidFill>
                <a:latin typeface="Segoe Script" pitchFamily="34" charset="0"/>
              </a:rPr>
              <a:t>Венера</a:t>
            </a:r>
            <a:endParaRPr lang="ru-RU" sz="7200" b="1" dirty="0">
              <a:solidFill>
                <a:schemeClr val="accent2">
                  <a:lumMod val="20000"/>
                  <a:lumOff val="80000"/>
                </a:schemeClr>
              </a:solidFill>
              <a:latin typeface="Segoe Script" pitchFamily="34" charset="0"/>
            </a:endParaRPr>
          </a:p>
        </p:txBody>
      </p:sp>
      <p:pic>
        <p:nvPicPr>
          <p:cNvPr id="4" name="Содержимое 3" descr="венера.jpg"/>
          <p:cNvPicPr>
            <a:picLocks noGrp="1" noChangeAspect="1"/>
          </p:cNvPicPr>
          <p:nvPr>
            <p:ph idx="1"/>
          </p:nvPr>
        </p:nvPicPr>
        <p:blipFill>
          <a:blip r:embed="rId2" cstate="screen"/>
          <a:stretch>
            <a:fillRect/>
          </a:stretch>
        </p:blipFill>
        <p:spPr>
          <a:xfrm>
            <a:off x="0" y="1196752"/>
            <a:ext cx="5572207" cy="4968552"/>
          </a:xfrm>
          <a:prstGeom prst="ellipse">
            <a:avLst/>
          </a:prstGeom>
          <a:ln>
            <a:noFill/>
          </a:ln>
          <a:effectLst>
            <a:softEdge rad="112500"/>
          </a:effectLst>
        </p:spPr>
      </p:pic>
      <p:sp>
        <p:nvSpPr>
          <p:cNvPr id="5" name="Прямоугольник 4"/>
          <p:cNvSpPr/>
          <p:nvPr/>
        </p:nvSpPr>
        <p:spPr>
          <a:xfrm>
            <a:off x="4355976" y="980728"/>
            <a:ext cx="4644008" cy="6186309"/>
          </a:xfrm>
          <a:prstGeom prst="rect">
            <a:avLst/>
          </a:prstGeom>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ru-RU" sz="1800" b="0" i="1" u="none" strike="noStrike" kern="1200" cap="none" spc="0" normalizeH="0" baseline="0" noProof="0" dirty="0" smtClean="0">
                <a:ln>
                  <a:noFill/>
                </a:ln>
                <a:solidFill>
                  <a:prstClr val="white"/>
                </a:solidFill>
                <a:effectLst/>
                <a:uLnTx/>
                <a:uFillTx/>
                <a:latin typeface="Calibri"/>
                <a:ea typeface="+mn-ea"/>
                <a:cs typeface="+mn-cs"/>
              </a:rPr>
              <a:t>Венера лишь немного меньше Земли.</a:t>
            </a:r>
            <a:endParaRPr kumimoji="0" lang="ru-RU" sz="1800" b="0" i="0" u="none" strike="noStrike" kern="1200" cap="none" spc="0" normalizeH="0" baseline="0" noProof="0" dirty="0" smtClean="0">
              <a:ln>
                <a:noFill/>
              </a:ln>
              <a:solidFill>
                <a:prstClr val="white"/>
              </a:solidFill>
              <a:effectLst/>
              <a:uLnTx/>
              <a:uFillTx/>
              <a:latin typeface="Calibri"/>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ru-RU" sz="1800" b="0" i="1" u="none" strike="noStrike" kern="1200" cap="none" spc="0" normalizeH="0" baseline="0" noProof="0" dirty="0" smtClean="0">
                <a:ln>
                  <a:noFill/>
                </a:ln>
                <a:solidFill>
                  <a:prstClr val="white"/>
                </a:solidFill>
                <a:effectLst/>
                <a:uLnTx/>
                <a:uFillTx/>
                <a:latin typeface="Calibri"/>
                <a:ea typeface="+mn-ea"/>
                <a:cs typeface="+mn-cs"/>
              </a:rPr>
              <a:t>Венера является второй по близости к Солнцу планетой.</a:t>
            </a:r>
            <a:endParaRPr kumimoji="0" lang="ru-RU" sz="1800" b="0" i="0" u="none" strike="noStrike" kern="1200" cap="none" spc="0" normalizeH="0" baseline="0" noProof="0" dirty="0" smtClean="0">
              <a:ln>
                <a:noFill/>
              </a:ln>
              <a:solidFill>
                <a:prstClr val="white"/>
              </a:solidFill>
              <a:effectLst/>
              <a:uLnTx/>
              <a:uFillTx/>
              <a:latin typeface="Calibri"/>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ru-RU" sz="1800" b="0" i="1" u="none" strike="noStrike" kern="1200" cap="none" spc="0" normalizeH="0" baseline="0" noProof="0" dirty="0" smtClean="0">
                <a:ln>
                  <a:noFill/>
                </a:ln>
                <a:solidFill>
                  <a:prstClr val="white"/>
                </a:solidFill>
                <a:effectLst/>
                <a:uLnTx/>
                <a:uFillTx/>
                <a:latin typeface="Calibri"/>
                <a:ea typeface="+mn-ea"/>
                <a:cs typeface="+mn-cs"/>
              </a:rPr>
              <a:t>День на Венере длится около 243 земных суток.</a:t>
            </a:r>
            <a:r>
              <a:rPr kumimoji="0" lang="ru-RU" sz="1800" b="0" i="1" u="none" strike="noStrike" kern="1200" cap="none" spc="0" normalizeH="0" noProof="0" dirty="0" smtClean="0">
                <a:ln>
                  <a:noFill/>
                </a:ln>
                <a:solidFill>
                  <a:prstClr val="white"/>
                </a:solidFill>
                <a:effectLst/>
                <a:uLnTx/>
                <a:uFillTx/>
                <a:latin typeface="Calibri"/>
                <a:ea typeface="+mn-ea"/>
                <a:cs typeface="+mn-cs"/>
              </a:rPr>
              <a:t> </a:t>
            </a:r>
            <a:r>
              <a:rPr kumimoji="0" lang="ru-RU" sz="1800" b="0" i="1" u="none" strike="noStrike" kern="1200" cap="none" spc="0" normalizeH="0" baseline="0" noProof="0" dirty="0" smtClean="0">
                <a:ln>
                  <a:noFill/>
                </a:ln>
                <a:solidFill>
                  <a:prstClr val="white"/>
                </a:solidFill>
                <a:effectLst/>
                <a:uLnTx/>
                <a:uFillTx/>
                <a:latin typeface="Calibri"/>
                <a:ea typeface="+mn-ea"/>
                <a:cs typeface="+mn-cs"/>
              </a:rPr>
              <a:t>Венера совершает один полный оборот вокруг Солнца (год на Венере) за 225 земных суток.</a:t>
            </a:r>
            <a:endParaRPr kumimoji="0" lang="ru-RU" sz="1800" b="0" i="0" u="none" strike="noStrike" kern="1200" cap="none" spc="0" normalizeH="0" baseline="0" noProof="0" dirty="0" smtClean="0">
              <a:ln>
                <a:noFill/>
              </a:ln>
              <a:solidFill>
                <a:prstClr val="white"/>
              </a:solidFill>
              <a:effectLst/>
              <a:uLnTx/>
              <a:uFillTx/>
              <a:latin typeface="Calibri"/>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ru-RU" sz="1800" b="0" i="1" u="none" strike="noStrike" kern="1200" cap="none" spc="0" normalizeH="0" baseline="0" noProof="0" dirty="0" smtClean="0">
                <a:ln>
                  <a:noFill/>
                </a:ln>
                <a:solidFill>
                  <a:prstClr val="white"/>
                </a:solidFill>
                <a:effectLst/>
                <a:uLnTx/>
                <a:uFillTx/>
                <a:latin typeface="Calibri"/>
                <a:ea typeface="+mn-ea"/>
                <a:cs typeface="+mn-cs"/>
              </a:rPr>
              <a:t>Венера не имеет спутников.</a:t>
            </a:r>
            <a:endParaRPr kumimoji="0" lang="ru-RU" sz="1800" b="0" i="0" u="none" strike="noStrike" kern="1200" cap="none" spc="0" normalizeH="0" baseline="0" noProof="0" dirty="0" smtClean="0">
              <a:ln>
                <a:noFill/>
              </a:ln>
              <a:solidFill>
                <a:prstClr val="white"/>
              </a:solidFill>
              <a:effectLst/>
              <a:uLnTx/>
              <a:uFillTx/>
              <a:latin typeface="Calibri"/>
              <a:ea typeface="+mn-ea"/>
              <a:cs typeface="+mn-cs"/>
            </a:endParaRPr>
          </a:p>
          <a:p>
            <a:pPr lvl="0" fontAlgn="base"/>
            <a:r>
              <a:rPr kumimoji="0" lang="ru-RU" sz="1800" b="0" i="1" u="none" strike="noStrike" kern="1200" cap="none" spc="0" normalizeH="0" baseline="0" noProof="0" dirty="0" smtClean="0">
                <a:ln>
                  <a:noFill/>
                </a:ln>
                <a:solidFill>
                  <a:prstClr val="white"/>
                </a:solidFill>
                <a:effectLst/>
                <a:uLnTx/>
                <a:uFillTx/>
                <a:latin typeface="Calibri"/>
                <a:ea typeface="+mn-ea"/>
                <a:cs typeface="+mn-cs"/>
              </a:rPr>
              <a:t>Венера вращается в обратном направлении по сравнению с другими планетами. Это означает, что Солнце на Венере встает на западе и заходит на востоке.</a:t>
            </a:r>
            <a:r>
              <a:rPr lang="ru-RU" altLang="ru-RU" dirty="0"/>
              <a:t> </a:t>
            </a:r>
            <a:r>
              <a:rPr lang="ru-RU" altLang="ru-RU" i="1" dirty="0">
                <a:solidFill>
                  <a:schemeClr val="bg1"/>
                </a:solidFill>
              </a:rPr>
              <a:t>Из-за парникового эффекта на </a:t>
            </a:r>
            <a:r>
              <a:rPr lang="ru-RU" altLang="ru-RU" i="1" dirty="0" smtClean="0">
                <a:solidFill>
                  <a:schemeClr val="bg1"/>
                </a:solidFill>
              </a:rPr>
              <a:t>планете </a:t>
            </a:r>
            <a:r>
              <a:rPr lang="ru-RU" altLang="ru-RU" i="1" dirty="0">
                <a:solidFill>
                  <a:schemeClr val="bg1"/>
                </a:solidFill>
              </a:rPr>
              <a:t>постоянно сильная жара. Атмосфера, как будто одеяло из углекислых газов, задерживает тепло, пришедшее с Солнца. В итоге накапливается большое количество энергии тепла, что температура атмосферы становится больше чем в духовке.</a:t>
            </a:r>
            <a:endParaRPr kumimoji="0" lang="ru-RU" sz="1800" i="1" u="none" strike="noStrike" kern="1200" cap="none" spc="0" normalizeH="0" baseline="0" noProof="0" dirty="0" smtClean="0">
              <a:ln>
                <a:noFill/>
              </a:ln>
              <a:solidFill>
                <a:schemeClr val="bg1"/>
              </a:solidFill>
              <a:effectLst/>
              <a:uLnTx/>
              <a:uFillTx/>
              <a:latin typeface="Calibri"/>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87047334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0"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edge">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9752" y="260648"/>
            <a:ext cx="4402832" cy="1143000"/>
          </a:xfrm>
        </p:spPr>
        <p:txBody>
          <a:bodyPr>
            <a:noAutofit/>
          </a:bodyPr>
          <a:lstStyle/>
          <a:p>
            <a:r>
              <a:rPr lang="ru-RU" sz="7200" b="1" dirty="0" smtClean="0">
                <a:solidFill>
                  <a:srgbClr val="00B0F0"/>
                </a:solidFill>
                <a:latin typeface="Segoe Script" pitchFamily="34" charset="0"/>
              </a:rPr>
              <a:t>Земля</a:t>
            </a:r>
            <a:endParaRPr lang="ru-RU" sz="7200" b="1" dirty="0">
              <a:solidFill>
                <a:srgbClr val="00B0F0"/>
              </a:solidFill>
              <a:latin typeface="Segoe Script" pitchFamily="34" charset="0"/>
            </a:endParaRPr>
          </a:p>
        </p:txBody>
      </p:sp>
      <p:pic>
        <p:nvPicPr>
          <p:cNvPr id="4" name="Содержимое 3" descr="0_85b91_732de4ce_XL.jpg"/>
          <p:cNvPicPr>
            <a:picLocks noGrp="1" noChangeAspect="1"/>
          </p:cNvPicPr>
          <p:nvPr>
            <p:ph idx="1"/>
          </p:nvPr>
        </p:nvPicPr>
        <p:blipFill>
          <a:blip r:embed="rId2" cstate="screen"/>
          <a:stretch>
            <a:fillRect/>
          </a:stretch>
        </p:blipFill>
        <p:spPr>
          <a:xfrm>
            <a:off x="4402013" y="1628800"/>
            <a:ext cx="4741987" cy="4741987"/>
          </a:xfrm>
        </p:spPr>
      </p:pic>
      <p:sp>
        <p:nvSpPr>
          <p:cNvPr id="5" name="Прямоугольник 4"/>
          <p:cNvSpPr/>
          <p:nvPr/>
        </p:nvSpPr>
        <p:spPr>
          <a:xfrm>
            <a:off x="179512" y="1379577"/>
            <a:ext cx="4572000" cy="4247317"/>
          </a:xfrm>
          <a:prstGeom prst="rect">
            <a:avLst/>
          </a:prstGeom>
        </p:spPr>
        <p:txBody>
          <a:bodyPr wrap="square">
            <a:spAutoFit/>
          </a:bodyPr>
          <a:lstStyle/>
          <a:p>
            <a:r>
              <a:rPr lang="ru-RU" sz="1400" b="1" dirty="0" smtClean="0">
                <a:solidFill>
                  <a:srgbClr val="00B0F0"/>
                </a:solidFill>
              </a:rPr>
              <a:t> </a:t>
            </a:r>
            <a:r>
              <a:rPr lang="ru-RU" sz="1600" b="1" dirty="0" smtClean="0">
                <a:solidFill>
                  <a:srgbClr val="00B0F0"/>
                </a:solidFill>
              </a:rPr>
              <a:t>Земля</a:t>
            </a:r>
            <a:r>
              <a:rPr lang="ru-RU" sz="1600" dirty="0" smtClean="0">
                <a:solidFill>
                  <a:srgbClr val="00B0F0"/>
                </a:solidFill>
              </a:rPr>
              <a:t>  – третья от Солнца планета Солнечной системы, населенная живыми существами. </a:t>
            </a:r>
            <a:br>
              <a:rPr lang="ru-RU" sz="1600" dirty="0" smtClean="0">
                <a:solidFill>
                  <a:srgbClr val="00B0F0"/>
                </a:solidFill>
              </a:rPr>
            </a:br>
            <a:r>
              <a:rPr lang="ru-RU" sz="1600" dirty="0" smtClean="0">
                <a:solidFill>
                  <a:srgbClr val="00B0F0"/>
                </a:solidFill>
              </a:rPr>
              <a:t>         Среднее расстояние от Земли до Солнца – 149,6 млн. км. </a:t>
            </a:r>
            <a:br>
              <a:rPr lang="ru-RU" sz="1600" dirty="0" smtClean="0">
                <a:solidFill>
                  <a:srgbClr val="00B0F0"/>
                </a:solidFill>
              </a:rPr>
            </a:br>
            <a:r>
              <a:rPr lang="ru-RU" sz="1600" dirty="0" smtClean="0">
                <a:solidFill>
                  <a:srgbClr val="00B0F0"/>
                </a:solidFill>
              </a:rPr>
              <a:t>         </a:t>
            </a:r>
            <a:r>
              <a:rPr lang="ru-RU" sz="1600" dirty="0" smtClean="0">
                <a:solidFill>
                  <a:srgbClr val="00B0F0"/>
                </a:solidFill>
              </a:rPr>
              <a:t>Высшей </a:t>
            </a:r>
            <a:r>
              <a:rPr lang="ru-RU" sz="1600" dirty="0" smtClean="0">
                <a:solidFill>
                  <a:srgbClr val="00B0F0"/>
                </a:solidFill>
              </a:rPr>
              <a:t>точкой твёрдой поверхности Земли является гора Эверест (8848 м над уровнем моря), а глубочайшей — Марианская впадина (11022 м под уровнем моря). </a:t>
            </a:r>
            <a:br>
              <a:rPr lang="ru-RU" sz="1600" dirty="0" smtClean="0">
                <a:solidFill>
                  <a:srgbClr val="00B0F0"/>
                </a:solidFill>
              </a:rPr>
            </a:br>
            <a:r>
              <a:rPr lang="ru-RU" sz="1600" dirty="0" smtClean="0">
                <a:solidFill>
                  <a:srgbClr val="00B0F0"/>
                </a:solidFill>
              </a:rPr>
              <a:t>      Рельеф планеты очень разнообразен. Приблизительно 70,8 % поверхности планеты занимает Мировой океан, остальную часть поверхности занимают континенты и острова. Жидкая вода, необходимая для жизни всех живых организмов. </a:t>
            </a:r>
            <a:br>
              <a:rPr lang="ru-RU" sz="1600" dirty="0" smtClean="0">
                <a:solidFill>
                  <a:srgbClr val="00B0F0"/>
                </a:solidFill>
              </a:rPr>
            </a:br>
            <a:r>
              <a:rPr lang="ru-RU" sz="1600" dirty="0" smtClean="0">
                <a:solidFill>
                  <a:srgbClr val="00B0F0"/>
                </a:solidFill>
              </a:rPr>
              <a:t>         Земля имеет единственный естественный спутник — Луну.</a:t>
            </a:r>
            <a:r>
              <a:rPr lang="ru-RU" sz="1400" dirty="0" smtClean="0">
                <a:solidFill>
                  <a:srgbClr val="00B0F0"/>
                </a:solidFill>
              </a:rPr>
              <a:t/>
            </a:r>
            <a:br>
              <a:rPr lang="ru-RU" sz="1400" dirty="0" smtClean="0">
                <a:solidFill>
                  <a:srgbClr val="00B0F0"/>
                </a:solidFill>
              </a:rPr>
            </a:br>
            <a:endParaRPr lang="ru-RU" sz="1400" dirty="0">
              <a:solidFill>
                <a:srgbClr val="00B0F0"/>
              </a:solidFill>
            </a:endParaRPr>
          </a:p>
        </p:txBody>
      </p:sp>
    </p:spTree>
    <p:extLst>
      <p:ext uri="{BB962C8B-B14F-4D97-AF65-F5344CB8AC3E}">
        <p14:creationId xmlns:p14="http://schemas.microsoft.com/office/powerpoint/2010/main" val="76014503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53"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9752" y="332656"/>
            <a:ext cx="3960440" cy="1143000"/>
          </a:xfrm>
        </p:spPr>
        <p:txBody>
          <a:bodyPr>
            <a:noAutofit/>
          </a:bodyPr>
          <a:lstStyle/>
          <a:p>
            <a:r>
              <a:rPr lang="ru-RU" sz="7200" b="1" i="1" dirty="0" smtClean="0">
                <a:solidFill>
                  <a:srgbClr val="FF0000"/>
                </a:solidFill>
                <a:latin typeface="Segoe Script" pitchFamily="34" charset="0"/>
              </a:rPr>
              <a:t>Марс</a:t>
            </a:r>
            <a:endParaRPr lang="ru-RU" sz="7200" b="1" i="1" dirty="0">
              <a:solidFill>
                <a:srgbClr val="FF0000"/>
              </a:solidFill>
              <a:latin typeface="Segoe Script" pitchFamily="34" charset="0"/>
            </a:endParaRPr>
          </a:p>
        </p:txBody>
      </p:sp>
      <p:pic>
        <p:nvPicPr>
          <p:cNvPr id="4" name="Содержимое 3" descr="mars1.jpg"/>
          <p:cNvPicPr>
            <a:picLocks noGrp="1" noChangeAspect="1"/>
          </p:cNvPicPr>
          <p:nvPr>
            <p:ph idx="1"/>
          </p:nvPr>
        </p:nvPicPr>
        <p:blipFill>
          <a:blip r:embed="rId2" cstate="screen"/>
          <a:stretch>
            <a:fillRect/>
          </a:stretch>
        </p:blipFill>
        <p:spPr>
          <a:xfrm>
            <a:off x="5508104" y="2780928"/>
            <a:ext cx="3291278" cy="3291278"/>
          </a:xfrm>
        </p:spPr>
      </p:pic>
      <p:sp>
        <p:nvSpPr>
          <p:cNvPr id="8" name="Прямоугольник 7"/>
          <p:cNvSpPr/>
          <p:nvPr/>
        </p:nvSpPr>
        <p:spPr>
          <a:xfrm>
            <a:off x="179512" y="1268760"/>
            <a:ext cx="5328592" cy="3477875"/>
          </a:xfrm>
          <a:prstGeom prst="rect">
            <a:avLst/>
          </a:prstGeom>
        </p:spPr>
        <p:txBody>
          <a:bodyPr wrap="square">
            <a:spAutoFit/>
          </a:bodyPr>
          <a:lstStyle/>
          <a:p>
            <a:r>
              <a:rPr lang="ru-RU" sz="1600" dirty="0" smtClean="0">
                <a:solidFill>
                  <a:srgbClr val="FF0000"/>
                </a:solidFill>
              </a:rPr>
              <a:t>Марс - последняя из четырех</a:t>
            </a:r>
            <a:r>
              <a:rPr lang="ru-RU" sz="1600" b="1" dirty="0" smtClean="0">
                <a:solidFill>
                  <a:srgbClr val="FF0000"/>
                </a:solidFill>
              </a:rPr>
              <a:t> планет Земной группы </a:t>
            </a:r>
            <a:r>
              <a:rPr lang="ru-RU" sz="1600" dirty="0" smtClean="0">
                <a:solidFill>
                  <a:srgbClr val="FF0000"/>
                </a:solidFill>
              </a:rPr>
              <a:t>в Солнечной Системе. По размеру она почти в два раза меньше Земли. На Марсе вес чего-либо уменьшается в 3 раза. </a:t>
            </a:r>
            <a:r>
              <a:rPr lang="ru-RU" sz="1600" b="1" dirty="0" smtClean="0">
                <a:solidFill>
                  <a:srgbClr val="FF0000"/>
                </a:solidFill>
              </a:rPr>
              <a:t>Продолжительность суток: </a:t>
            </a:r>
            <a:r>
              <a:rPr lang="ru-RU" sz="1600" dirty="0" smtClean="0">
                <a:solidFill>
                  <a:srgbClr val="FF0000"/>
                </a:solidFill>
              </a:rPr>
              <a:t>1 </a:t>
            </a:r>
            <a:r>
              <a:rPr lang="ru-RU" sz="1600" dirty="0" err="1" smtClean="0">
                <a:solidFill>
                  <a:srgbClr val="FF0000"/>
                </a:solidFill>
              </a:rPr>
              <a:t>д</a:t>
            </a:r>
            <a:r>
              <a:rPr lang="ru-RU" sz="1600" dirty="0" smtClean="0">
                <a:solidFill>
                  <a:srgbClr val="FF0000"/>
                </a:solidFill>
              </a:rPr>
              <a:t> 0 ч 40 мин</a:t>
            </a:r>
          </a:p>
          <a:p>
            <a:r>
              <a:rPr lang="ru-RU" sz="1600" dirty="0" smtClean="0">
                <a:solidFill>
                  <a:srgbClr val="FF0000"/>
                </a:solidFill>
              </a:rPr>
              <a:t>Год длится как Земные 687 суток.</a:t>
            </a:r>
          </a:p>
          <a:p>
            <a:r>
              <a:rPr lang="ru-RU" sz="1600" dirty="0" smtClean="0">
                <a:solidFill>
                  <a:srgbClr val="FF0000"/>
                </a:solidFill>
              </a:rPr>
              <a:t>В зону притяжения Марса входят два очень маленьких спутника, Фобос и </a:t>
            </a:r>
            <a:r>
              <a:rPr lang="ru-RU" sz="1600" dirty="0" err="1" smtClean="0">
                <a:solidFill>
                  <a:srgbClr val="FF0000"/>
                </a:solidFill>
              </a:rPr>
              <a:t>Деймос</a:t>
            </a:r>
            <a:r>
              <a:rPr lang="ru-RU" sz="1600" dirty="0" smtClean="0">
                <a:solidFill>
                  <a:srgbClr val="FF0000"/>
                </a:solidFill>
              </a:rPr>
              <a:t>. </a:t>
            </a:r>
            <a:r>
              <a:rPr lang="ru-RU" sz="1600" dirty="0" smtClean="0"/>
              <a:t> </a:t>
            </a:r>
            <a:r>
              <a:rPr lang="ru-RU" sz="1600" dirty="0" smtClean="0">
                <a:solidFill>
                  <a:srgbClr val="FF0000"/>
                </a:solidFill>
              </a:rPr>
              <a:t>Считается, что эти два спутника, сначала были астероидами, которые летали между Юпитером  и Марсом. </a:t>
            </a:r>
          </a:p>
          <a:p>
            <a:r>
              <a:rPr lang="ru-RU" altLang="ru-RU" sz="1600" dirty="0" smtClean="0">
                <a:solidFill>
                  <a:srgbClr val="FF0000"/>
                </a:solidFill>
              </a:rPr>
              <a:t>На Марсе располагаются большие вулканы, пустыни и каньоны</a:t>
            </a:r>
            <a:endParaRPr lang="ru-RU" sz="1600" dirty="0" smtClean="0">
              <a:solidFill>
                <a:srgbClr val="FF0000"/>
              </a:solidFill>
            </a:endParaRPr>
          </a:p>
          <a:p>
            <a:endParaRPr lang="ru-RU" dirty="0" smtClean="0">
              <a:solidFill>
                <a:srgbClr val="FF0000"/>
              </a:solidFill>
            </a:endParaRPr>
          </a:p>
          <a:p>
            <a:endParaRPr lang="ru-RU" dirty="0">
              <a:solidFill>
                <a:srgbClr val="FF0000"/>
              </a:solidFill>
            </a:endParaRPr>
          </a:p>
        </p:txBody>
      </p:sp>
    </p:spTree>
    <p:extLst>
      <p:ext uri="{BB962C8B-B14F-4D97-AF65-F5344CB8AC3E}">
        <p14:creationId xmlns:p14="http://schemas.microsoft.com/office/powerpoint/2010/main" val="35996712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53"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9712" y="260648"/>
            <a:ext cx="4968552" cy="1143000"/>
          </a:xfrm>
        </p:spPr>
        <p:txBody>
          <a:bodyPr>
            <a:noAutofit/>
          </a:bodyPr>
          <a:lstStyle/>
          <a:p>
            <a:r>
              <a:rPr lang="ru-RU" sz="7200" b="1" dirty="0" smtClean="0">
                <a:solidFill>
                  <a:schemeClr val="accent1">
                    <a:lumMod val="40000"/>
                    <a:lumOff val="60000"/>
                  </a:schemeClr>
                </a:solidFill>
                <a:latin typeface="Segoe Script" pitchFamily="34" charset="0"/>
              </a:rPr>
              <a:t>Юпитер</a:t>
            </a:r>
            <a:endParaRPr lang="ru-RU" sz="7200" b="1" dirty="0">
              <a:solidFill>
                <a:schemeClr val="accent1">
                  <a:lumMod val="40000"/>
                  <a:lumOff val="60000"/>
                </a:schemeClr>
              </a:solidFill>
              <a:latin typeface="Segoe Script" pitchFamily="34" charset="0"/>
            </a:endParaRPr>
          </a:p>
        </p:txBody>
      </p:sp>
      <p:pic>
        <p:nvPicPr>
          <p:cNvPr id="6" name="Содержимое 5" descr="org_sgpd200.png"/>
          <p:cNvPicPr>
            <a:picLocks noGrp="1" noChangeAspect="1"/>
          </p:cNvPicPr>
          <p:nvPr>
            <p:ph idx="1"/>
          </p:nvPr>
        </p:nvPicPr>
        <p:blipFill>
          <a:blip r:embed="rId2" cstate="screen"/>
          <a:stretch>
            <a:fillRect/>
          </a:stretch>
        </p:blipFill>
        <p:spPr>
          <a:xfrm>
            <a:off x="-1" y="980728"/>
            <a:ext cx="5996617" cy="5162916"/>
          </a:xfrm>
          <a:prstGeom prst="ellipse">
            <a:avLst/>
          </a:prstGeom>
          <a:ln>
            <a:noFill/>
          </a:ln>
          <a:effectLst>
            <a:softEdge rad="112500"/>
          </a:effectLst>
        </p:spPr>
      </p:pic>
      <p:sp>
        <p:nvSpPr>
          <p:cNvPr id="7" name="Прямоугольник 6"/>
          <p:cNvSpPr/>
          <p:nvPr/>
        </p:nvSpPr>
        <p:spPr>
          <a:xfrm>
            <a:off x="5652120" y="1340768"/>
            <a:ext cx="3491880" cy="357020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prstClr val="black"/>
                </a:solidFill>
                <a:effectLst/>
                <a:uLnTx/>
                <a:uFillTx/>
                <a:latin typeface="Calibri"/>
                <a:ea typeface="+mn-ea"/>
                <a:cs typeface="+mn-cs"/>
              </a:rPr>
              <a:t>  </a:t>
            </a:r>
            <a:r>
              <a:rPr kumimoji="0" lang="ru-RU" sz="1800" b="0" i="0" u="none" strike="noStrike" kern="1200" cap="none" spc="0" normalizeH="0" baseline="0" noProof="0" dirty="0" smtClean="0">
                <a:ln>
                  <a:noFill/>
                </a:ln>
                <a:solidFill>
                  <a:srgbClr val="4F81BD">
                    <a:lumMod val="40000"/>
                    <a:lumOff val="60000"/>
                  </a:srgbClr>
                </a:solidFill>
                <a:effectLst/>
                <a:uLnTx/>
                <a:uFillTx/>
                <a:latin typeface="Calibri"/>
                <a:ea typeface="+mn-ea"/>
                <a:cs typeface="+mn-cs"/>
              </a:rPr>
              <a:t> </a:t>
            </a:r>
            <a:r>
              <a:rPr kumimoji="0" lang="ru-RU" sz="1600" b="1" i="0" u="none" strike="noStrike" kern="1200" cap="none" spc="0" normalizeH="0" baseline="0" noProof="0" dirty="0" smtClean="0">
                <a:ln>
                  <a:noFill/>
                </a:ln>
                <a:solidFill>
                  <a:srgbClr val="4F81BD">
                    <a:lumMod val="40000"/>
                    <a:lumOff val="60000"/>
                  </a:srgbClr>
                </a:solidFill>
                <a:effectLst/>
                <a:uLnTx/>
                <a:uFillTx/>
                <a:latin typeface="Calibri"/>
                <a:ea typeface="+mn-ea"/>
                <a:cs typeface="+mn-cs"/>
              </a:rPr>
              <a:t>Юпитер  – Юпитер – пятая планета от Солнца, крупнейшая в Солнечной системе. Ее объем в 1300 раз больше объема Земли. Принадлежит к газовым гигантам.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smtClean="0">
                <a:ln>
                  <a:noFill/>
                </a:ln>
                <a:solidFill>
                  <a:srgbClr val="4F81BD">
                    <a:lumMod val="40000"/>
                    <a:lumOff val="60000"/>
                  </a:srgbClr>
                </a:solidFill>
                <a:effectLst/>
                <a:uLnTx/>
                <a:uFillTx/>
                <a:latin typeface="Calibri"/>
                <a:ea typeface="+mn-ea"/>
                <a:cs typeface="+mn-cs"/>
              </a:rPr>
              <a:t>Вес на Юпитере увеличивается почти в 3 раза!</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smtClean="0">
                <a:ln>
                  <a:noFill/>
                </a:ln>
                <a:solidFill>
                  <a:srgbClr val="4F81BD">
                    <a:lumMod val="40000"/>
                    <a:lumOff val="60000"/>
                  </a:srgbClr>
                </a:solidFill>
                <a:effectLst/>
                <a:uLnTx/>
                <a:uFillTx/>
                <a:latin typeface="Calibri"/>
                <a:ea typeface="+mn-ea"/>
                <a:cs typeface="+mn-cs"/>
              </a:rPr>
              <a:t>Сутки примерно равны 9 – 10 часа. А год 12 лет!</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smtClean="0">
                <a:ln>
                  <a:noFill/>
                </a:ln>
                <a:solidFill>
                  <a:srgbClr val="4F81BD">
                    <a:lumMod val="40000"/>
                    <a:lumOff val="60000"/>
                  </a:srgbClr>
                </a:solidFill>
                <a:effectLst/>
                <a:uLnTx/>
                <a:uFillTx/>
                <a:latin typeface="Calibri"/>
                <a:ea typeface="+mn-ea"/>
                <a:cs typeface="+mn-cs"/>
              </a:rPr>
              <a:t> Знаете ли вы, дети , что у Юпитера есть кольца? Их можно различить только на фоне Солнца. Это потому, что свет от Солнца подсвечивает их для нас.</a:t>
            </a:r>
            <a:endParaRPr kumimoji="0" lang="ru-RU" sz="1600" b="1" i="0" u="none" strike="noStrike" kern="1200" cap="none" spc="0" normalizeH="0" baseline="0" noProof="0" dirty="0">
              <a:ln>
                <a:noFill/>
              </a:ln>
              <a:solidFill>
                <a:srgbClr val="4F81BD">
                  <a:lumMod val="40000"/>
                  <a:lumOff val="60000"/>
                </a:srgbClr>
              </a:solidFill>
              <a:effectLst/>
              <a:uLnTx/>
              <a:uFillTx/>
              <a:latin typeface="Calibri"/>
              <a:ea typeface="+mn-ea"/>
              <a:cs typeface="+mn-cs"/>
            </a:endParaRPr>
          </a:p>
        </p:txBody>
      </p:sp>
    </p:spTree>
    <p:extLst>
      <p:ext uri="{BB962C8B-B14F-4D97-AF65-F5344CB8AC3E}">
        <p14:creationId xmlns:p14="http://schemas.microsoft.com/office/powerpoint/2010/main" val="353640344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20"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edge">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5616624" cy="1143000"/>
          </a:xfrm>
        </p:spPr>
        <p:txBody>
          <a:bodyPr>
            <a:normAutofit/>
          </a:bodyPr>
          <a:lstStyle/>
          <a:p>
            <a:r>
              <a:rPr lang="ru-RU" sz="6600" b="1" dirty="0" smtClean="0">
                <a:solidFill>
                  <a:schemeClr val="accent6">
                    <a:lumMod val="20000"/>
                    <a:lumOff val="80000"/>
                  </a:schemeClr>
                </a:solidFill>
                <a:latin typeface="Segoe Script" pitchFamily="34" charset="0"/>
              </a:rPr>
              <a:t>Сатурн </a:t>
            </a:r>
            <a:endParaRPr lang="ru-RU" sz="6600" b="1" dirty="0">
              <a:solidFill>
                <a:schemeClr val="accent6">
                  <a:lumMod val="20000"/>
                  <a:lumOff val="80000"/>
                </a:schemeClr>
              </a:solidFill>
              <a:latin typeface="Segoe Script" pitchFamily="34" charset="0"/>
            </a:endParaRPr>
          </a:p>
        </p:txBody>
      </p:sp>
      <p:pic>
        <p:nvPicPr>
          <p:cNvPr id="4" name="Содержимое 3" descr="122960641_5174086_.jpg"/>
          <p:cNvPicPr>
            <a:picLocks noGrp="1" noChangeAspect="1"/>
          </p:cNvPicPr>
          <p:nvPr>
            <p:ph idx="1"/>
          </p:nvPr>
        </p:nvPicPr>
        <p:blipFill>
          <a:blip r:embed="rId2" cstate="screen"/>
          <a:stretch>
            <a:fillRect/>
          </a:stretch>
        </p:blipFill>
        <p:spPr>
          <a:xfrm>
            <a:off x="-108520" y="2344968"/>
            <a:ext cx="7020272" cy="4513032"/>
          </a:xfrm>
          <a:prstGeom prst="ellipse">
            <a:avLst/>
          </a:prstGeom>
          <a:ln>
            <a:noFill/>
          </a:ln>
          <a:effectLst>
            <a:softEdge rad="112500"/>
          </a:effectLst>
        </p:spPr>
      </p:pic>
      <p:sp>
        <p:nvSpPr>
          <p:cNvPr id="5" name="Прямоугольник 4"/>
          <p:cNvSpPr/>
          <p:nvPr/>
        </p:nvSpPr>
        <p:spPr>
          <a:xfrm>
            <a:off x="251520" y="1052736"/>
            <a:ext cx="8640960" cy="923330"/>
          </a:xfrm>
          <a:prstGeom prst="rect">
            <a:avLst/>
          </a:prstGeom>
        </p:spPr>
        <p:txBody>
          <a:bodyPr wrap="square">
            <a:spAutoFit/>
          </a:bodyPr>
          <a:lstStyle/>
          <a:p>
            <a:r>
              <a:rPr lang="ru-RU" dirty="0" smtClean="0">
                <a:solidFill>
                  <a:schemeClr val="accent6">
                    <a:lumMod val="20000"/>
                    <a:lumOff val="80000"/>
                  </a:schemeClr>
                </a:solidFill>
              </a:rPr>
              <a:t>  </a:t>
            </a:r>
            <a:r>
              <a:rPr lang="ru-RU" b="1" dirty="0" smtClean="0">
                <a:solidFill>
                  <a:schemeClr val="accent6">
                    <a:lumMod val="20000"/>
                    <a:lumOff val="80000"/>
                  </a:schemeClr>
                </a:solidFill>
              </a:rPr>
              <a:t>Сатурн</a:t>
            </a:r>
            <a:r>
              <a:rPr lang="ru-RU" dirty="0" smtClean="0">
                <a:solidFill>
                  <a:schemeClr val="accent6">
                    <a:lumMod val="20000"/>
                    <a:lumOff val="80000"/>
                  </a:schemeClr>
                </a:solidFill>
              </a:rPr>
              <a:t>  – шестая планета от Солнца и вторая по размерам планета в Солнечной системе после Юпитера. Сутки на Сатурне равняются 10 часам 34 минутам 13 секундам.  А год 29 лет!</a:t>
            </a:r>
          </a:p>
        </p:txBody>
      </p:sp>
      <p:sp>
        <p:nvSpPr>
          <p:cNvPr id="6" name="Прямоугольник 5"/>
          <p:cNvSpPr/>
          <p:nvPr/>
        </p:nvSpPr>
        <p:spPr>
          <a:xfrm>
            <a:off x="5868144" y="2636912"/>
            <a:ext cx="3275856" cy="3293209"/>
          </a:xfrm>
          <a:prstGeom prst="rect">
            <a:avLst/>
          </a:prstGeom>
        </p:spPr>
        <p:txBody>
          <a:bodyPr wrap="square">
            <a:spAutoFit/>
          </a:bodyPr>
          <a:lstStyle/>
          <a:p>
            <a:r>
              <a:rPr lang="ru-RU" sz="1600" dirty="0" smtClean="0">
                <a:solidFill>
                  <a:schemeClr val="accent6">
                    <a:lumMod val="20000"/>
                    <a:lumOff val="80000"/>
                  </a:schemeClr>
                </a:solidFill>
              </a:rPr>
              <a:t>Кроме колец вокруг Сатурна движутся 15 спутников. Самый крупный из них - Титан чуть-чуть меньше Меркурия. Плотная атмосфера Титана значительно толще земной и почти полностью состоит из азота, она не позволила увидеть поверхность спутника, но учёные предполагают, что внутреннее строение Титана схоже со строением Земли. Температура у его поверхности ниже минус 200 градусов.</a:t>
            </a:r>
          </a:p>
        </p:txBody>
      </p:sp>
    </p:spTree>
    <p:extLst>
      <p:ext uri="{BB962C8B-B14F-4D97-AF65-F5344CB8AC3E}">
        <p14:creationId xmlns:p14="http://schemas.microsoft.com/office/powerpoint/2010/main" val="351024790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0"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edge">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theme/theme1.xml><?xml version="1.0" encoding="utf-8"?>
<a:theme xmlns:a="http://schemas.openxmlformats.org/drawingml/2006/main" name="След самолета">
  <a:themeElements>
    <a:clrScheme name="След самолета">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След самолета">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ед самолета">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10.xml><?xml version="1.0" encoding="utf-8"?>
<a:theme xmlns:a="http://schemas.openxmlformats.org/drawingml/2006/main" name="4_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altLang="ru-RU" sz="1600" b="0" i="0" u="none" strike="noStrike" cap="none" normalizeH="0" baseline="0" smtClean="0">
            <a:ln>
              <a:noFill/>
            </a:ln>
            <a:solidFill>
              <a:schemeClr val="tx1"/>
            </a:solidFill>
            <a:effectLst/>
            <a:latin typeface="Times New Roman" panose="02020603050405020304" pitchFamily="18"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altLang="ru-RU" sz="1600" b="0" i="0" u="none" strike="noStrike" cap="none" normalizeH="0" baseline="0" smtClean="0">
            <a:ln>
              <a:noFill/>
            </a:ln>
            <a:solidFill>
              <a:schemeClr val="tx1"/>
            </a:solidFill>
            <a:effectLst/>
            <a:latin typeface="Times New Roman" panose="02020603050405020304" pitchFamily="18" charset="0"/>
            <a:cs typeface="Arial" panose="020B0604020202020204"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5_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altLang="ru-RU" sz="1600" b="0" i="0" u="none" strike="noStrike" cap="none" normalizeH="0" baseline="0" smtClean="0">
            <a:ln>
              <a:noFill/>
            </a:ln>
            <a:solidFill>
              <a:schemeClr val="tx1"/>
            </a:solidFill>
            <a:effectLst/>
            <a:latin typeface="Times New Roman" panose="02020603050405020304" pitchFamily="18"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altLang="ru-RU" sz="1600" b="0" i="0" u="none" strike="noStrike" cap="none" normalizeH="0" baseline="0" smtClean="0">
            <a:ln>
              <a:noFill/>
            </a:ln>
            <a:solidFill>
              <a:schemeClr val="tx1"/>
            </a:solidFill>
            <a:effectLst/>
            <a:latin typeface="Times New Roman" panose="02020603050405020304" pitchFamily="18" charset="0"/>
            <a:cs typeface="Arial" panose="020B0604020202020204"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6_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altLang="ru-RU" sz="1600" b="0" i="0" u="none" strike="noStrike" cap="none" normalizeH="0" baseline="0" smtClean="0">
            <a:ln>
              <a:noFill/>
            </a:ln>
            <a:solidFill>
              <a:schemeClr val="tx1"/>
            </a:solidFill>
            <a:effectLst/>
            <a:latin typeface="Times New Roman" panose="02020603050405020304" pitchFamily="18"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altLang="ru-RU" sz="1600" b="0" i="0" u="none" strike="noStrike" cap="none" normalizeH="0" baseline="0" smtClean="0">
            <a:ln>
              <a:noFill/>
            </a:ln>
            <a:solidFill>
              <a:schemeClr val="tx1"/>
            </a:solidFill>
            <a:effectLst/>
            <a:latin typeface="Times New Roman" panose="02020603050405020304" pitchFamily="18" charset="0"/>
            <a:cs typeface="Arial" panose="020B0604020202020204"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altLang="ru-RU" sz="1600" b="0" i="0" u="none" strike="noStrike" cap="none" normalizeH="0" baseline="0" smtClean="0">
            <a:ln>
              <a:noFill/>
            </a:ln>
            <a:solidFill>
              <a:schemeClr val="tx1"/>
            </a:solidFill>
            <a:effectLst/>
            <a:latin typeface="Times New Roman" panose="02020603050405020304" pitchFamily="18"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altLang="ru-RU" sz="1600" b="0" i="0" u="none" strike="noStrike" cap="none" normalizeH="0" baseline="0" smtClean="0">
            <a:ln>
              <a:noFill/>
            </a:ln>
            <a:solidFill>
              <a:schemeClr val="tx1"/>
            </a:solidFill>
            <a:effectLst/>
            <a:latin typeface="Times New Roman" panose="02020603050405020304" pitchFamily="18" charset="0"/>
            <a:cs typeface="Arial" panose="020B0604020202020204"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_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altLang="ru-RU" sz="1600" b="0" i="0" u="none" strike="noStrike" cap="none" normalizeH="0" baseline="0" smtClean="0">
            <a:ln>
              <a:noFill/>
            </a:ln>
            <a:solidFill>
              <a:schemeClr val="tx1"/>
            </a:solidFill>
            <a:effectLst/>
            <a:latin typeface="Times New Roman" panose="02020603050405020304" pitchFamily="18"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altLang="ru-RU" sz="1600" b="0" i="0" u="none" strike="noStrike" cap="none" normalizeH="0" baseline="0" smtClean="0">
            <a:ln>
              <a:noFill/>
            </a:ln>
            <a:solidFill>
              <a:schemeClr val="tx1"/>
            </a:solidFill>
            <a:effectLst/>
            <a:latin typeface="Times New Roman" panose="02020603050405020304" pitchFamily="18" charset="0"/>
            <a:cs typeface="Arial" panose="020B0604020202020204"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2_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altLang="ru-RU" sz="1600" b="0" i="0" u="none" strike="noStrike" cap="none" normalizeH="0" baseline="0" smtClean="0">
            <a:ln>
              <a:noFill/>
            </a:ln>
            <a:solidFill>
              <a:schemeClr val="tx1"/>
            </a:solidFill>
            <a:effectLst/>
            <a:latin typeface="Times New Roman" panose="02020603050405020304" pitchFamily="18"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altLang="ru-RU" sz="1600" b="0" i="0" u="none" strike="noStrike" cap="none" normalizeH="0" baseline="0" smtClean="0">
            <a:ln>
              <a:noFill/>
            </a:ln>
            <a:solidFill>
              <a:schemeClr val="tx1"/>
            </a:solidFill>
            <a:effectLst/>
            <a:latin typeface="Times New Roman" panose="02020603050405020304" pitchFamily="18" charset="0"/>
            <a:cs typeface="Arial" panose="020B0604020202020204"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3_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altLang="ru-RU" sz="1600" b="0" i="0" u="none" strike="noStrike" cap="none" normalizeH="0" baseline="0" smtClean="0">
            <a:ln>
              <a:noFill/>
            </a:ln>
            <a:solidFill>
              <a:schemeClr val="tx1"/>
            </a:solidFill>
            <a:effectLst/>
            <a:latin typeface="Times New Roman" panose="02020603050405020304" pitchFamily="18"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altLang="ru-RU" sz="1600" b="0" i="0" u="none" strike="noStrike" cap="none" normalizeH="0" baseline="0" smtClean="0">
            <a:ln>
              <a:noFill/>
            </a:ln>
            <a:solidFill>
              <a:schemeClr val="tx1"/>
            </a:solidFill>
            <a:effectLst/>
            <a:latin typeface="Times New Roman" panose="02020603050405020304" pitchFamily="18" charset="0"/>
            <a:cs typeface="Arial" panose="020B0604020202020204"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TM04033937[[fn=След самолета]]</Template>
  <TotalTime>63</TotalTime>
  <Words>431</Words>
  <Application>Microsoft Office PowerPoint</Application>
  <PresentationFormat>Экран (4:3)</PresentationFormat>
  <Paragraphs>55</Paragraphs>
  <Slides>26</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12</vt:i4>
      </vt:variant>
      <vt:variant>
        <vt:lpstr>Заголовки слайдов</vt:lpstr>
      </vt:variant>
      <vt:variant>
        <vt:i4>26</vt:i4>
      </vt:variant>
    </vt:vector>
  </HeadingPairs>
  <TitlesOfParts>
    <vt:vector size="44" baseType="lpstr">
      <vt:lpstr>Arial</vt:lpstr>
      <vt:lpstr>Calibri</vt:lpstr>
      <vt:lpstr>Century Gothic</vt:lpstr>
      <vt:lpstr>Comic Sans MS</vt:lpstr>
      <vt:lpstr>Segoe Script</vt:lpstr>
      <vt:lpstr>Times New Roman</vt:lpstr>
      <vt:lpstr>След самолета</vt:lpstr>
      <vt:lpstr>Тема Office</vt:lpstr>
      <vt:lpstr>1_Тема Office</vt:lpstr>
      <vt:lpstr>2_Тема Office</vt:lpstr>
      <vt:lpstr>3_Тема Office</vt:lpstr>
      <vt:lpstr>Оформление по умолчанию</vt:lpstr>
      <vt:lpstr>1_Оформление по умолчанию</vt:lpstr>
      <vt:lpstr>2_Оформление по умолчанию</vt:lpstr>
      <vt:lpstr>3_Оформление по умолчанию</vt:lpstr>
      <vt:lpstr>4_Оформление по умолчанию</vt:lpstr>
      <vt:lpstr>5_Оформление по умолчанию</vt:lpstr>
      <vt:lpstr>6_Оформление по умолчанию</vt:lpstr>
      <vt:lpstr>Презентация PowerPoint</vt:lpstr>
      <vt:lpstr>Презентация PowerPoint</vt:lpstr>
      <vt:lpstr>Солнце </vt:lpstr>
      <vt:lpstr>Презентация PowerPoint</vt:lpstr>
      <vt:lpstr>Венера</vt:lpstr>
      <vt:lpstr>Земля</vt:lpstr>
      <vt:lpstr>Марс</vt:lpstr>
      <vt:lpstr>Юпитер</vt:lpstr>
      <vt:lpstr>Сатурн </vt:lpstr>
      <vt:lpstr>Уран</vt:lpstr>
      <vt:lpstr>Нептун</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Nikku ga Kill</dc:creator>
  <cp:lastModifiedBy>Nikku ga Kill</cp:lastModifiedBy>
  <cp:revision>6</cp:revision>
  <dcterms:created xsi:type="dcterms:W3CDTF">2023-04-05T12:29:01Z</dcterms:created>
  <dcterms:modified xsi:type="dcterms:W3CDTF">2023-04-05T13:32:41Z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2028771</vt:lpwstr>
  </property>
  <property fmtid="{D5CDD505-2E9C-101B-9397-08002B2CF9AE}" name="NXPowerLiteSettings" pid="3">
    <vt:lpwstr>F7000400038000</vt:lpwstr>
  </property>
  <property fmtid="{D5CDD505-2E9C-101B-9397-08002B2CF9AE}" name="NXPowerLiteVersion" pid="4">
    <vt:lpwstr>S9.2.0</vt:lpwstr>
  </property>
</Properties>
</file>