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9" r:id="rId4"/>
    <p:sldId id="271" r:id="rId5"/>
    <p:sldId id="272" r:id="rId6"/>
    <p:sldId id="274" r:id="rId7"/>
    <p:sldId id="276" r:id="rId8"/>
    <p:sldId id="263" r:id="rId9"/>
    <p:sldId id="264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41" autoAdjust="0"/>
    <p:restoredTop sz="94660"/>
  </p:normalViewPr>
  <p:slideViewPr>
    <p:cSldViewPr snapToGrid="0">
      <p:cViewPr>
        <p:scale>
          <a:sx n="54" d="100"/>
          <a:sy n="54" d="100"/>
        </p:scale>
        <p:origin x="-1122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9237" y="785446"/>
            <a:ext cx="7091361" cy="1031308"/>
          </a:xfrm>
        </p:spPr>
        <p:txBody>
          <a:bodyPr rtlCol="0">
            <a:normAutofit/>
          </a:bodyPr>
          <a:lstStyle/>
          <a:p>
            <a:pPr algn="ctr" rtl="0"/>
            <a:r>
              <a:rPr lang="ru" sz="7200" b="1" dirty="0" smtClean="0">
                <a:latin typeface="Gabriola" panose="04040605051002020D02" pitchFamily="82" charset="0"/>
              </a:rPr>
              <a:t>День города</a:t>
            </a:r>
            <a:endParaRPr lang="ru" sz="7200" b="1" dirty="0"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799" y="6052577"/>
            <a:ext cx="7366093" cy="482694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2800" b="1" dirty="0" smtClean="0">
                <a:solidFill>
                  <a:srgbClr val="C00000"/>
                </a:solidFill>
              </a:rPr>
              <a:t>Н</a:t>
            </a:r>
            <a:r>
              <a:rPr lang="ru" sz="2800" b="1" smtClean="0">
                <a:solidFill>
                  <a:srgbClr val="C00000"/>
                </a:solidFill>
              </a:rPr>
              <a:t>аш Санкт - Петербург</a:t>
            </a:r>
            <a:endParaRPr lang="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082" y="1816754"/>
            <a:ext cx="5647764" cy="4235823"/>
          </a:xfrm>
          <a:prstGeom prst="ellipse">
            <a:avLst/>
          </a:prstGeom>
          <a:ln w="190500" cap="rnd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2459" y="1651270"/>
            <a:ext cx="3569541" cy="2772812"/>
          </a:xfrm>
        </p:spPr>
        <p:txBody>
          <a:bodyPr rtlCol="0">
            <a:normAutofit/>
          </a:bodyPr>
          <a:lstStyle/>
          <a:p>
            <a:pPr algn="ctr" rtl="0"/>
            <a:r>
              <a:rPr lang="ru" b="1" dirty="0"/>
              <a:t>16(27) мая 1703</a:t>
            </a:r>
            <a:r>
              <a:rPr lang="en-US" b="1" dirty="0"/>
              <a:t> </a:t>
            </a:r>
            <a:r>
              <a:rPr lang="ru" b="1" dirty="0"/>
              <a:t>года по решению русского царя Петра</a:t>
            </a:r>
            <a:r>
              <a:rPr lang="en-US" b="1" dirty="0"/>
              <a:t> I</a:t>
            </a:r>
            <a:r>
              <a:rPr lang="ru" b="1" dirty="0"/>
              <a:t> </a:t>
            </a:r>
            <a:r>
              <a:rPr lang="en-US" b="1" dirty="0"/>
              <a:t/>
            </a:r>
            <a:br>
              <a:rPr lang="en-US" b="1" dirty="0"/>
            </a:br>
            <a:r>
              <a:rPr lang="ru" b="1" dirty="0"/>
              <a:t>был заложен </a:t>
            </a:r>
            <a:r>
              <a:rPr lang="en-US" b="1" dirty="0"/>
              <a:t/>
            </a:r>
            <a:br>
              <a:rPr lang="en-US" b="1" dirty="0"/>
            </a:br>
            <a:r>
              <a:rPr lang="ru" b="1" dirty="0"/>
              <a:t>Санкт-Петербург!</a:t>
            </a:r>
            <a:endParaRPr lang="en-US" b="1" dirty="0"/>
          </a:p>
        </p:txBody>
      </p:sp>
      <p:pic>
        <p:nvPicPr>
          <p:cNvPr id="1026" name="Picture 2" descr="Что было раньше на месте Санкт-Петербурга? — История Росси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390" y="441035"/>
            <a:ext cx="7237786" cy="499157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3" y="556253"/>
            <a:ext cx="2743201" cy="2322178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3200" b="1" dirty="0"/>
              <a:t>Петр </a:t>
            </a:r>
            <a:r>
              <a:rPr lang="en-US" sz="3200" b="1" dirty="0"/>
              <a:t>I </a:t>
            </a:r>
            <a:r>
              <a:rPr lang="ru-RU" sz="3200" b="1" dirty="0"/>
              <a:t>– настоящий отец нашего города!</a:t>
            </a:r>
            <a:endParaRPr lang="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72084" y="3319163"/>
            <a:ext cx="2861328" cy="146799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Раньше, до Санкт-Петербурга, на этой земле были леса и болота.</a:t>
            </a:r>
          </a:p>
        </p:txBody>
      </p:sp>
      <p:sp>
        <p:nvSpPr>
          <p:cNvPr id="10" name="AutoShape 10" descr="День основания Санкт-Петербурга – Spb4u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16" y="671324"/>
            <a:ext cx="8476863" cy="555466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45348" y="2448846"/>
            <a:ext cx="3658393" cy="322581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Теперь Петропавловская крепость, с которой и начался наш город выглядит так.</a:t>
            </a:r>
            <a:br>
              <a:rPr lang="ru-RU" sz="2800" b="1" dirty="0"/>
            </a:br>
            <a:r>
              <a:rPr lang="ru-RU" sz="2800" b="1" dirty="0"/>
              <a:t>Такой её видят птицы.</a:t>
            </a:r>
            <a:br>
              <a:rPr lang="ru-RU" sz="2800" b="1" dirty="0"/>
            </a:br>
            <a:r>
              <a:rPr lang="ru-RU" sz="2800" b="1" dirty="0"/>
              <a:t>Во времена царей там изготавливали монеты для всей страны. </a:t>
            </a:r>
          </a:p>
        </p:txBody>
      </p:sp>
      <p:pic>
        <p:nvPicPr>
          <p:cNvPr id="5130" name="Picture 10" descr="Экскурсии в Петропавловскую крепость в Санкт-Петербурге: цены и ..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633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6494" y="2043953"/>
            <a:ext cx="3935505" cy="21649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Внутри находится Петропавловский собор – одна из главных достопримечательностей Санкт-Петербурга.</a:t>
            </a:r>
          </a:p>
        </p:txBody>
      </p:sp>
      <p:pic>
        <p:nvPicPr>
          <p:cNvPr id="6146" name="Picture 2" descr="Петропавловский собор: описание, адрес, время работы ..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488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365" y="196797"/>
            <a:ext cx="11580813" cy="12004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Сейчас Санкт-Петербург один из самых красивых городов мира. С величественной историей, памятниками, которым нет равных во всем свете!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457" y="1397213"/>
            <a:ext cx="4328990" cy="4639235"/>
          </a:xfrm>
        </p:spPr>
      </p:pic>
      <p:sp>
        <p:nvSpPr>
          <p:cNvPr id="6" name="TextBox 5"/>
          <p:cNvSpPr txBox="1"/>
          <p:nvPr/>
        </p:nvSpPr>
        <p:spPr>
          <a:xfrm>
            <a:off x="1828800" y="1721223"/>
            <a:ext cx="48356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Это – Герб Санкт-Петербурга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На гербе изображены: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Скипетр – символ империи.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Морской и речной якоря – символ того, что город является морским и речным портом. </a:t>
            </a:r>
          </a:p>
        </p:txBody>
      </p:sp>
    </p:spTree>
    <p:extLst>
      <p:ext uri="{BB962C8B-B14F-4D97-AF65-F5344CB8AC3E}">
        <p14:creationId xmlns:p14="http://schemas.microsoft.com/office/powerpoint/2010/main" val="1379922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475267" y="219165"/>
            <a:ext cx="3467893" cy="1271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Санкт-Петербург – город порт. 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25900" y="1465578"/>
            <a:ext cx="37361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Петр </a:t>
            </a:r>
            <a:r>
              <a:rPr lang="en-US" sz="2000" dirty="0"/>
              <a:t>I</a:t>
            </a:r>
            <a:r>
              <a:rPr lang="ru-RU" sz="2000" dirty="0"/>
              <a:t> основал свой город на воде не просто так. </a:t>
            </a:r>
          </a:p>
          <a:p>
            <a:pPr algn="ctr"/>
            <a:r>
              <a:rPr lang="ru-RU" sz="2000" dirty="0"/>
              <a:t>Ведь море и реки – главный источник жизни любого города. </a:t>
            </a:r>
          </a:p>
          <a:p>
            <a:pPr algn="ctr"/>
            <a:r>
              <a:rPr lang="ru-RU" sz="2000" dirty="0"/>
              <a:t>По морю в город и из города ежедневно оправляются сотни судов и кораблей. Они везут продукты, товары и людей. 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А в старые времена морской флот был главным защитником города и всей России! </a:t>
            </a:r>
          </a:p>
        </p:txBody>
      </p:sp>
    </p:spTree>
    <p:extLst>
      <p:ext uri="{BB962C8B-B14F-4D97-AF65-F5344CB8AC3E}">
        <p14:creationId xmlns:p14="http://schemas.microsoft.com/office/powerpoint/2010/main" val="2819177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0623" y="305892"/>
            <a:ext cx="3671047" cy="1600200"/>
          </a:xfrm>
        </p:spPr>
        <p:txBody>
          <a:bodyPr rtlCol="0">
            <a:noAutofit/>
          </a:bodyPr>
          <a:lstStyle/>
          <a:p>
            <a:pPr algn="ctr" rtl="0"/>
            <a:r>
              <a:rPr lang="ru-RU" sz="2800" b="1" dirty="0"/>
              <a:t>Все дело в том, что Санкт-Петербург город разводных мостов!</a:t>
            </a:r>
            <a:endParaRPr lang="ru" sz="2800" b="1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50622" y="2023188"/>
            <a:ext cx="3455895" cy="1177212"/>
          </a:xfrm>
        </p:spPr>
        <p:txBody>
          <a:bodyPr>
            <a:noAutofit/>
          </a:bodyPr>
          <a:lstStyle/>
          <a:p>
            <a:r>
              <a:rPr lang="ru-RU" sz="2000" b="1" dirty="0"/>
              <a:t>Каждую ночь с апреля по ноябрь мосты разводятся и пропускают по Неве корабли. </a:t>
            </a:r>
          </a:p>
          <a:p>
            <a:r>
              <a:rPr lang="ru-RU" sz="2000" b="1" dirty="0"/>
              <a:t>А зимой Нева замерзает и мосты не разводят. 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8727141" y="4121522"/>
            <a:ext cx="3294529" cy="1582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b="1" dirty="0"/>
              <a:t>Это выглядит очень красиво и люди с всего мира едут, чтобы своими глазами увидеть эту красоту!</a:t>
            </a:r>
          </a:p>
        </p:txBody>
      </p:sp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9012" y="611522"/>
            <a:ext cx="3358870" cy="2414066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2400" b="1" dirty="0"/>
              <a:t>В летную ночь в нашем городе светло как днем!</a:t>
            </a:r>
            <a:br>
              <a:rPr lang="ru-RU" sz="2400" b="1" dirty="0"/>
            </a:br>
            <a:r>
              <a:rPr lang="ru-RU" sz="2400" b="1" dirty="0"/>
              <a:t>Можно гулять и наслаждаться красотой Санкт-Петербурга.</a:t>
            </a:r>
            <a:endParaRPr lang="ru" sz="2400" b="1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498541" y="3657601"/>
            <a:ext cx="3469341" cy="2057400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Дело в том, что Петербург находится близко к Северному полюсу и между закатом и рассветом проходит всего несколько часов. Это явление называется белые ночи!</a:t>
            </a:r>
          </a:p>
        </p:txBody>
      </p:sp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2261_TF03461883" id="{671D4EC8-F0D2-4082-A1EE-2E45D761EB1A}" vid="{F8D861EF-0C3B-4A7E-8226-1AE546DA2581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245</TotalTime>
  <Words>270</Words>
  <Application>Microsoft Office PowerPoint</Application>
  <PresentationFormat>Произвольный</PresentationFormat>
  <Paragraphs>28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Играющие дети 16 х 9</vt:lpstr>
      <vt:lpstr>День города</vt:lpstr>
      <vt:lpstr>16(27) мая 1703 года по решению русского царя Петра I  был заложен  Санкт-Петербург!</vt:lpstr>
      <vt:lpstr>Петр I – настоящий отец нашего города!</vt:lpstr>
      <vt:lpstr>Теперь Петропавловская крепость, с которой и начался наш город выглядит так. Такой её видят птицы. Во времена царей там изготавливали монеты для всей страны. </vt:lpstr>
      <vt:lpstr>Внутри находится Петропавловский собор – одна из главных достопримечательностей Санкт-Петербурга.</vt:lpstr>
      <vt:lpstr>Сейчас Санкт-Петербург один из самых красивых городов мира. С величественной историей, памятниками, которым нет равных во всем свете! </vt:lpstr>
      <vt:lpstr>Санкт-Петербург – город порт. </vt:lpstr>
      <vt:lpstr>Все дело в том, что Санкт-Петербург город разводных мостов!</vt:lpstr>
      <vt:lpstr>В летную ночь в нашем городе светло как днем! Можно гулять и наслаждаться красотой Санкт-Петербурга.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днем рождения любимый город!</dc:title>
  <dc:creator>Nadia</dc:creator>
  <cp:lastModifiedBy>ДНС</cp:lastModifiedBy>
  <cp:revision>30</cp:revision>
  <dcterms:created xsi:type="dcterms:W3CDTF">2020-05-17T13:05:42Z</dcterms:created>
  <dcterms:modified xsi:type="dcterms:W3CDTF">2023-05-11T16:50:25Z</dcterms:modified>
</cp:coreProperties>
</file>