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BC1CB-9D62-49B6-AEAB-59590FAF72AD}" type="datetimeFigureOut">
              <a:rPr lang="ru-RU" smtClean="0"/>
              <a:pPr/>
              <a:t>19.12.2022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18EBC-093C-460E-8D53-EEFE5DCE38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201622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Двадцать второе декабря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16832"/>
            <a:ext cx="8964488" cy="172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88640"/>
            <a:ext cx="7992888" cy="5976664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лёт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H="1">
            <a:off x="2267744" y="1196752"/>
            <a:ext cx="1584176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572000" y="1196752"/>
            <a:ext cx="0" cy="16561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5076056" y="1196752"/>
            <a:ext cx="1440160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23528" y="2204864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отлёт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987824" y="3212976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полёт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68144" y="2132856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подлёт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1043608" y="2492896"/>
            <a:ext cx="5760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>
            <a:off x="1619672" y="2492896"/>
            <a:ext cx="0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3707904" y="3356992"/>
            <a:ext cx="576064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4283968" y="3356992"/>
            <a:ext cx="0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372200" y="2276872"/>
            <a:ext cx="1008112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7380312" y="2276872"/>
            <a:ext cx="0" cy="21602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allAtOnce"/>
      <p:bldP spid="11" grpId="0" build="allAtOnce"/>
      <p:bldP spid="12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260648"/>
            <a:ext cx="8136904" cy="6048672"/>
          </a:xfrm>
        </p:spPr>
        <p:txBody>
          <a:bodyPr>
            <a:normAutofit/>
          </a:bodyPr>
          <a:lstStyle/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</a:t>
            </a:r>
          </a:p>
          <a:p>
            <a:pPr algn="l"/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</a:p>
          <a:p>
            <a:pPr algn="l"/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</a:t>
            </a:r>
          </a:p>
          <a:p>
            <a:pPr algn="l"/>
            <a:endParaRPr lang="ru-RU" sz="5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Юлия\Downloads\дом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0"/>
            <a:ext cx="1628800" cy="1628800"/>
          </a:xfrm>
          <a:prstGeom prst="rect">
            <a:avLst/>
          </a:prstGeom>
          <a:noFill/>
        </p:spPr>
      </p:pic>
      <p:pic>
        <p:nvPicPr>
          <p:cNvPr id="1027" name="Picture 3" descr="C:\Users\Юлия\Downloads\улиц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916832"/>
            <a:ext cx="2239921" cy="1584176"/>
          </a:xfrm>
          <a:prstGeom prst="rect">
            <a:avLst/>
          </a:prstGeom>
          <a:noFill/>
        </p:spPr>
      </p:pic>
      <p:pic>
        <p:nvPicPr>
          <p:cNvPr id="1029" name="Picture 5" descr="https://papik.pro/uploads/posts/2021-12/1639309566_55-papik-pro-p-parta-klipart-5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717032"/>
            <a:ext cx="2384637" cy="172819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851920" y="476672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2276872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улице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72000" y="4293096"/>
            <a:ext cx="2304256" cy="7200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партой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 animBg="1"/>
      <p:bldP spid="8" grpId="0" build="allAtOnce" animBg="1"/>
      <p:bldP spid="9" grpId="0" build="allAtOnce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980728"/>
            <a:ext cx="309634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предлог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076056" y="980728"/>
            <a:ext cx="345638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приставка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2276872"/>
            <a:ext cx="3168352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часть речи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55576" y="3501008"/>
            <a:ext cx="309634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связи слов в предложении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4797152"/>
            <a:ext cx="3096344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пишется отдельно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148064" y="2348880"/>
            <a:ext cx="33843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часть слова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48064" y="3501008"/>
            <a:ext cx="33843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для образования новых слов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148064" y="4797152"/>
            <a:ext cx="3384376" cy="1008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пишется 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слитно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 animBg="1"/>
      <p:bldP spid="5" grpId="0" build="allAtOnce" animBg="1"/>
      <p:bldP spid="6" grpId="0" build="allAtOnce" animBg="1"/>
      <p:bldP spid="7" grpId="0" build="allAtOnce" animBg="1"/>
      <p:bldP spid="8" grpId="0" build="allAtOnce" animBg="1"/>
      <p:bldP spid="9" grpId="0" build="allAtOnce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404664"/>
            <a:ext cx="7772400" cy="5544616"/>
          </a:xfrm>
        </p:spPr>
        <p:txBody>
          <a:bodyPr/>
          <a:lstStyle/>
          <a:p>
            <a:pPr algn="l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Лодка (от)плыла (от)берега.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Мальчик (на)шёл (на)дороге монету.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Солнце (за)шло (за)тучу.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5544616"/>
          </a:xfrm>
        </p:spPr>
        <p:txBody>
          <a:bodyPr>
            <a:normAutofit/>
          </a:bodyPr>
          <a:lstStyle/>
          <a:p>
            <a:pPr algn="l"/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1. На уроке я понял …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2. Я научился …</a:t>
            </a:r>
            <a:br>
              <a:rPr lang="ru-RU" sz="4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3.Я испытал трудности в …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45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Двадцать второе декабря Классная работа</vt:lpstr>
      <vt:lpstr>Слайд 2</vt:lpstr>
      <vt:lpstr>Слайд 3</vt:lpstr>
      <vt:lpstr>Слайд 4</vt:lpstr>
      <vt:lpstr>Слайд 5</vt:lpstr>
      <vt:lpstr>Лодка (от)плыла (от)берега. Мальчик (на)шёл (на)дороге монету. Солнце (за)шло (за)тучу.  </vt:lpstr>
      <vt:lpstr>1. На уроке я понял … 2. Я научился … 3.Я испытал трудности в …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Двадцатое декабря Классная работа</dc:title>
  <dc:creator>Юлия</dc:creator>
  <cp:lastModifiedBy>Юлия</cp:lastModifiedBy>
  <cp:revision>12</cp:revision>
  <dcterms:created xsi:type="dcterms:W3CDTF">2022-12-16T10:09:07Z</dcterms:created>
  <dcterms:modified xsi:type="dcterms:W3CDTF">2022-12-19T07:59:05Z</dcterms:modified>
</cp:coreProperties>
</file>