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CDE881-C5DE-4BAD-B95F-D62211343FBE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3F9920-DB75-4ECF-80F3-FB5DA0F140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42F275-8D09-4F41-8635-C4041679F964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tags" Target="../tags/tag3.xml"/><Relationship Id="rId7" Type="http://schemas.openxmlformats.org/officeDocument/2006/relationships/image" Target="../media/image8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www.pngplay.com/wp-content/uploads/4/Dwarf-PNG-Images-H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1" y="1500174"/>
            <a:ext cx="3534581" cy="4857784"/>
          </a:xfrm>
          <a:prstGeom prst="rect">
            <a:avLst/>
          </a:prstGeom>
          <a:noFill/>
        </p:spPr>
      </p:pic>
      <p:pic>
        <p:nvPicPr>
          <p:cNvPr id="14" name="Рисунок 13" descr="7_1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899977">
            <a:off x="43454" y="488545"/>
            <a:ext cx="1476362" cy="1107272"/>
          </a:xfrm>
          <a:prstGeom prst="rect">
            <a:avLst/>
          </a:prstGeom>
        </p:spPr>
      </p:pic>
      <p:pic>
        <p:nvPicPr>
          <p:cNvPr id="15" name="Рисунок 14" descr="7_10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899977">
            <a:off x="5350715" y="4107904"/>
            <a:ext cx="972201" cy="729151"/>
          </a:xfrm>
          <a:prstGeom prst="rect">
            <a:avLst/>
          </a:prstGeom>
        </p:spPr>
      </p:pic>
      <p:pic>
        <p:nvPicPr>
          <p:cNvPr id="16" name="Рисунок 15" descr="7_10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899977">
            <a:off x="783270" y="2887111"/>
            <a:ext cx="521261" cy="390946"/>
          </a:xfrm>
          <a:prstGeom prst="rect">
            <a:avLst/>
          </a:prstGeom>
        </p:spPr>
      </p:pic>
      <p:pic>
        <p:nvPicPr>
          <p:cNvPr id="17" name="Рисунок 16" descr="7_10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899977">
            <a:off x="2348042" y="296113"/>
            <a:ext cx="894837" cy="671128"/>
          </a:xfrm>
          <a:prstGeom prst="rect">
            <a:avLst/>
          </a:prstGeom>
        </p:spPr>
      </p:pic>
      <p:pic>
        <p:nvPicPr>
          <p:cNvPr id="19" name="Рисунок 18" descr="7_10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2899977">
            <a:off x="5077057" y="2685768"/>
            <a:ext cx="776342" cy="582257"/>
          </a:xfrm>
          <a:prstGeom prst="rect">
            <a:avLst/>
          </a:prstGeom>
        </p:spPr>
      </p:pic>
      <p:sp>
        <p:nvSpPr>
          <p:cNvPr id="20" name="Стрелка вправо 19">
            <a:hlinkClick r:id="rId9" action="ppaction://hlinksldjump"/>
          </p:cNvPr>
          <p:cNvSpPr/>
          <p:nvPr/>
        </p:nvSpPr>
        <p:spPr>
          <a:xfrm>
            <a:off x="7679553" y="6000768"/>
            <a:ext cx="1464447" cy="857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Начать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2" name="Скругленная прямоугольная выноска 21"/>
          <p:cNvSpPr/>
          <p:nvPr/>
        </p:nvSpPr>
        <p:spPr>
          <a:xfrm>
            <a:off x="3875478" y="0"/>
            <a:ext cx="3411165" cy="2214554"/>
          </a:xfrm>
          <a:prstGeom prst="wedgeRoundRectCallout">
            <a:avLst/>
          </a:prstGeom>
          <a:solidFill>
            <a:srgbClr val="FFF74F"/>
          </a:solidFill>
          <a:ln>
            <a:solidFill>
              <a:srgbClr val="FFF7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34290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Ребята, в вагоне ехали монеты 10 рублей, 5 рублей, 2 рубля и 1 рубль. На станции они вышли прогуляться, а когда время пришло возвращаться в вагоны, они забыли кто в каком вагоне ехал. Помогите их распределить по вагонам, они помнят только то, что ехали в порядке </a:t>
            </a:r>
            <a:r>
              <a:rPr lang="ru-RU" sz="1600" dirty="0" smtClean="0">
                <a:solidFill>
                  <a:schemeClr val="tx1"/>
                </a:solidFill>
              </a:rPr>
              <a:t>возрастания.</a:t>
            </a:r>
            <a:endParaRPr lang="ru-RU" sz="1600" dirty="0" smtClean="0">
              <a:solidFill>
                <a:schemeClr val="tx1"/>
              </a:solidFill>
            </a:endParaRPr>
          </a:p>
        </p:txBody>
      </p:sp>
      <p:pic>
        <p:nvPicPr>
          <p:cNvPr id="18" name="Рисунок 17" descr="7_10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899977">
            <a:off x="6387138" y="2150392"/>
            <a:ext cx="894190" cy="67064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405 -2.18316E-6 L -5.01106E-7 -2.18316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allAtOnce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Прямая соединительная линия 10"/>
          <p:cNvCxnSpPr/>
          <p:nvPr/>
        </p:nvCxnSpPr>
        <p:spPr>
          <a:xfrm>
            <a:off x="0" y="5286388"/>
            <a:ext cx="91440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 descr="1620922452_25-phonoteka_org-p-fon-parovozik-dlya-detei-34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6F5F3"/>
              </a:clrFrom>
              <a:clrTo>
                <a:srgbClr val="F6F5F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07983" y="3000372"/>
            <a:ext cx="2700000" cy="2543590"/>
          </a:xfrm>
          <a:prstGeom prst="rect">
            <a:avLst/>
          </a:prstGeom>
        </p:spPr>
      </p:pic>
      <p:pic>
        <p:nvPicPr>
          <p:cNvPr id="4" name="Рисунок 3" descr="1620922452_25-phonoteka_org-p-fon-parovozik-dlya-detei-34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6F5F3"/>
              </a:clrFrom>
              <a:clrTo>
                <a:srgbClr val="F6F5F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04108" y="3000372"/>
            <a:ext cx="2700000" cy="2543590"/>
          </a:xfrm>
          <a:prstGeom prst="rect">
            <a:avLst/>
          </a:prstGeom>
        </p:spPr>
      </p:pic>
      <p:pic>
        <p:nvPicPr>
          <p:cNvPr id="6" name="Рисунок 5" descr="1620922452_25-phonoteka_org-p-fon-parovozik-dlya-detei-34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6F5F3"/>
              </a:clrFrom>
              <a:clrTo>
                <a:srgbClr val="F6F5F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6654" y="3000372"/>
            <a:ext cx="2700000" cy="2543590"/>
          </a:xfrm>
          <a:prstGeom prst="rect">
            <a:avLst/>
          </a:prstGeom>
        </p:spPr>
      </p:pic>
      <p:pic>
        <p:nvPicPr>
          <p:cNvPr id="5" name="Рисунок 4" descr="1620922452_25-phonoteka_org-p-fon-parovozik-dlya-detei-34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6F5F3"/>
              </a:clrFrom>
              <a:clrTo>
                <a:srgbClr val="F6F5F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410801" y="3000372"/>
            <a:ext cx="2700000" cy="2543590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0" y="5500702"/>
            <a:ext cx="91440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 descr="03799954acc37475a50175a03b7b1387.jpg">
            <a:hlinkClick r:id="" action="ppaction://macro?name=DragandDrop"/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clrChange>
              <a:clrFrom>
                <a:srgbClr val="FEFCFD"/>
              </a:clrFrom>
              <a:clrTo>
                <a:srgbClr val="FEFCFD">
                  <a:alpha val="0"/>
                </a:srgbClr>
              </a:clrTo>
            </a:clrChange>
          </a:blip>
          <a:srcRect l="8042" t="30690" r="80916" b="55209"/>
          <a:stretch>
            <a:fillRect/>
          </a:stretch>
        </p:blipFill>
        <p:spPr>
          <a:xfrm>
            <a:off x="2589595" y="428604"/>
            <a:ext cx="1285884" cy="1547287"/>
          </a:xfrm>
          <a:prstGeom prst="rect">
            <a:avLst/>
          </a:prstGeom>
        </p:spPr>
      </p:pic>
      <p:pic>
        <p:nvPicPr>
          <p:cNvPr id="13" name="Рисунок 12" descr="03799954acc37475a50175a03b7b1387.jpg">
            <a:hlinkClick r:id="" action="ppaction://macro?name=DragandDrop"/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clrChange>
              <a:clrFrom>
                <a:srgbClr val="FEFCFD"/>
              </a:clrFrom>
              <a:clrTo>
                <a:srgbClr val="FEFCFD">
                  <a:alpha val="0"/>
                </a:srgbClr>
              </a:clrTo>
            </a:clrChange>
          </a:blip>
          <a:srcRect l="7657" t="44791" r="80180" b="38542"/>
          <a:stretch>
            <a:fillRect/>
          </a:stretch>
        </p:blipFill>
        <p:spPr>
          <a:xfrm>
            <a:off x="875083" y="428604"/>
            <a:ext cx="1198968" cy="1548000"/>
          </a:xfrm>
          <a:prstGeom prst="rect">
            <a:avLst/>
          </a:prstGeom>
        </p:spPr>
      </p:pic>
      <p:pic>
        <p:nvPicPr>
          <p:cNvPr id="14" name="Рисунок 13" descr="03799954acc37475a50175a03b7b1387.jpg">
            <a:hlinkClick r:id="" action="ppaction://macro?name=DragandDrop"/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clrChange>
              <a:clrFrom>
                <a:srgbClr val="FEFCFD"/>
              </a:clrFrom>
              <a:clrTo>
                <a:srgbClr val="FEFCFD">
                  <a:alpha val="0"/>
                </a:srgbClr>
              </a:clrTo>
            </a:clrChange>
          </a:blip>
          <a:srcRect l="6570" t="61458" r="79978" b="19792"/>
          <a:stretch>
            <a:fillRect/>
          </a:stretch>
        </p:blipFill>
        <p:spPr>
          <a:xfrm>
            <a:off x="5589991" y="428604"/>
            <a:ext cx="1178727" cy="1548000"/>
          </a:xfrm>
          <a:prstGeom prst="rect">
            <a:avLst/>
          </a:prstGeom>
        </p:spPr>
      </p:pic>
      <p:pic>
        <p:nvPicPr>
          <p:cNvPr id="16" name="Рисунок 15" descr="03799954acc37475a50175a03b7b1387.jpg">
            <a:hlinkClick r:id="" action="ppaction://macro?name=DragandDrop"/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print">
            <a:clrChange>
              <a:clrFrom>
                <a:srgbClr val="FEFCFD"/>
              </a:clrFrom>
              <a:clrTo>
                <a:srgbClr val="FEFCFD">
                  <a:alpha val="0"/>
                </a:srgbClr>
              </a:clrTo>
            </a:clrChange>
          </a:blip>
          <a:srcRect l="8586" t="80208" r="79444" b="3125"/>
          <a:stretch>
            <a:fillRect/>
          </a:stretch>
        </p:blipFill>
        <p:spPr>
          <a:xfrm>
            <a:off x="4143372" y="428604"/>
            <a:ext cx="1179984" cy="1548000"/>
          </a:xfrm>
          <a:prstGeom prst="rect">
            <a:avLst/>
          </a:prstGeom>
        </p:spPr>
      </p:pic>
      <p:sp>
        <p:nvSpPr>
          <p:cNvPr id="17" name="Стрелка вправо 16">
            <a:hlinkClick r:id="rId9" action="ppaction://hlinksldjump"/>
          </p:cNvPr>
          <p:cNvSpPr/>
          <p:nvPr/>
        </p:nvSpPr>
        <p:spPr>
          <a:xfrm>
            <a:off x="7191404" y="6000768"/>
            <a:ext cx="1952596" cy="857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Заново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33,74835;271,8735"/>
  <p:tag name="КОНЕЧНОЕ ПОЛОЖЕНИЕ" val="260,4113;47,108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33,74835;91,87228"/>
  <p:tag name="КОНЕЧНОЕ ПОЛОЖЕНИЕ" val="263,1957;303,390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33,74835;586,8757"/>
  <p:tag name="КОНЕЧНОЕ ПОЛОЖЕНИЕ" val="258,2739;544,921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33,74835;434,9997"/>
  <p:tag name="КОНЕЧНОЕ ПОЛОЖЕНИЕ" val="263,1957;795,16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60</Words>
  <Application>Microsoft Office PowerPoint</Application>
  <PresentationFormat>Экран (4:3)</PresentationFormat>
  <Paragraphs>4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</cp:revision>
  <dcterms:created xsi:type="dcterms:W3CDTF">2023-05-11T15:30:53Z</dcterms:created>
  <dcterms:modified xsi:type="dcterms:W3CDTF">2023-05-11T15:33:57Z</dcterms:modified>
</cp:coreProperties>
</file>