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2"/>
  </p:notesMasterIdLst>
  <p:sldIdLst>
    <p:sldId id="256" r:id="rId2"/>
    <p:sldId id="262" r:id="rId3"/>
    <p:sldId id="257" r:id="rId4"/>
    <p:sldId id="258" r:id="rId5"/>
    <p:sldId id="259" r:id="rId6"/>
    <p:sldId id="260" r:id="rId7"/>
    <p:sldId id="261" r:id="rId8"/>
    <p:sldId id="263" r:id="rId9"/>
    <p:sldId id="265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809" autoAdjust="0"/>
    <p:restoredTop sz="98208" autoAdjust="0"/>
  </p:normalViewPr>
  <p:slideViewPr>
    <p:cSldViewPr>
      <p:cViewPr>
        <p:scale>
          <a:sx n="100" d="100"/>
          <a:sy n="100" d="100"/>
        </p:scale>
        <p:origin x="-504" y="21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F97FDEDF-3851-432E-AFBE-224F1E7D41B4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598B594-73FE-438E-A56C-5883854E335D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="" xmlns:p14="http://schemas.microsoft.com/office/powerpoint/2010/main" val="27398044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5349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9" name="Заголовок 28"/>
          <p:cNvSpPr>
            <a:spLocks noGrp="1"/>
          </p:cNvSpPr>
          <p:nvPr>
            <p:ph type="ctrTitle"/>
          </p:nvPr>
        </p:nvSpPr>
        <p:spPr>
          <a:xfrm>
            <a:off x="381000" y="4853411"/>
            <a:ext cx="8458200" cy="1222375"/>
          </a:xfrm>
        </p:spPr>
        <p:txBody>
          <a:bodyPr anchor="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381000" y="3886200"/>
            <a:ext cx="8458200" cy="914400"/>
          </a:xfrm>
        </p:spPr>
        <p:txBody>
          <a:bodyPr anchor="b"/>
          <a:lstStyle>
            <a:lvl1pPr marL="0" indent="0" algn="l">
              <a:buNone/>
              <a:defRPr sz="240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6" name="Дата 1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2" name="Нижний колонтитул 1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5" name="Номер слайда 14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549276"/>
            <a:ext cx="18288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549276"/>
            <a:ext cx="62484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Заголовок 2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7" name="Содержимое 2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>
          <a:xfrm>
            <a:off x="3581400" y="76200"/>
            <a:ext cx="2895600" cy="288925"/>
          </a:xfrm>
        </p:spPr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>
          <a:xfrm>
            <a:off x="8229600" y="6473952"/>
            <a:ext cx="758952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3444902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>
          <a:xfrm>
            <a:off x="381000" y="1676400"/>
            <a:ext cx="8458200" cy="1219200"/>
          </a:xfrm>
        </p:spPr>
        <p:txBody>
          <a:bodyPr anchor="b"/>
          <a:lstStyle>
            <a:lvl1pPr marL="0" indent="0" algn="r">
              <a:buNone/>
              <a:defRPr sz="2000">
                <a:solidFill>
                  <a:schemeClr val="tx2">
                    <a:shade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11" name="Нижний колонтитул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6" name="Номер слайда 1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Заголовок 7"/>
          <p:cNvSpPr>
            <a:spLocks noGrp="1"/>
          </p:cNvSpPr>
          <p:nvPr>
            <p:ph type="title"/>
          </p:nvPr>
        </p:nvSpPr>
        <p:spPr>
          <a:xfrm>
            <a:off x="180475" y="2947085"/>
            <a:ext cx="8686800" cy="1184825"/>
          </a:xfrm>
        </p:spPr>
        <p:txBody>
          <a:bodyPr rtlCol="0" anchor="t"/>
          <a:lstStyle>
            <a:lvl1pPr algn="r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Заголовок 1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41910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343400" cy="47244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" name="Заголовок 28"/>
          <p:cNvSpPr>
            <a:spLocks noGrp="1"/>
          </p:cNvSpPr>
          <p:nvPr>
            <p:ph type="title"/>
          </p:nvPr>
        </p:nvSpPr>
        <p:spPr>
          <a:xfrm>
            <a:off x="304800" y="5410200"/>
            <a:ext cx="8610600" cy="88265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281444" y="666750"/>
            <a:ext cx="4290556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25" name="Текст 24"/>
          <p:cNvSpPr>
            <a:spLocks noGrp="1"/>
          </p:cNvSpPr>
          <p:nvPr>
            <p:ph type="body" sz="half" idx="3"/>
          </p:nvPr>
        </p:nvSpPr>
        <p:spPr>
          <a:xfrm>
            <a:off x="4645025" y="666750"/>
            <a:ext cx="4292241" cy="639762"/>
          </a:xfrm>
        </p:spPr>
        <p:txBody>
          <a:bodyPr anchor="ctr"/>
          <a:lstStyle>
            <a:lvl1pPr marL="0" indent="0">
              <a:buNone/>
              <a:defRPr sz="1800" b="0" cap="all" baseline="0">
                <a:solidFill>
                  <a:schemeClr val="accent1">
                    <a:shade val="50000"/>
                  </a:schemeClr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quarter" idx="2"/>
          </p:nvPr>
        </p:nvSpPr>
        <p:spPr>
          <a:xfrm>
            <a:off x="281444" y="1316037"/>
            <a:ext cx="429055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8" name="Содержимое 27"/>
          <p:cNvSpPr>
            <a:spLocks noGrp="1"/>
          </p:cNvSpPr>
          <p:nvPr>
            <p:ph sz="quarter" idx="4"/>
          </p:nvPr>
        </p:nvSpPr>
        <p:spPr>
          <a:xfrm>
            <a:off x="4648730" y="1316037"/>
            <a:ext cx="4288536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229600" y="6477000"/>
            <a:ext cx="762000" cy="246888"/>
          </a:xfr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514350" y="6019800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" name="Заголовок 29"/>
          <p:cNvSpPr>
            <a:spLocks noGrp="1"/>
          </p:cNvSpPr>
          <p:nvPr>
            <p:ph type="title"/>
          </p:nvPr>
        </p:nvSpPr>
        <p:spPr>
          <a:xfrm>
            <a:off x="301752" y="457200"/>
            <a:ext cx="8686800" cy="841248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2" name="Дата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24" name="Нижний колонтитул 2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514350" y="5849117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Заголовок 11"/>
          <p:cNvSpPr>
            <a:spLocks noGrp="1"/>
          </p:cNvSpPr>
          <p:nvPr>
            <p:ph type="title"/>
          </p:nvPr>
        </p:nvSpPr>
        <p:spPr>
          <a:xfrm>
            <a:off x="457200" y="5486400"/>
            <a:ext cx="8458200" cy="520700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idx="2"/>
          </p:nvPr>
        </p:nvSpPr>
        <p:spPr>
          <a:xfrm>
            <a:off x="457200" y="609600"/>
            <a:ext cx="3008313" cy="4800600"/>
          </a:xfrm>
        </p:spPr>
        <p:txBody>
          <a:bodyPr/>
          <a:lstStyle>
            <a:lvl1pPr marL="0" indent="0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Содержимое 13"/>
          <p:cNvSpPr>
            <a:spLocks noGrp="1"/>
          </p:cNvSpPr>
          <p:nvPr>
            <p:ph sz="half" idx="1"/>
          </p:nvPr>
        </p:nvSpPr>
        <p:spPr>
          <a:xfrm>
            <a:off x="3575050" y="609600"/>
            <a:ext cx="5340350" cy="48006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29" name="Нижний колонтитул 2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Рисунок 12"/>
          <p:cNvSpPr>
            <a:spLocks noGrp="1"/>
          </p:cNvSpPr>
          <p:nvPr>
            <p:ph type="pic" idx="1"/>
          </p:nvPr>
        </p:nvSpPr>
        <p:spPr>
          <a:xfrm>
            <a:off x="3505200" y="616634"/>
            <a:ext cx="5029200" cy="3657600"/>
          </a:xfrm>
          <a:solidFill>
            <a:schemeClr val="bg1"/>
          </a:solidFill>
          <a:ln w="6350">
            <a:solidFill>
              <a:schemeClr val="accent1"/>
            </a:solidFill>
          </a:ln>
          <a:effectLst>
            <a:reflection blurRad="1000" stA="49000" endA="500" endPos="10000" dist="900" dir="5400000" sy="-90000" algn="bl" rotWithShape="0"/>
          </a:effectLst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1" name="Номер слайда 3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7" name="Заголовок 16"/>
          <p:cNvSpPr>
            <a:spLocks noGrp="1"/>
          </p:cNvSpPr>
          <p:nvPr>
            <p:ph type="title"/>
          </p:nvPr>
        </p:nvSpPr>
        <p:spPr>
          <a:xfrm>
            <a:off x="381000" y="4993760"/>
            <a:ext cx="5867400" cy="522288"/>
          </a:xfrm>
        </p:spPr>
        <p:txBody>
          <a:bodyPr anchor="ctr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6" name="Текст 25"/>
          <p:cNvSpPr>
            <a:spLocks noGrp="1"/>
          </p:cNvSpPr>
          <p:nvPr>
            <p:ph type="body" sz="half" idx="2"/>
          </p:nvPr>
        </p:nvSpPr>
        <p:spPr>
          <a:xfrm>
            <a:off x="381000" y="5533218"/>
            <a:ext cx="5867400" cy="768350"/>
          </a:xfrm>
        </p:spPr>
        <p:txBody>
          <a:bodyPr lIns="109728" tIns="0"/>
          <a:lstStyle>
            <a:lvl1pPr marL="0" indent="0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Текст 7"/>
          <p:cNvSpPr>
            <a:spLocks noGrp="1"/>
          </p:cNvSpPr>
          <p:nvPr>
            <p:ph type="body" idx="1"/>
          </p:nvPr>
        </p:nvSpPr>
        <p:spPr>
          <a:xfrm>
            <a:off x="304800" y="1554162"/>
            <a:ext cx="86868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1" name="Дата 10"/>
          <p:cNvSpPr>
            <a:spLocks noGrp="1"/>
          </p:cNvSpPr>
          <p:nvPr>
            <p:ph type="dt" sz="half" idx="2"/>
          </p:nvPr>
        </p:nvSpPr>
        <p:spPr>
          <a:xfrm>
            <a:off x="6477000" y="76200"/>
            <a:ext cx="2514600" cy="288925"/>
          </a:xfrm>
          <a:prstGeom prst="rect">
            <a:avLst/>
          </a:prstGeom>
        </p:spPr>
        <p:txBody>
          <a:bodyPr vert="horz"/>
          <a:lstStyle>
            <a:lvl1pPr algn="l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01.02.2023</a:t>
            </a:fld>
            <a:endParaRPr lang="ru-RU"/>
          </a:p>
        </p:txBody>
      </p:sp>
      <p:sp>
        <p:nvSpPr>
          <p:cNvPr id="28" name="Нижний колонтитул 27"/>
          <p:cNvSpPr>
            <a:spLocks noGrp="1"/>
          </p:cNvSpPr>
          <p:nvPr>
            <p:ph type="ftr" sz="quarter" idx="3"/>
          </p:nvPr>
        </p:nvSpPr>
        <p:spPr>
          <a:xfrm>
            <a:off x="3124200" y="76200"/>
            <a:ext cx="3352800" cy="28892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229600" y="6477000"/>
            <a:ext cx="762000" cy="244475"/>
          </a:xfrm>
          <a:prstGeom prst="rect">
            <a:avLst/>
          </a:prstGeom>
        </p:spPr>
        <p:txBody>
          <a:bodyPr vert="horz"/>
          <a:lstStyle>
            <a:lvl1pPr algn="r" eaLnBrk="1" latinLnBrk="0" hangingPunct="1">
              <a:defRPr kumimoji="0" sz="1200">
                <a:solidFill>
                  <a:schemeClr val="accent1">
                    <a:shade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Заголовок 9"/>
          <p:cNvSpPr>
            <a:spLocks noGrp="1"/>
          </p:cNvSpPr>
          <p:nvPr>
            <p:ph type="title"/>
          </p:nvPr>
        </p:nvSpPr>
        <p:spPr>
          <a:xfrm>
            <a:off x="304800" y="457200"/>
            <a:ext cx="8686800" cy="838200"/>
          </a:xfrm>
          <a:prstGeom prst="rect">
            <a:avLst/>
          </a:prstGeom>
        </p:spPr>
        <p:txBody>
          <a:bodyPr vert="horz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514350" y="1050898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514350" y="1057986"/>
            <a:ext cx="8629650" cy="2381"/>
          </a:xfrm>
          <a:prstGeom prst="line">
            <a:avLst/>
          </a:prstGeom>
          <a:noFill/>
          <a:ln w="9525" cap="flat" cmpd="sng" algn="ctr">
            <a:gradFill flip="none" rotWithShape="1">
              <a:gsLst>
                <a:gs pos="0">
                  <a:schemeClr val="accent1">
                    <a:alpha val="0"/>
                  </a:schemeClr>
                </a:gs>
                <a:gs pos="17000">
                  <a:schemeClr val="accent1"/>
                </a:gs>
                <a:gs pos="100000">
                  <a:schemeClr val="accent1"/>
                </a:gs>
              </a:gsLst>
              <a:lin ang="0" scaled="1"/>
              <a:tileRect/>
            </a:gra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kern="1200" cap="all" baseline="0">
          <a:solidFill>
            <a:schemeClr val="tx2"/>
          </a:solidFill>
          <a:effectLst>
            <a:reflection blurRad="12700" stA="48000" endA="300" endPos="55000" dir="5400000" sy="-90000" algn="bl" rotWithShape="0"/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"/>
        <a:defRPr kumimoji="0" sz="3200" kern="1200">
          <a:solidFill>
            <a:schemeClr val="tx2"/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"/>
        <a:defRPr kumimoji="0" sz="2800" kern="1200">
          <a:solidFill>
            <a:schemeClr val="tx2"/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"/>
        <a:defRPr kumimoji="0" sz="2400" kern="1200">
          <a:solidFill>
            <a:schemeClr val="tx2"/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1"/>
        </a:buClr>
        <a:buSzPct val="70000"/>
        <a:buFont typeface="Wingdings 2"/>
        <a:buChar char=""/>
        <a:defRPr kumimoji="0" sz="2000" kern="1200">
          <a:solidFill>
            <a:schemeClr val="tx2"/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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"/>
        <a:defRPr kumimoji="0" sz="1800" kern="1200">
          <a:solidFill>
            <a:schemeClr val="tx2"/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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"/>
        <a:defRPr kumimoji="0" sz="1600" kern="1200" baseline="0">
          <a:solidFill>
            <a:schemeClr val="tx2"/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1"/>
        </a:buClr>
        <a:buSzPct val="60000"/>
        <a:buFont typeface="Wingdings 2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png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88640"/>
            <a:ext cx="8820472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Муниципальное автономное дошкольное учреждение детский сад « Родничок»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1115616" y="2204864"/>
            <a:ext cx="7056784" cy="206210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Творческий отчет </a:t>
            </a:r>
          </a:p>
          <a:p>
            <a:pPr algn="ctr"/>
            <a:r>
              <a:rPr lang="ru-RU" sz="3200" b="1" dirty="0" smtClean="0">
                <a:latin typeface="Times New Roman" pitchFamily="18" charset="0"/>
                <a:cs typeface="Times New Roman" pitchFamily="18" charset="0"/>
              </a:rPr>
              <a:t>«Сенсорное воспитание детей младшего дошкольного возраста через дидактические игры»</a:t>
            </a:r>
            <a:endParaRPr lang="ru-RU" sz="3200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119664" y="5085184"/>
            <a:ext cx="302433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Выполнила: воспитатель</a:t>
            </a:r>
          </a:p>
          <a:p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Исаичева Л.А.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979712" y="6381328"/>
            <a:ext cx="4176464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г.Советский 2023г.</a:t>
            </a:r>
            <a:endParaRPr lang="ru-RU" sz="1600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172" name="Picture 4" descr="https://avatars.mds.yandex.net/i?id=00f76703c07f0b552b915aa8141dddc20260c291-8271622-images-thumbs&amp;n=13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0" y="4553743"/>
            <a:ext cx="2304256" cy="230425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619672" y="3429000"/>
            <a:ext cx="525658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4000" dirty="0" smtClean="0">
                <a:latin typeface="Times New Roman" pitchFamily="18" charset="0"/>
                <a:cs typeface="Times New Roman" pitchFamily="18" charset="0"/>
              </a:rPr>
              <a:t>Спасибо за внимание!</a:t>
            </a:r>
            <a:endParaRPr lang="ru-RU" sz="4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908720"/>
            <a:ext cx="7704856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Цель: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Повышение своего педагогического уровня, профессионального мастерства и компетентности.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827584" y="2132856"/>
            <a:ext cx="7272808" cy="206210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Задачи: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расширить знания о сенсорном воспитании детей младшего возраста.</a:t>
            </a:r>
          </a:p>
          <a:p>
            <a:pPr algn="just"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обогатить развивающую среду группы по сенсорному развитию (создание и приобретение новых игр при участии родителей)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образование родителей по данной теме (подготовка консультаций «Развитие сенсорных способностей у детей младшего возраста через дидактические игры», проведение бесед.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admin\Desktop\фото\IMG-20211126-WA000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499992" y="476672"/>
            <a:ext cx="4224469" cy="31683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7544" y="3645024"/>
            <a:ext cx="4320480" cy="29077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11560" y="692696"/>
            <a:ext cx="3312368" cy="221599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u="sng" dirty="0" smtClean="0">
                <a:latin typeface="Times New Roman" pitchFamily="18" charset="0"/>
                <a:cs typeface="Times New Roman" pitchFamily="18" charset="0"/>
              </a:rPr>
              <a:t>Дидактические игры с применением конструктор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</a:t>
            </a:r>
          </a:p>
          <a:p>
            <a:endParaRPr lang="ru-RU" dirty="0" smtClean="0"/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«Сравни  башни по высоте»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«Какого цвета не стало?»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«Лесенки»</a:t>
            </a:r>
          </a:p>
          <a:p>
            <a:pPr>
              <a:buFont typeface="Wingdings" pitchFamily="2" charset="2"/>
              <a:buChar char="ü"/>
            </a:pPr>
            <a:r>
              <a:rPr lang="ru-RU" sz="1600" dirty="0" smtClean="0">
                <a:latin typeface="Times New Roman" pitchFamily="18" charset="0"/>
                <a:cs typeface="Times New Roman" pitchFamily="18" charset="0"/>
              </a:rPr>
              <a:t>«Дорожки»</a:t>
            </a:r>
          </a:p>
          <a:p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1979712" y="116632"/>
            <a:ext cx="417646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u="sng" dirty="0" smtClean="0">
                <a:latin typeface="Times New Roman" pitchFamily="18" charset="0"/>
                <a:cs typeface="Times New Roman" pitchFamily="18" charset="0"/>
              </a:rPr>
              <a:t>Работа с детьми</a:t>
            </a:r>
            <a:endParaRPr lang="ru-RU" sz="24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932040" y="260648"/>
            <a:ext cx="3830826" cy="324036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3075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51520" y="3501008"/>
            <a:ext cx="424847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Прямоугольник 3"/>
          <p:cNvSpPr/>
          <p:nvPr/>
        </p:nvSpPr>
        <p:spPr>
          <a:xfrm>
            <a:off x="251520" y="692696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Сенсорные дорожки для развития мелкой моторики детей</a:t>
            </a:r>
          </a:p>
          <a:p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 использованием разных по фактуре материалов: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err="1" smtClean="0">
                <a:latin typeface="Times New Roman" pitchFamily="18" charset="0"/>
                <a:cs typeface="Times New Roman" pitchFamily="18" charset="0"/>
              </a:rPr>
              <a:t>Пайетки</a:t>
            </a: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Пуговицы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Трубочки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Керамическая мозаика</a:t>
            </a:r>
          </a:p>
          <a:p>
            <a:pPr>
              <a:buFont typeface="Wingdings" pitchFamily="2" charset="2"/>
              <a:buChar char="ü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endParaRPr lang="ru-RU" sz="20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332656"/>
            <a:ext cx="4248472" cy="295232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3501008"/>
            <a:ext cx="4248472" cy="30963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4572000" y="332656"/>
            <a:ext cx="4572000" cy="3170099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Тактильные шарики для развития мелкой моторики детей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Семечки подсолнуха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Фасоль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Тыквенные семечки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Макароны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Мука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Гречка</a:t>
            </a:r>
          </a:p>
          <a:p>
            <a:pPr>
              <a:buFont typeface="Wingdings" pitchFamily="2" charset="2"/>
              <a:buChar char="ü"/>
            </a:pPr>
            <a:r>
              <a:rPr lang="ru-RU" sz="2000" dirty="0" smtClean="0">
                <a:latin typeface="Times New Roman" pitchFamily="18" charset="0"/>
                <a:cs typeface="Times New Roman" pitchFamily="18" charset="0"/>
              </a:rPr>
              <a:t>Рис</a:t>
            </a:r>
          </a:p>
          <a:p>
            <a:pPr>
              <a:buFont typeface="Wingdings" pitchFamily="2" charset="2"/>
              <a:buChar char="ü"/>
            </a:pPr>
            <a:endParaRPr lang="ru-RU" sz="20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1520" y="1412776"/>
            <a:ext cx="3600400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076056" y="1340768"/>
            <a:ext cx="3744416" cy="51845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683568" y="476672"/>
            <a:ext cx="7488832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Массажные коврики из бросового материала.</a:t>
            </a:r>
            <a:endParaRPr lang="ru-RU" sz="2000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79512" y="188640"/>
            <a:ext cx="4320480" cy="35010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TextBox 2"/>
          <p:cNvSpPr txBox="1"/>
          <p:nvPr/>
        </p:nvSpPr>
        <p:spPr>
          <a:xfrm>
            <a:off x="5004048" y="404664"/>
            <a:ext cx="3456384" cy="209288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Игры с прищепками</a:t>
            </a:r>
          </a:p>
          <a:p>
            <a:pPr algn="ctr"/>
            <a:endParaRPr lang="ru-RU" sz="2000" u="sng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Лучики для солнышка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Капельки для тучки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Иголки для ежика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Иголки для елочки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Овощи 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88024" y="3717032"/>
            <a:ext cx="4032448" cy="28803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6" name="TextBox 5"/>
          <p:cNvSpPr txBox="1"/>
          <p:nvPr/>
        </p:nvSpPr>
        <p:spPr>
          <a:xfrm>
            <a:off x="251520" y="4437112"/>
            <a:ext cx="3816424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Игры-шнуровки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бусинками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геометрическими  фигурами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фигурами животных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07504" y="3645024"/>
            <a:ext cx="4248472" cy="30243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88640"/>
            <a:ext cx="4392488" cy="338437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" name="TextBox 4"/>
          <p:cNvSpPr txBox="1"/>
          <p:nvPr/>
        </p:nvSpPr>
        <p:spPr>
          <a:xfrm>
            <a:off x="5076056" y="4149080"/>
            <a:ext cx="324036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u="sng" dirty="0" err="1" smtClean="0">
                <a:latin typeface="Times New Roman" pitchFamily="18" charset="0"/>
                <a:cs typeface="Times New Roman" pitchFamily="18" charset="0"/>
              </a:rPr>
              <a:t>Бизиборд-куб</a:t>
            </a:r>
            <a:endParaRPr lang="ru-RU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11560" y="260648"/>
            <a:ext cx="3600400" cy="123110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000" u="sng" dirty="0" smtClean="0">
                <a:latin typeface="Times New Roman" pitchFamily="18" charset="0"/>
                <a:cs typeface="Times New Roman" pitchFamily="18" charset="0"/>
              </a:rPr>
              <a:t>Пирамидки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геометрическими фигурами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кольцами</a:t>
            </a:r>
          </a:p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Стаканчики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499992" y="4509120"/>
            <a:ext cx="453650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buFont typeface="Wingdings" pitchFamily="2" charset="2"/>
              <a:buChar char="ü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 различными фактурами и предметами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67544" y="260648"/>
            <a:ext cx="8458200" cy="914400"/>
          </a:xfrm>
        </p:spPr>
        <p:txBody>
          <a:bodyPr>
            <a:normAutofit/>
          </a:bodyPr>
          <a:lstStyle/>
          <a:p>
            <a:pPr algn="ctr"/>
            <a:r>
              <a:rPr lang="ru-RU" sz="2000" b="1" u="sng" dirty="0" smtClean="0">
                <a:latin typeface="Times New Roman" pitchFamily="18" charset="0"/>
                <a:cs typeface="Times New Roman" pitchFamily="18" charset="0"/>
              </a:rPr>
              <a:t>Работа с родителями</a:t>
            </a:r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267744" y="1244660"/>
            <a:ext cx="4680520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46464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сотрудничество через консультации;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lang="ru-RU" dirty="0" smtClean="0">
                <a:solidFill>
                  <a:srgbClr val="464646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б</a:t>
            </a: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46464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еседы;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 typeface="Wingdings" pitchFamily="2" charset="2"/>
              <a:buChar char="ü"/>
              <a:tabLst/>
            </a:pPr>
            <a:r>
              <a:rPr kumimoji="0" lang="ru-RU" b="0" i="0" u="none" strike="noStrike" cap="none" normalizeH="0" baseline="0" dirty="0" smtClean="0">
                <a:ln>
                  <a:noFill/>
                </a:ln>
                <a:solidFill>
                  <a:srgbClr val="464646"/>
                </a:solidFill>
                <a:effectLst/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совместное изготовление и приобретение дидактического материал.</a:t>
            </a:r>
            <a:endParaRPr kumimoji="0" lang="ru-RU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555776" y="2852936"/>
            <a:ext cx="3888432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рек">
  <a:themeElements>
    <a:clrScheme name="Трек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Трек">
      <a:majorFont>
        <a:latin typeface="Franklin Gothic Medium"/>
        <a:ea typeface=""/>
        <a:cs typeface=""/>
        <a:font script="Jpan" typeface="HG創英角ｺﾞｼｯｸUB"/>
        <a:font script="Hang" typeface="돋움"/>
        <a:font script="Hans" typeface="隶书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Franklin Gothic Book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Трек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05000"/>
              </a:schemeClr>
            </a:duotone>
          </a:blip>
          <a:tile tx="0" ty="0" sx="95000" sy="95000" flip="none" algn="t"/>
        </a:blipFill>
        <a:blipFill>
          <a:blip xmlns:r="http://schemas.openxmlformats.org/officeDocument/2006/relationships" r:embed="rId2">
            <a:duotone>
              <a:schemeClr val="phClr">
                <a:shade val="30000"/>
                <a:satMod val="455000"/>
              </a:schemeClr>
              <a:schemeClr val="phClr">
                <a:tint val="95000"/>
                <a:satMod val="120000"/>
              </a:schemeClr>
            </a:duotone>
          </a:blip>
          <a:stretch>
            <a:fillRect/>
          </a:stretch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Opulent</Template>
  <TotalTime>341</TotalTime>
  <Words>157</Words>
  <Application>Microsoft Office PowerPoint</Application>
  <PresentationFormat>Экран (4:3)</PresentationFormat>
  <Paragraphs>56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10</vt:i4>
      </vt:variant>
    </vt:vector>
  </HeadingPairs>
  <TitlesOfParts>
    <vt:vector size="11" baseType="lpstr">
      <vt:lpstr>Трек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исаичева</cp:lastModifiedBy>
  <cp:revision>53</cp:revision>
  <dcterms:created xsi:type="dcterms:W3CDTF">2017-02-28T09:46:23Z</dcterms:created>
  <dcterms:modified xsi:type="dcterms:W3CDTF">2023-02-01T06:31:26Z</dcterms:modified>
</cp:coreProperties>
</file>