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51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00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07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57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09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7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2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91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4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8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96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F42DBA-9615-4B91-90AE-EDDB4062FC47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DC850D-5A68-4DEE-A8D9-EE6D711DA73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2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797790" y="4960137"/>
            <a:ext cx="5431810" cy="1463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75260" y="4960137"/>
            <a:ext cx="3335740" cy="1463040"/>
          </a:xfrm>
        </p:spPr>
        <p:txBody>
          <a:bodyPr>
            <a:normAutofit fontScale="92500"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педагог-психолог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15»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Миргородская Ольга Юрьевна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90" y="245659"/>
            <a:ext cx="5540992" cy="615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89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0"/>
            <a:ext cx="10768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09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93" y="0"/>
            <a:ext cx="107680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5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177420"/>
            <a:ext cx="10549719" cy="668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7" y="0"/>
            <a:ext cx="111775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10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09" y="0"/>
            <a:ext cx="10849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9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79" y="0"/>
            <a:ext cx="10549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88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79" y="0"/>
            <a:ext cx="104678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7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0"/>
            <a:ext cx="10536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70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3" y="0"/>
            <a:ext cx="10699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0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7" y="0"/>
            <a:ext cx="10440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82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1" y="0"/>
            <a:ext cx="109045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18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11</Words>
  <Application>Microsoft Office PowerPoint</Application>
  <PresentationFormat>Широкоэкранный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Рыбакова</dc:creator>
  <cp:lastModifiedBy>Рыбакова</cp:lastModifiedBy>
  <cp:revision>2</cp:revision>
  <dcterms:created xsi:type="dcterms:W3CDTF">2022-10-27T06:09:54Z</dcterms:created>
  <dcterms:modified xsi:type="dcterms:W3CDTF">2022-10-27T06:20:57Z</dcterms:modified>
</cp:coreProperties>
</file>