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32" y="-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B9CC-6AB7-427B-945B-726A819D4E56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C3ED0-3CF1-4F50-9E10-CF66F6CB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412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B9CC-6AB7-427B-945B-726A819D4E56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C3ED0-3CF1-4F50-9E10-CF66F6CB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463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B9CC-6AB7-427B-945B-726A819D4E56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C3ED0-3CF1-4F50-9E10-CF66F6CB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96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B9CC-6AB7-427B-945B-726A819D4E56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C3ED0-3CF1-4F50-9E10-CF66F6CB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550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B9CC-6AB7-427B-945B-726A819D4E56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C3ED0-3CF1-4F50-9E10-CF66F6CB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907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B9CC-6AB7-427B-945B-726A819D4E56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C3ED0-3CF1-4F50-9E10-CF66F6CB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96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B9CC-6AB7-427B-945B-726A819D4E56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C3ED0-3CF1-4F50-9E10-CF66F6CB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011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B9CC-6AB7-427B-945B-726A819D4E56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C3ED0-3CF1-4F50-9E10-CF66F6CB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537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B9CC-6AB7-427B-945B-726A819D4E56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C3ED0-3CF1-4F50-9E10-CF66F6CB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403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B9CC-6AB7-427B-945B-726A819D4E56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C3ED0-3CF1-4F50-9E10-CF66F6CB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620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B9CC-6AB7-427B-945B-726A819D4E56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C3ED0-3CF1-4F50-9E10-CF66F6CB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4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1B9CC-6AB7-427B-945B-726A819D4E56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C3ED0-3CF1-4F50-9E10-CF66F6CB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65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639198"/>
            <a:ext cx="9144000" cy="2387600"/>
          </a:xfrm>
        </p:spPr>
        <p:txBody>
          <a:bodyPr>
            <a:normAutofit/>
          </a:bodyPr>
          <a:lstStyle/>
          <a:p>
            <a:r>
              <a:rPr lang="en-US" sz="7200" dirty="0"/>
              <a:t>R</a:t>
            </a:r>
            <a:r>
              <a:rPr lang="en-US" sz="7200" dirty="0" smtClean="0"/>
              <a:t>ed priest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en-US" sz="7200" dirty="0" smtClean="0"/>
              <a:t>Antonio Vivaldi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1504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193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ИВАЛЬДИ Антонио - биография, новости, фото, дата рождения, пресс-досье.  Персоналии ГлобалМСК.ру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344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173" y="0"/>
            <a:ext cx="12056828" cy="695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262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9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845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12129961" cy="68580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Thank you for your attention</a:t>
            </a:r>
            <a:r>
              <a:rPr lang="ru-RU" sz="7200" dirty="0" smtClean="0"/>
              <a:t>!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2499" y="6055719"/>
            <a:ext cx="10515600" cy="435133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16611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</Words>
  <Application>Microsoft Office PowerPoint</Application>
  <PresentationFormat>Широкоэкранный</PresentationFormat>
  <Paragraphs>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Red priest Antonio Vivaldi</vt:lpstr>
      <vt:lpstr>Презентация PowerPoint</vt:lpstr>
      <vt:lpstr>Презентация PowerPoint</vt:lpstr>
      <vt:lpstr>Презентация PowerPoint</vt:lpstr>
      <vt:lpstr>Презентация PowerPoint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 priest Antonio Vivaldi</dc:title>
  <dc:creator>user</dc:creator>
  <cp:lastModifiedBy>user</cp:lastModifiedBy>
  <cp:revision>2</cp:revision>
  <dcterms:created xsi:type="dcterms:W3CDTF">2023-04-20T19:27:02Z</dcterms:created>
  <dcterms:modified xsi:type="dcterms:W3CDTF">2023-04-20T19:30:10Z</dcterms:modified>
</cp:coreProperties>
</file>