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59" r:id="rId8"/>
    <p:sldId id="268" r:id="rId9"/>
    <p:sldId id="260" r:id="rId10"/>
    <p:sldId id="261" r:id="rId11"/>
    <p:sldId id="270" r:id="rId12"/>
    <p:sldId id="271" r:id="rId13"/>
    <p:sldId id="272" r:id="rId14"/>
    <p:sldId id="262" r:id="rId15"/>
    <p:sldId id="278" r:id="rId16"/>
    <p:sldId id="263" r:id="rId17"/>
    <p:sldId id="274" r:id="rId18"/>
    <p:sldId id="275" r:id="rId19"/>
    <p:sldId id="276" r:id="rId20"/>
    <p:sldId id="277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300" y="-13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958C308-AC95-4B77-BF04-038BE1EC659D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4AC4AF-5485-40B8-8E3E-13B0165EB6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80728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Театральная афиша.</a:t>
            </a:r>
            <a:br>
              <a:rPr lang="ru-RU" sz="5400" dirty="0" smtClean="0"/>
            </a:br>
            <a:r>
              <a:rPr lang="ru-RU" sz="3600" dirty="0" smtClean="0"/>
              <a:t>Образ и безобразие!</a:t>
            </a:r>
            <a:endParaRPr lang="ru-RU" sz="3600" dirty="0"/>
          </a:p>
        </p:txBody>
      </p:sp>
      <p:pic>
        <p:nvPicPr>
          <p:cNvPr id="1026" name="Picture 2" descr="D:\Лиза\работа работа\урок_наставничество_афиша\урок 1_композиция_стилизация\ф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7776864" cy="271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0040" y="2996952"/>
            <a:ext cx="7772400" cy="464048"/>
          </a:xfrm>
        </p:spPr>
        <p:txBody>
          <a:bodyPr/>
          <a:lstStyle/>
          <a:p>
            <a:r>
              <a:rPr lang="ru-RU" dirty="0" smtClean="0"/>
              <a:t>Урок 1. «Композиция, образ и стилизация»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01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Усложнение или упрощение?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Принципы стилизации</a:t>
            </a:r>
            <a:endParaRPr lang="ru-RU" dirty="0"/>
          </a:p>
        </p:txBody>
      </p:sp>
      <p:pic>
        <p:nvPicPr>
          <p:cNvPr id="12290" name="Picture 2" descr="D:\Лиза\работа работа\урок_наставничество_афиша\урок 1_композиция_стилизация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30076"/>
            <a:ext cx="6242050" cy="467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II</a:t>
            </a:r>
            <a:r>
              <a:rPr lang="ru-RU" sz="2000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412592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183880" cy="105156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Меняем форму или содержание?</a:t>
            </a:r>
            <a:endParaRPr lang="ru-RU" dirty="0"/>
          </a:p>
        </p:txBody>
      </p:sp>
      <p:pic>
        <p:nvPicPr>
          <p:cNvPr id="13314" name="Picture 2" descr="D:\Лиза\работа работа\урок_наставничество_афиша\урок 1_композиция_стилизация\f8efa58f-3d54-4cc8-a5c2-a60c495dec9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75593"/>
            <a:ext cx="6972894" cy="5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II</a:t>
            </a:r>
            <a:r>
              <a:rPr lang="ru-RU" sz="2000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295150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Лиза\работа работа\урок_наставничество_афиша\урок 1_композиция_стилизация\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45" y="908720"/>
            <a:ext cx="8077703" cy="452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II</a:t>
            </a:r>
            <a:r>
              <a:rPr lang="ru-RU" sz="2000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67422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Лиза\работа работа\урок_наставничество_афиша\урок 1_композиция_стилизация\сти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1186"/>
            <a:ext cx="7128792" cy="531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II</a:t>
            </a:r>
            <a:r>
              <a:rPr lang="ru-RU" sz="2000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229362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Где используется стилизация?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6. Стилизация вокруг нас. Она лежит в основе дизайна.</a:t>
            </a:r>
            <a:endParaRPr lang="ru-RU" dirty="0"/>
          </a:p>
        </p:txBody>
      </p:sp>
      <p:pic>
        <p:nvPicPr>
          <p:cNvPr id="15362" name="Picture 2" descr="D:\Лиза\работа работа\урок_наставничество_афиша\урок 1_композиция_стилизация\aa5626fa-d461-402a-bf8f-c612876680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19"/>
            <a:ext cx="6480720" cy="486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2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Лиза\работа работа\урок_наставничество_афиша\урок 1_композиция_стилизация\img_37954_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2249"/>
            <a:ext cx="8031968" cy="532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Что можно стилизовать?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II</a:t>
            </a:r>
            <a:r>
              <a:rPr lang="ru-RU" sz="2000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146676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Форма или фон?</a:t>
            </a:r>
            <a:endParaRPr lang="ru-RU" dirty="0"/>
          </a:p>
        </p:txBody>
      </p:sp>
      <p:pic>
        <p:nvPicPr>
          <p:cNvPr id="17410" name="Picture 2" descr="D:\Лиза\работа работа\урок_наставничество_афиша\урок 1_композиция_стилизация\stock-vector-art-sketching-set-of-vector-trees-symbols-98286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73411"/>
            <a:ext cx="4032448" cy="430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Лиза\работа работа\урок_наставничество_афиша\урок 1_композиция_стилизация\tree-icon-002-vector-29480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7"/>
            <a:ext cx="3920906" cy="428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II</a:t>
            </a:r>
            <a:r>
              <a:rPr lang="ru-RU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313576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Лиза\работа работа\урок_наставничество_афиша\урок 1_композиция_стилизация\4a186057-2ed5-4378-a587-7ec9e96ff1b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128792" cy="534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Как изобразить эмоцию?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II</a:t>
            </a:r>
            <a:r>
              <a:rPr lang="ru-RU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291503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Лиза\работа работа\урок_наставничество_афиша\урок 1_композиция_стилизация\3c83fd8ad800f98aff72d87b0e2ee3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93443"/>
            <a:ext cx="7246763" cy="518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Линейная стилизация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II</a:t>
            </a:r>
            <a:r>
              <a:rPr lang="ru-RU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36434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Лиза\работа работа\урок_наставничество_афиша\урок 1_композиция_стилизация\depositphotos_45621393-stock-illustration-cartoon-tre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4" y="620688"/>
            <a:ext cx="8064894" cy="51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Геометрическая стилизация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II</a:t>
            </a:r>
            <a:r>
              <a:rPr lang="ru-RU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69235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/>
          <a:lstStyle/>
          <a:p>
            <a:pPr algn="r"/>
            <a:r>
              <a:rPr lang="ru-RU" dirty="0" smtClean="0"/>
              <a:t>Что главное в </a:t>
            </a:r>
            <a:r>
              <a:rPr lang="ru-RU" dirty="0" err="1" smtClean="0"/>
              <a:t>комопзиции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1. Баланс и равновесие – основа устойчивости!</a:t>
            </a:r>
            <a:endParaRPr lang="ru-RU" dirty="0"/>
          </a:p>
        </p:txBody>
      </p:sp>
      <p:pic>
        <p:nvPicPr>
          <p:cNvPr id="2050" name="Picture 2" descr="D:\Лиза\работа работа\урок_наставничество_афиша\урок 1_композиция_стилизация\8dae22f76826eb907c2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5515"/>
            <a:ext cx="5764929" cy="481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3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80920" cy="475496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/>
              <a:t>Упрощение формы и содержания</a:t>
            </a:r>
            <a:endParaRPr lang="ru-RU" sz="3200" dirty="0"/>
          </a:p>
        </p:txBody>
      </p:sp>
      <p:pic>
        <p:nvPicPr>
          <p:cNvPr id="22530" name="Picture 2" descr="D:\Лиза\работа работа\урок_наставничество_афиша\урок 1_композиция_стилизация\1635961099_49-papik-pro-p-derevo-vektornii-risunok-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2" y="567444"/>
            <a:ext cx="6983760" cy="523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0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II</a:t>
            </a:r>
            <a:r>
              <a:rPr lang="ru-RU" b="1" dirty="0">
                <a:solidFill>
                  <a:schemeClr val="bg1"/>
                </a:solidFill>
              </a:rPr>
              <a:t>. Стилизация</a:t>
            </a:r>
          </a:p>
        </p:txBody>
      </p:sp>
    </p:spTree>
    <p:extLst>
      <p:ext uri="{BB962C8B-B14F-4D97-AF65-F5344CB8AC3E}">
        <p14:creationId xmlns:p14="http://schemas.microsoft.com/office/powerpoint/2010/main" val="192976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Лиза\работа работа\урок_наставничество_афиша\урок 1_композиция_стилизация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17237"/>
            <a:ext cx="6984776" cy="523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9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/>
          <a:lstStyle/>
          <a:p>
            <a:pPr algn="r"/>
            <a:r>
              <a:rPr lang="ru-RU" dirty="0" smtClean="0"/>
              <a:t>Кто главный?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2. Центр композиции - доминанта</a:t>
            </a:r>
            <a:endParaRPr lang="ru-RU" dirty="0"/>
          </a:p>
        </p:txBody>
      </p:sp>
      <p:pic>
        <p:nvPicPr>
          <p:cNvPr id="4098" name="Picture 2" descr="D:\Лиза\работа работа\урок_наставничество_афиша\урок 1_композиция_стилизация\48b5ba894f4863346d5883df2a71e5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93615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иза\работа работа\урок_наставничество_афиша\урок 1_композиция_стилизация\img_user_file_58e288ed67bf9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13" y="908720"/>
            <a:ext cx="812800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Лиза\работа работа\урок_наставничество_афиша\урок 1_композиция_стилизация\poster_p-91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397484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Лиза\работа работа\урок_наставничество_афиша\урок 1_композиция_стилизация\1110-365-Henryk-Berlewi-Mechano-Faktu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6445"/>
            <a:ext cx="3672408" cy="448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079298" cy="1051560"/>
          </a:xfrm>
        </p:spPr>
        <p:txBody>
          <a:bodyPr/>
          <a:lstStyle/>
          <a:p>
            <a:pPr algn="r"/>
            <a:r>
              <a:rPr lang="ru-RU" dirty="0" smtClean="0"/>
              <a:t>Найди доминанту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59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Лиза\работа работа\урок_наставничество_афиша\урок 1_композиция_стилизация\Сни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52217" cy="476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5401776"/>
            <a:ext cx="8280920" cy="1051560"/>
          </a:xfrm>
        </p:spPr>
        <p:txBody>
          <a:bodyPr/>
          <a:lstStyle/>
          <a:p>
            <a:pPr algn="r"/>
            <a:r>
              <a:rPr lang="ru-RU" dirty="0" smtClean="0"/>
              <a:t>Повторение или ритм?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502920" y="486904"/>
            <a:ext cx="8183880" cy="594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Ритм «украсит» любую композицию!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3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/>
          <a:lstStyle/>
          <a:p>
            <a:pPr algn="r"/>
            <a:r>
              <a:rPr lang="ru-RU" dirty="0" smtClean="0"/>
              <a:t>Сколько элементов в ритме?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Ритм – это просто!</a:t>
            </a:r>
            <a:endParaRPr lang="ru-RU" dirty="0"/>
          </a:p>
        </p:txBody>
      </p:sp>
      <p:pic>
        <p:nvPicPr>
          <p:cNvPr id="7170" name="Picture 2" descr="D:\Лиза\работа работа\урок_наставничество_афиша\урок 1_композиция_стилизация\рит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621" y="1196753"/>
            <a:ext cx="594270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Лиза\работа работа\урок_наставничество_афиша\урок 1_композиция_стилизация\ритм приме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279"/>
            <a:ext cx="6336704" cy="606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</a:rPr>
              <a:t>. Композиция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0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80920" cy="1051560"/>
          </a:xfrm>
        </p:spPr>
        <p:txBody>
          <a:bodyPr/>
          <a:lstStyle/>
          <a:p>
            <a:pPr algn="r"/>
            <a:r>
              <a:rPr lang="ru-RU" dirty="0" smtClean="0"/>
              <a:t>Что такое стилизация?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3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Откуда и зачем появилась стилизация?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82204" y="-27384"/>
            <a:ext cx="3225700" cy="432048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II</a:t>
            </a:r>
            <a:r>
              <a:rPr lang="ru-RU" sz="2000" b="1" dirty="0" smtClean="0">
                <a:solidFill>
                  <a:schemeClr val="bg1"/>
                </a:solidFill>
              </a:rPr>
              <a:t>. Стилизация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D:\Лиза\работа работа\урок_наставничество_афиша\урок 1_композиция_стилизация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48567"/>
            <a:ext cx="6242050" cy="467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13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109</TotalTime>
  <Words>181</Words>
  <Application>Microsoft Office PowerPoint</Application>
  <PresentationFormat>Экран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Театральная афиша. Образ и безобразие!</vt:lpstr>
      <vt:lpstr>Что главное в комопзиции?</vt:lpstr>
      <vt:lpstr>Кто главный?</vt:lpstr>
      <vt:lpstr>Презентация PowerPoint</vt:lpstr>
      <vt:lpstr>Найди доминанту</vt:lpstr>
      <vt:lpstr>Повторение или ритм?</vt:lpstr>
      <vt:lpstr>Сколько элементов в ритме?</vt:lpstr>
      <vt:lpstr>Презентация PowerPoint</vt:lpstr>
      <vt:lpstr>Что такое стилизация?</vt:lpstr>
      <vt:lpstr>Усложнение или упрощение?</vt:lpstr>
      <vt:lpstr>Меняем форму или содержание?</vt:lpstr>
      <vt:lpstr>Презентация PowerPoint</vt:lpstr>
      <vt:lpstr>Презентация PowerPoint</vt:lpstr>
      <vt:lpstr>Где используется стилизация?</vt:lpstr>
      <vt:lpstr>Что можно стилизовать?</vt:lpstr>
      <vt:lpstr>Форма или фон?</vt:lpstr>
      <vt:lpstr>Как изобразить эмоцию?</vt:lpstr>
      <vt:lpstr>Линейная стилизация</vt:lpstr>
      <vt:lpstr>Геометрическая стилизация</vt:lpstr>
      <vt:lpstr>Упрощение формы и содержания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афиша. Образ превыше всего!</dc:title>
  <dc:creator>Метлинова Елизавета Евгеньевна</dc:creator>
  <cp:lastModifiedBy>Метлинова Елизавета Евгеньевна</cp:lastModifiedBy>
  <cp:revision>13</cp:revision>
  <dcterms:created xsi:type="dcterms:W3CDTF">2022-10-28T08:48:37Z</dcterms:created>
  <dcterms:modified xsi:type="dcterms:W3CDTF">2023-05-11T09:46:54Z</dcterms:modified>
</cp:coreProperties>
</file>