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8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58"/>
            <a:ext cx="6858000" cy="912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8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858000" cy="913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54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15"/>
            <a:ext cx="6858000" cy="912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394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858000" cy="909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477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2023-05-08T12:28:05Z</dcterms:created>
  <dcterms:modified xsi:type="dcterms:W3CDTF">2023-05-08T12:34:19Z</dcterms:modified>
</cp:coreProperties>
</file>