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1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908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97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744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5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80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602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94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9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22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4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60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6D03A-85AC-4CB4-82C1-409142107C05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29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936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1772816"/>
            <a:ext cx="73448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Arial Black" pitchFamily="34" charset="0"/>
              </a:rPr>
              <a:t>              ЖИВОТНЫЕ</a:t>
            </a:r>
          </a:p>
          <a:p>
            <a:r>
              <a:rPr lang="ru-RU" sz="3200" dirty="0" smtClean="0">
                <a:solidFill>
                  <a:schemeClr val="accent2"/>
                </a:solidFill>
                <a:latin typeface="Arial Black" pitchFamily="34" charset="0"/>
              </a:rPr>
              <a:t>        «</a:t>
            </a:r>
            <a:r>
              <a:rPr lang="ru-RU" sz="3200" dirty="0" smtClean="0">
                <a:solidFill>
                  <a:schemeClr val="accent2"/>
                </a:solidFill>
                <a:latin typeface="Arial Black" pitchFamily="34" charset="0"/>
              </a:rPr>
              <a:t>КРАСНОЙ КНИГИ </a:t>
            </a:r>
            <a:endParaRPr lang="ru-RU" sz="3200" dirty="0" smtClean="0">
              <a:solidFill>
                <a:schemeClr val="accent2"/>
              </a:solidFill>
              <a:latin typeface="Arial Black" pitchFamily="34" charset="0"/>
            </a:endParaRPr>
          </a:p>
          <a:p>
            <a:r>
              <a:rPr lang="ru-RU" sz="3200" dirty="0" smtClean="0">
                <a:solidFill>
                  <a:schemeClr val="accent2"/>
                </a:solidFill>
                <a:latin typeface="Arial Black" pitchFamily="34" charset="0"/>
              </a:rPr>
              <a:t>    КЕМЕРОВСКОЙ ОБЛАСТИ</a:t>
            </a:r>
            <a:r>
              <a:rPr lang="ru-RU" sz="3200" dirty="0" smtClean="0">
                <a:solidFill>
                  <a:schemeClr val="accent2"/>
                </a:solidFill>
                <a:latin typeface="Arial Black" pitchFamily="34" charset="0"/>
              </a:rPr>
              <a:t>» </a:t>
            </a:r>
            <a:endParaRPr lang="ru-RU" sz="3200" dirty="0">
              <a:solidFill>
                <a:schemeClr val="accent2"/>
              </a:solidFill>
              <a:latin typeface="Arial Black" pitchFamily="34" charset="0"/>
            </a:endParaRPr>
          </a:p>
          <a:p>
            <a:r>
              <a:rPr lang="ru-RU" sz="3200" b="1" dirty="0" smtClean="0">
                <a:solidFill>
                  <a:schemeClr val="accent2"/>
                </a:solidFill>
                <a:latin typeface="Arial Black" pitchFamily="34" charset="0"/>
              </a:rPr>
              <a:t>              В </a:t>
            </a:r>
            <a:r>
              <a:rPr lang="ru-RU" sz="3200" b="1" dirty="0">
                <a:solidFill>
                  <a:schemeClr val="accent2"/>
                </a:solidFill>
                <a:latin typeface="Arial Black" pitchFamily="34" charset="0"/>
              </a:rPr>
              <a:t>ЗАГАДКАХ </a:t>
            </a:r>
            <a:endParaRPr lang="ru-RU" sz="3200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2" y="4869160"/>
            <a:ext cx="30487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Подготовила: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учитель-логопед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Манахова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Наталья Николаевна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МБ ДОУ «Детский сад №76»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3834918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Цель:  актуализация знаний детей</a:t>
            </a:r>
          </a:p>
          <a:p>
            <a:r>
              <a:rPr lang="ru-RU" dirty="0" smtClean="0"/>
              <a:t> об исчезающих животных Кемеровской области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07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8288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                   Игривый </a:t>
            </a:r>
            <a:r>
              <a:rPr lang="ru-RU" sz="2400" b="1" dirty="0"/>
              <a:t>зверек</a:t>
            </a:r>
          </a:p>
          <a:p>
            <a:r>
              <a:rPr lang="ru-RU" sz="2400" b="1" dirty="0"/>
              <a:t>           </a:t>
            </a:r>
            <a:r>
              <a:rPr lang="ru-RU" sz="2400" b="1" dirty="0" smtClean="0"/>
              <a:t>        На </a:t>
            </a:r>
            <a:r>
              <a:rPr lang="ru-RU" sz="2400" b="1" dirty="0"/>
              <a:t>реке живет,</a:t>
            </a:r>
          </a:p>
          <a:p>
            <a:r>
              <a:rPr lang="ru-RU" sz="2400" b="1" dirty="0"/>
              <a:t>            </a:t>
            </a:r>
            <a:r>
              <a:rPr lang="ru-RU" sz="2400" b="1" dirty="0" smtClean="0"/>
              <a:t>       В </a:t>
            </a:r>
            <a:r>
              <a:rPr lang="ru-RU" sz="2400" b="1" dirty="0"/>
              <a:t>воде без проблем </a:t>
            </a:r>
          </a:p>
          <a:p>
            <a:r>
              <a:rPr lang="ru-RU" sz="2400" b="1" dirty="0"/>
              <a:t>            </a:t>
            </a:r>
            <a:r>
              <a:rPr lang="ru-RU" sz="2400" b="1" dirty="0" smtClean="0"/>
              <a:t>       Он </a:t>
            </a:r>
            <a:r>
              <a:rPr lang="ru-RU" sz="2400" b="1" dirty="0"/>
              <a:t>рыбку найдет.</a:t>
            </a:r>
          </a:p>
        </p:txBody>
      </p:sp>
    </p:spTree>
    <p:extLst>
      <p:ext uri="{BB962C8B-B14F-4D97-AF65-F5344CB8AC3E}">
        <p14:creationId xmlns:p14="http://schemas.microsoft.com/office/powerpoint/2010/main" val="269580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5076055" y="5338723"/>
            <a:ext cx="2006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                 </a:t>
            </a:r>
            <a:r>
              <a:rPr lang="ru-RU" b="1" i="1" dirty="0" smtClean="0"/>
              <a:t>(</a:t>
            </a:r>
            <a:r>
              <a:rPr lang="ru-RU" b="1" i="1" dirty="0"/>
              <a:t>Выдра)</a:t>
            </a:r>
            <a:endParaRPr lang="ru-RU" b="1" dirty="0"/>
          </a:p>
        </p:txBody>
      </p:sp>
      <p:pic>
        <p:nvPicPr>
          <p:cNvPr id="4103" name="Picture 7" descr="C:\Users\Admin\Desktop\b57b6ed3f001bc167427cc43032cf1fa--mi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88840"/>
            <a:ext cx="4608511" cy="329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46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pic>
        <p:nvPicPr>
          <p:cNvPr id="5122" name="Picture 2" descr="C:\Users\Admin\Desktop\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547260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20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2132856"/>
            <a:ext cx="66401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Источники информации</a:t>
            </a:r>
            <a:r>
              <a:rPr lang="ru-RU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Красная книга Кемеровской области. Том </a:t>
            </a:r>
            <a:r>
              <a:rPr lang="en-US" dirty="0" smtClean="0"/>
              <a:t>II</a:t>
            </a:r>
            <a:r>
              <a:rPr lang="ru-RU" dirty="0" smtClean="0"/>
              <a:t>  «Редкие и находящиеся под угрозой исчезновения виды животных» -</a:t>
            </a:r>
          </a:p>
          <a:p>
            <a:r>
              <a:rPr lang="ru-RU" dirty="0"/>
              <a:t> </a:t>
            </a:r>
            <a:r>
              <a:rPr lang="ru-RU" dirty="0" smtClean="0"/>
              <a:t>     Кемерово, 2012г</a:t>
            </a:r>
            <a:r>
              <a:rPr lang="ru-RU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Атлас Кемеровской области для школьников – Новосибирск, 2002 г.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Б.С. Дубровин стихи к песне «Красная книга»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Загадки для детей (</a:t>
            </a:r>
            <a:r>
              <a:rPr lang="en-US" dirty="0" err="1" smtClean="0"/>
              <a:t>zagadki</a:t>
            </a:r>
            <a:r>
              <a:rPr lang="ru-RU" dirty="0" smtClean="0"/>
              <a:t>.</a:t>
            </a:r>
            <a:r>
              <a:rPr lang="en-US" dirty="0" smtClean="0"/>
              <a:t>Info)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Яндекс. картинки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41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pic>
        <p:nvPicPr>
          <p:cNvPr id="7" name="Picture 4" descr="C:\Users\ACER\Downloads\red_book2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32855"/>
            <a:ext cx="2080215" cy="349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15616" y="2276872"/>
            <a:ext cx="28083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Красная книга </a:t>
            </a:r>
            <a:r>
              <a:rPr lang="ru-RU" sz="2000" dirty="0" smtClean="0"/>
              <a:t>Кемеровской области создана в </a:t>
            </a:r>
            <a:r>
              <a:rPr lang="ru-RU" sz="2000" b="1" dirty="0" smtClean="0"/>
              <a:t>2000 году</a:t>
            </a:r>
            <a:r>
              <a:rPr lang="ru-RU" sz="2000" dirty="0" smtClean="0"/>
              <a:t>. Она состоит из двух томов: том </a:t>
            </a:r>
            <a:r>
              <a:rPr lang="en-US" sz="2000" dirty="0" smtClean="0"/>
              <a:t>I </a:t>
            </a:r>
            <a:r>
              <a:rPr lang="ru-RU" sz="2000" dirty="0" smtClean="0"/>
              <a:t>Растения Грибы,</a:t>
            </a:r>
          </a:p>
          <a:p>
            <a:r>
              <a:rPr lang="ru-RU" sz="2000" dirty="0" smtClean="0"/>
              <a:t>том </a:t>
            </a:r>
            <a:r>
              <a:rPr lang="en-US" sz="2000" dirty="0" smtClean="0"/>
              <a:t>II </a:t>
            </a:r>
            <a:r>
              <a:rPr lang="ru-RU" sz="2000" dirty="0" smtClean="0"/>
              <a:t>Животные</a:t>
            </a:r>
            <a:endParaRPr lang="ru-RU" sz="2000" dirty="0"/>
          </a:p>
        </p:txBody>
      </p:sp>
      <p:pic>
        <p:nvPicPr>
          <p:cNvPr id="10" name="Picture 3" descr="C:\Users\ACER\Downloads\red_book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132855"/>
            <a:ext cx="2160240" cy="349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24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pic>
        <p:nvPicPr>
          <p:cNvPr id="6" name="Рисунок 5" descr="C:\Documents and Settings\Admin\Рабочий стол\карт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52216"/>
            <a:ext cx="3528392" cy="4395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47664" y="1700808"/>
            <a:ext cx="311409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Красной книге Кемеровской области </a:t>
            </a:r>
          </a:p>
          <a:p>
            <a:r>
              <a:rPr lang="ru-RU" sz="2000" b="1" dirty="0" smtClean="0"/>
              <a:t>135 видов животных</a:t>
            </a:r>
            <a:r>
              <a:rPr lang="ru-RU" sz="2000" dirty="0" smtClean="0"/>
              <a:t>, находящихся на грани вымирания.</a:t>
            </a:r>
          </a:p>
          <a:p>
            <a:r>
              <a:rPr lang="ru-RU" sz="2000" dirty="0" smtClean="0"/>
              <a:t>Из них </a:t>
            </a:r>
            <a:r>
              <a:rPr lang="ru-RU" sz="2000" b="1" dirty="0" smtClean="0"/>
              <a:t>14 видов </a:t>
            </a:r>
            <a:r>
              <a:rPr lang="ru-RU" sz="2000" dirty="0" smtClean="0"/>
              <a:t>млекопитающих (</a:t>
            </a:r>
            <a:r>
              <a:rPr lang="ru-RU" sz="2000" b="1" dirty="0" smtClean="0"/>
              <a:t>зверей</a:t>
            </a:r>
            <a:r>
              <a:rPr lang="ru-RU" sz="2000" dirty="0" smtClean="0"/>
              <a:t>).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b="1" dirty="0" smtClean="0"/>
              <a:t>ОТГАДАЙТЕ ЗАГАДКИ </a:t>
            </a:r>
          </a:p>
          <a:p>
            <a:r>
              <a:rPr lang="ru-RU" sz="2000" dirty="0" smtClean="0"/>
              <a:t>о некоторых из них.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99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2413338"/>
            <a:ext cx="487828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В </a:t>
            </a:r>
            <a:r>
              <a:rPr lang="ru-RU" sz="2400" b="1" dirty="0"/>
              <a:t>гористой </a:t>
            </a:r>
            <a:r>
              <a:rPr lang="ru-RU" sz="2400" b="1" dirty="0" smtClean="0"/>
              <a:t>  снежной    местности                       </a:t>
            </a:r>
            <a:endParaRPr lang="ru-RU" sz="2400" b="1" dirty="0"/>
          </a:p>
          <a:p>
            <a:r>
              <a:rPr lang="ru-RU" sz="2400" b="1" dirty="0" smtClean="0"/>
              <a:t>   Пятнистая </a:t>
            </a:r>
            <a:r>
              <a:rPr lang="ru-RU" sz="2400" b="1" dirty="0"/>
              <a:t>кошка живет,</a:t>
            </a:r>
          </a:p>
          <a:p>
            <a:r>
              <a:rPr lang="ru-RU" sz="2400" b="1" dirty="0" smtClean="0"/>
              <a:t>   Бродит </a:t>
            </a:r>
            <a:r>
              <a:rPr lang="ru-RU" sz="2400" b="1" dirty="0"/>
              <a:t>знакомыми   </a:t>
            </a:r>
            <a:r>
              <a:rPr lang="ru-RU" sz="2400" b="1" dirty="0" smtClean="0"/>
              <a:t> тропами,                       </a:t>
            </a:r>
          </a:p>
          <a:p>
            <a:r>
              <a:rPr lang="ru-RU" sz="2400" b="1" dirty="0" smtClean="0"/>
              <a:t>   Добычу </a:t>
            </a:r>
            <a:r>
              <a:rPr lang="ru-RU" sz="2400" b="1" dirty="0"/>
              <a:t>в засаде ждет.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367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66706" y="5140325"/>
            <a:ext cx="1802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(Снежный барс</a:t>
            </a:r>
            <a:r>
              <a:rPr lang="ru-RU" b="1" i="1" dirty="0"/>
              <a:t>)</a:t>
            </a:r>
            <a:endParaRPr lang="ru-RU" b="1" dirty="0"/>
          </a:p>
        </p:txBody>
      </p:sp>
      <p:pic>
        <p:nvPicPr>
          <p:cNvPr id="2053" name="Picture 5" descr="C:\Users\Admin\Desktop\Snow Leopa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2067"/>
            <a:ext cx="5994412" cy="379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90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r>
              <a:rPr lang="ru-RU" sz="2400" b="1" dirty="0" smtClean="0"/>
              <a:t>Стройный</a:t>
            </a:r>
            <a:r>
              <a:rPr lang="ru-RU" sz="2400" b="1" dirty="0"/>
              <a:t>, быстрый,</a:t>
            </a:r>
          </a:p>
          <a:p>
            <a:r>
              <a:rPr lang="ru-RU" sz="2400" b="1" dirty="0"/>
              <a:t>  </a:t>
            </a:r>
            <a:r>
              <a:rPr lang="ru-RU" sz="2400" b="1" dirty="0" smtClean="0"/>
              <a:t>           Рога </a:t>
            </a:r>
            <a:r>
              <a:rPr lang="ru-RU" sz="2400" b="1" dirty="0"/>
              <a:t>ветвисты.</a:t>
            </a:r>
          </a:p>
          <a:p>
            <a:r>
              <a:rPr lang="ru-RU" sz="2400" b="1" dirty="0"/>
              <a:t>             Пасется весь день.</a:t>
            </a:r>
          </a:p>
          <a:p>
            <a:r>
              <a:rPr lang="ru-RU" sz="2400" b="1" dirty="0"/>
              <a:t>             Кто же это?</a:t>
            </a:r>
          </a:p>
        </p:txBody>
      </p:sp>
    </p:spTree>
    <p:extLst>
      <p:ext uri="{BB962C8B-B14F-4D97-AF65-F5344CB8AC3E}">
        <p14:creationId xmlns:p14="http://schemas.microsoft.com/office/powerpoint/2010/main" val="152515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09116" y="5686424"/>
            <a:ext cx="952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(Олень)</a:t>
            </a:r>
            <a:endParaRPr lang="ru-RU" b="1" dirty="0"/>
          </a:p>
        </p:txBody>
      </p:sp>
      <p:pic>
        <p:nvPicPr>
          <p:cNvPr id="1026" name="Picture 2" descr="C:\Users\Admin\Desktop\d606593f79108997e38fb953163543e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96752"/>
            <a:ext cx="4032448" cy="455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13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2654083"/>
            <a:ext cx="4032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Что за столбик на пригорке?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Рыжий </a:t>
            </a:r>
            <a:r>
              <a:rPr lang="ru-RU" sz="2400" b="1" dirty="0"/>
              <a:t>зверь стоит у норки?</a:t>
            </a:r>
          </a:p>
          <a:p>
            <a:r>
              <a:rPr lang="ru-RU" sz="2400" b="1" dirty="0"/>
              <a:t>  </a:t>
            </a:r>
            <a:r>
              <a:rPr lang="ru-RU" sz="2400" b="1" dirty="0" smtClean="0"/>
              <a:t>Зорко </a:t>
            </a:r>
            <a:r>
              <a:rPr lang="ru-RU" sz="2400" b="1" dirty="0"/>
              <a:t>смотрит, кто вокруг</a:t>
            </a:r>
          </a:p>
          <a:p>
            <a:r>
              <a:rPr lang="ru-RU" sz="2400" b="1" dirty="0"/>
              <a:t>  </a:t>
            </a:r>
            <a:r>
              <a:rPr lang="ru-RU" sz="2400" b="1" dirty="0" smtClean="0"/>
              <a:t>Ходит</a:t>
            </a:r>
            <a:r>
              <a:rPr lang="ru-RU" sz="2400" b="1" dirty="0"/>
              <a:t>? Недруг или друг?</a:t>
            </a:r>
          </a:p>
        </p:txBody>
      </p:sp>
    </p:spTree>
    <p:extLst>
      <p:ext uri="{BB962C8B-B14F-4D97-AF65-F5344CB8AC3E}">
        <p14:creationId xmlns:p14="http://schemas.microsoft.com/office/powerpoint/2010/main" val="267555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78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12" y="5445224"/>
            <a:ext cx="1141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(Суслик)</a:t>
            </a:r>
            <a:endParaRPr lang="ru-RU" b="1" i="1" dirty="0"/>
          </a:p>
        </p:txBody>
      </p:sp>
      <p:pic>
        <p:nvPicPr>
          <p:cNvPr id="3076" name="Picture 4" descr="C:\Users\Admin\Desktop\prairie-dog-open-mouth-png-hind-legs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28800"/>
            <a:ext cx="43742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34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253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22</cp:revision>
  <dcterms:created xsi:type="dcterms:W3CDTF">2020-10-23T09:55:47Z</dcterms:created>
  <dcterms:modified xsi:type="dcterms:W3CDTF">2020-10-25T04:14:43Z</dcterms:modified>
</cp:coreProperties>
</file>