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Wingdings 2" panose="05020102010507070707" pitchFamily="18" charset="2"/>
      <p:regular r:id="rId2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CEFF"/>
    <a:srgbClr val="11C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1" autoAdjust="0"/>
    <p:restoredTop sz="95402" autoAdjust="0"/>
  </p:normalViewPr>
  <p:slideViewPr>
    <p:cSldViewPr>
      <p:cViewPr varScale="1">
        <p:scale>
          <a:sx n="90" d="100"/>
          <a:sy n="90" d="100"/>
        </p:scale>
        <p:origin x="7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998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CE545-E592-4529-9FFE-737481380EF4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05CDFDA-E265-444E-8EFB-41C71CFA0B81}">
      <dgm:prSet custT="1"/>
      <dgm:spPr/>
      <dgm:t>
        <a:bodyPr/>
        <a:lstStyle/>
        <a:p>
          <a:pPr rtl="0"/>
          <a:r>
            <a:rPr lang="ru-RU" sz="1800" b="1" dirty="0"/>
            <a:t>первое правило</a:t>
          </a:r>
          <a:r>
            <a:rPr lang="ru-RU" sz="1800" dirty="0"/>
            <a:t> закаливания: </a:t>
          </a:r>
          <a:r>
            <a:rPr lang="ru-RU" sz="1800" b="1" dirty="0"/>
            <a:t>постепенность проце</a:t>
          </a:r>
          <a:r>
            <a:rPr lang="ru-RU" sz="1800" dirty="0"/>
            <a:t>сса. Искусственно ускорять его опасно - эффект может оказаться прямо противоположным.</a:t>
          </a:r>
          <a:endParaRPr lang="ru-RU" sz="1800" b="1" dirty="0"/>
        </a:p>
      </dgm:t>
    </dgm:pt>
    <dgm:pt modelId="{79EEFFA6-CA6C-4E0E-8D10-FD2F798831F9}" type="parTrans" cxnId="{35A65876-941C-4D3C-80EB-DCF759373D8D}">
      <dgm:prSet/>
      <dgm:spPr/>
      <dgm:t>
        <a:bodyPr/>
        <a:lstStyle/>
        <a:p>
          <a:endParaRPr lang="ru-RU" sz="1800"/>
        </a:p>
      </dgm:t>
    </dgm:pt>
    <dgm:pt modelId="{E50AA164-F336-4D60-AEB5-0567A186F3C7}" type="sibTrans" cxnId="{35A65876-941C-4D3C-80EB-DCF759373D8D}">
      <dgm:prSet/>
      <dgm:spPr/>
      <dgm:t>
        <a:bodyPr/>
        <a:lstStyle/>
        <a:p>
          <a:endParaRPr lang="ru-RU" sz="1800"/>
        </a:p>
      </dgm:t>
    </dgm:pt>
    <dgm:pt modelId="{EEA96B8F-58B5-41AF-BD0C-4B816920FCAA}">
      <dgm:prSet custT="1"/>
      <dgm:spPr/>
      <dgm:t>
        <a:bodyPr/>
        <a:lstStyle/>
        <a:p>
          <a:pPr rtl="0"/>
          <a:r>
            <a:rPr lang="ru-RU" sz="1800" b="1" dirty="0"/>
            <a:t>Второе правило</a:t>
          </a:r>
          <a:r>
            <a:rPr lang="ru-RU" sz="1800" dirty="0"/>
            <a:t> - </a:t>
          </a:r>
          <a:r>
            <a:rPr lang="ru-RU" sz="1800" b="1" dirty="0"/>
            <a:t>систематичность </a:t>
          </a:r>
          <a:r>
            <a:rPr lang="ru-RU" sz="1800" i="1" dirty="0"/>
            <a:t>(непрерывность)</a:t>
          </a:r>
          <a:r>
            <a:rPr lang="ru-RU" sz="1800" dirty="0"/>
            <a:t> воздействия на организм. Только таким методом создаются устойчивые рефлексы.</a:t>
          </a:r>
          <a:endParaRPr lang="ru-RU" sz="1800" b="1" dirty="0"/>
        </a:p>
      </dgm:t>
    </dgm:pt>
    <dgm:pt modelId="{7B6EA1EE-D51A-4FF5-A07A-4159B371B933}" type="parTrans" cxnId="{82F044BA-181F-4091-8C71-E13CAD17F80F}">
      <dgm:prSet/>
      <dgm:spPr/>
      <dgm:t>
        <a:bodyPr/>
        <a:lstStyle/>
        <a:p>
          <a:endParaRPr lang="ru-RU" sz="1800"/>
        </a:p>
      </dgm:t>
    </dgm:pt>
    <dgm:pt modelId="{D5EFC9F2-AB43-40A0-AB47-6983E3C9822A}" type="sibTrans" cxnId="{82F044BA-181F-4091-8C71-E13CAD17F80F}">
      <dgm:prSet/>
      <dgm:spPr/>
      <dgm:t>
        <a:bodyPr/>
        <a:lstStyle/>
        <a:p>
          <a:endParaRPr lang="ru-RU" sz="1800"/>
        </a:p>
      </dgm:t>
    </dgm:pt>
    <dgm:pt modelId="{89C8EFEA-9EA0-4502-B815-CED5D3A17CF2}">
      <dgm:prSet custT="1"/>
      <dgm:spPr/>
      <dgm:t>
        <a:bodyPr/>
        <a:lstStyle/>
        <a:p>
          <a:pPr rtl="0"/>
          <a:r>
            <a:rPr lang="ru-RU" sz="1800" b="1" dirty="0"/>
            <a:t>Третье правило</a:t>
          </a:r>
          <a:r>
            <a:rPr lang="ru-RU" sz="1800" dirty="0"/>
            <a:t> - </a:t>
          </a:r>
          <a:r>
            <a:rPr lang="ru-RU" sz="1800" b="1" dirty="0"/>
            <a:t>индивидуальный</a:t>
          </a:r>
          <a:r>
            <a:rPr lang="ru-RU" sz="1800" dirty="0"/>
            <a:t> подход. Нужно учитывать индивидуальные особенности ребенка, возраст, состояние его здоровья, подготовленность к тем или иным закаливающим мероприятиям. </a:t>
          </a:r>
        </a:p>
      </dgm:t>
    </dgm:pt>
    <dgm:pt modelId="{E33419AE-C3BB-4251-9B0E-2047021134B0}" type="parTrans" cxnId="{D4FB5B82-823F-42D9-87BE-667FA20D6A36}">
      <dgm:prSet/>
      <dgm:spPr/>
      <dgm:t>
        <a:bodyPr/>
        <a:lstStyle/>
        <a:p>
          <a:endParaRPr lang="ru-RU" sz="1800"/>
        </a:p>
      </dgm:t>
    </dgm:pt>
    <dgm:pt modelId="{9F376E17-29A7-4E98-82E9-8A34453156B3}" type="sibTrans" cxnId="{D4FB5B82-823F-42D9-87BE-667FA20D6A36}">
      <dgm:prSet/>
      <dgm:spPr/>
      <dgm:t>
        <a:bodyPr/>
        <a:lstStyle/>
        <a:p>
          <a:endParaRPr lang="ru-RU" sz="1800"/>
        </a:p>
      </dgm:t>
    </dgm:pt>
    <dgm:pt modelId="{38A76978-713F-44B7-BA89-B219059268B8}">
      <dgm:prSet custT="1"/>
      <dgm:spPr/>
      <dgm:t>
        <a:bodyPr/>
        <a:lstStyle/>
        <a:p>
          <a:pPr rtl="0"/>
          <a:r>
            <a:rPr lang="ru-RU" sz="1800" i="1" u="sng" dirty="0"/>
            <a:t>Закаливать можно лишь совершенно здорового ребенка.</a:t>
          </a:r>
          <a:endParaRPr lang="ru-RU" sz="1800" dirty="0"/>
        </a:p>
      </dgm:t>
    </dgm:pt>
    <dgm:pt modelId="{B254258B-56DB-44E7-A62D-31D38FC1B16D}" type="parTrans" cxnId="{95433E74-5700-4D6D-95F7-D54430F63BD7}">
      <dgm:prSet/>
      <dgm:spPr/>
      <dgm:t>
        <a:bodyPr/>
        <a:lstStyle/>
        <a:p>
          <a:endParaRPr lang="ru-RU" sz="1800"/>
        </a:p>
      </dgm:t>
    </dgm:pt>
    <dgm:pt modelId="{A6820068-C176-469B-A47F-530592487353}" type="sibTrans" cxnId="{95433E74-5700-4D6D-95F7-D54430F63BD7}">
      <dgm:prSet/>
      <dgm:spPr/>
      <dgm:t>
        <a:bodyPr/>
        <a:lstStyle/>
        <a:p>
          <a:endParaRPr lang="ru-RU" sz="1800"/>
        </a:p>
      </dgm:t>
    </dgm:pt>
    <dgm:pt modelId="{7D037243-7D64-461B-8C54-443C9045CDF3}">
      <dgm:prSet custT="1"/>
      <dgm:spPr/>
      <dgm:t>
        <a:bodyPr/>
        <a:lstStyle/>
        <a:p>
          <a:pPr rtl="0"/>
          <a:r>
            <a:rPr lang="ru-RU" sz="1800" dirty="0"/>
            <a:t>Все закаливающие процедуры должны  проводиться так, чтобы не вызывать у детей отрицательного к ним отношения. </a:t>
          </a:r>
        </a:p>
      </dgm:t>
    </dgm:pt>
    <dgm:pt modelId="{38760578-07FC-4D52-876B-C46573A8E821}" type="parTrans" cxnId="{7DBE8EA5-B3CB-427B-9ED7-5DDDD6634264}">
      <dgm:prSet/>
      <dgm:spPr/>
      <dgm:t>
        <a:bodyPr/>
        <a:lstStyle/>
        <a:p>
          <a:endParaRPr lang="ru-RU" sz="1800"/>
        </a:p>
      </dgm:t>
    </dgm:pt>
    <dgm:pt modelId="{B52A5144-53AC-471E-ACFC-D3929C13ADC7}" type="sibTrans" cxnId="{7DBE8EA5-B3CB-427B-9ED7-5DDDD6634264}">
      <dgm:prSet/>
      <dgm:spPr/>
      <dgm:t>
        <a:bodyPr/>
        <a:lstStyle/>
        <a:p>
          <a:endParaRPr lang="ru-RU" sz="1800"/>
        </a:p>
      </dgm:t>
    </dgm:pt>
    <dgm:pt modelId="{05C60F05-843A-4412-9DA8-442E7BE05681}" type="pres">
      <dgm:prSet presAssocID="{7E5CE545-E592-4529-9FFE-737481380EF4}" presName="linear" presStyleCnt="0">
        <dgm:presLayoutVars>
          <dgm:animLvl val="lvl"/>
          <dgm:resizeHandles val="exact"/>
        </dgm:presLayoutVars>
      </dgm:prSet>
      <dgm:spPr/>
    </dgm:pt>
    <dgm:pt modelId="{A64A6696-C6D8-41D7-A595-FFA2344273F9}" type="pres">
      <dgm:prSet presAssocID="{D05CDFDA-E265-444E-8EFB-41C71CFA0B8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A098F9B-D230-4BDD-B9BB-D8F1A74197AF}" type="pres">
      <dgm:prSet presAssocID="{E50AA164-F336-4D60-AEB5-0567A186F3C7}" presName="spacer" presStyleCnt="0"/>
      <dgm:spPr/>
    </dgm:pt>
    <dgm:pt modelId="{68793735-60F3-428D-BE12-B5477802B2E5}" type="pres">
      <dgm:prSet presAssocID="{EEA96B8F-58B5-41AF-BD0C-4B816920FCA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025D6DF-341F-44BE-B88D-8F48C24DA971}" type="pres">
      <dgm:prSet presAssocID="{D5EFC9F2-AB43-40A0-AB47-6983E3C9822A}" presName="spacer" presStyleCnt="0"/>
      <dgm:spPr/>
    </dgm:pt>
    <dgm:pt modelId="{CF87F7D8-9664-484A-88C4-D40A60EDC2FA}" type="pres">
      <dgm:prSet presAssocID="{89C8EFEA-9EA0-4502-B815-CED5D3A17CF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1FCD8F0-803D-452B-8579-F69CEF874F46}" type="pres">
      <dgm:prSet presAssocID="{9F376E17-29A7-4E98-82E9-8A34453156B3}" presName="spacer" presStyleCnt="0"/>
      <dgm:spPr/>
    </dgm:pt>
    <dgm:pt modelId="{81591D62-5C72-4383-ACB7-22ECA4DCA4F1}" type="pres">
      <dgm:prSet presAssocID="{38A76978-713F-44B7-BA89-B219059268B8}" presName="parentText" presStyleLbl="node1" presStyleIdx="3" presStyleCnt="5" custScaleY="88665">
        <dgm:presLayoutVars>
          <dgm:chMax val="0"/>
          <dgm:bulletEnabled val="1"/>
        </dgm:presLayoutVars>
      </dgm:prSet>
      <dgm:spPr/>
    </dgm:pt>
    <dgm:pt modelId="{F445AD5D-3525-4CC6-9199-DA101E0DF571}" type="pres">
      <dgm:prSet presAssocID="{A6820068-C176-469B-A47F-530592487353}" presName="spacer" presStyleCnt="0"/>
      <dgm:spPr/>
    </dgm:pt>
    <dgm:pt modelId="{BEA2CD41-EBFA-402E-9C50-4B1129C4A36D}" type="pres">
      <dgm:prSet presAssocID="{7D037243-7D64-461B-8C54-443C9045CDF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4166E25-C2EC-4B8F-969E-3D9599B7EBB6}" type="presOf" srcId="{7E5CE545-E592-4529-9FFE-737481380EF4}" destId="{05C60F05-843A-4412-9DA8-442E7BE05681}" srcOrd="0" destOrd="0" presId="urn:microsoft.com/office/officeart/2005/8/layout/vList2"/>
    <dgm:cxn modelId="{9E413D3B-C361-4F26-AE70-FD935D3EC6C6}" type="presOf" srcId="{89C8EFEA-9EA0-4502-B815-CED5D3A17CF2}" destId="{CF87F7D8-9664-484A-88C4-D40A60EDC2FA}" srcOrd="0" destOrd="0" presId="urn:microsoft.com/office/officeart/2005/8/layout/vList2"/>
    <dgm:cxn modelId="{969D0A42-885E-4840-A5B6-EFDE6A97D2F7}" type="presOf" srcId="{7D037243-7D64-461B-8C54-443C9045CDF3}" destId="{BEA2CD41-EBFA-402E-9C50-4B1129C4A36D}" srcOrd="0" destOrd="0" presId="urn:microsoft.com/office/officeart/2005/8/layout/vList2"/>
    <dgm:cxn modelId="{2538BF63-726A-480F-89F0-5DE2F2B07176}" type="presOf" srcId="{D05CDFDA-E265-444E-8EFB-41C71CFA0B81}" destId="{A64A6696-C6D8-41D7-A595-FFA2344273F9}" srcOrd="0" destOrd="0" presId="urn:microsoft.com/office/officeart/2005/8/layout/vList2"/>
    <dgm:cxn modelId="{95433E74-5700-4D6D-95F7-D54430F63BD7}" srcId="{7E5CE545-E592-4529-9FFE-737481380EF4}" destId="{38A76978-713F-44B7-BA89-B219059268B8}" srcOrd="3" destOrd="0" parTransId="{B254258B-56DB-44E7-A62D-31D38FC1B16D}" sibTransId="{A6820068-C176-469B-A47F-530592487353}"/>
    <dgm:cxn modelId="{35A65876-941C-4D3C-80EB-DCF759373D8D}" srcId="{7E5CE545-E592-4529-9FFE-737481380EF4}" destId="{D05CDFDA-E265-444E-8EFB-41C71CFA0B81}" srcOrd="0" destOrd="0" parTransId="{79EEFFA6-CA6C-4E0E-8D10-FD2F798831F9}" sibTransId="{E50AA164-F336-4D60-AEB5-0567A186F3C7}"/>
    <dgm:cxn modelId="{D4FB5B82-823F-42D9-87BE-667FA20D6A36}" srcId="{7E5CE545-E592-4529-9FFE-737481380EF4}" destId="{89C8EFEA-9EA0-4502-B815-CED5D3A17CF2}" srcOrd="2" destOrd="0" parTransId="{E33419AE-C3BB-4251-9B0E-2047021134B0}" sibTransId="{9F376E17-29A7-4E98-82E9-8A34453156B3}"/>
    <dgm:cxn modelId="{6661BD84-3054-437D-81AA-D08B1B7A6960}" type="presOf" srcId="{38A76978-713F-44B7-BA89-B219059268B8}" destId="{81591D62-5C72-4383-ACB7-22ECA4DCA4F1}" srcOrd="0" destOrd="0" presId="urn:microsoft.com/office/officeart/2005/8/layout/vList2"/>
    <dgm:cxn modelId="{463A579A-A1A5-47DE-927B-AD9ECF44CD3E}" type="presOf" srcId="{EEA96B8F-58B5-41AF-BD0C-4B816920FCAA}" destId="{68793735-60F3-428D-BE12-B5477802B2E5}" srcOrd="0" destOrd="0" presId="urn:microsoft.com/office/officeart/2005/8/layout/vList2"/>
    <dgm:cxn modelId="{7DBE8EA5-B3CB-427B-9ED7-5DDDD6634264}" srcId="{7E5CE545-E592-4529-9FFE-737481380EF4}" destId="{7D037243-7D64-461B-8C54-443C9045CDF3}" srcOrd="4" destOrd="0" parTransId="{38760578-07FC-4D52-876B-C46573A8E821}" sibTransId="{B52A5144-53AC-471E-ACFC-D3929C13ADC7}"/>
    <dgm:cxn modelId="{82F044BA-181F-4091-8C71-E13CAD17F80F}" srcId="{7E5CE545-E592-4529-9FFE-737481380EF4}" destId="{EEA96B8F-58B5-41AF-BD0C-4B816920FCAA}" srcOrd="1" destOrd="0" parTransId="{7B6EA1EE-D51A-4FF5-A07A-4159B371B933}" sibTransId="{D5EFC9F2-AB43-40A0-AB47-6983E3C9822A}"/>
    <dgm:cxn modelId="{62462518-CB4A-4423-A22A-60E678480F38}" type="presParOf" srcId="{05C60F05-843A-4412-9DA8-442E7BE05681}" destId="{A64A6696-C6D8-41D7-A595-FFA2344273F9}" srcOrd="0" destOrd="0" presId="urn:microsoft.com/office/officeart/2005/8/layout/vList2"/>
    <dgm:cxn modelId="{380A634A-D47B-4C39-A72A-44B98DE6A875}" type="presParOf" srcId="{05C60F05-843A-4412-9DA8-442E7BE05681}" destId="{AA098F9B-D230-4BDD-B9BB-D8F1A74197AF}" srcOrd="1" destOrd="0" presId="urn:microsoft.com/office/officeart/2005/8/layout/vList2"/>
    <dgm:cxn modelId="{D51EC985-F828-4584-8B7D-09A4F0F9A53B}" type="presParOf" srcId="{05C60F05-843A-4412-9DA8-442E7BE05681}" destId="{68793735-60F3-428D-BE12-B5477802B2E5}" srcOrd="2" destOrd="0" presId="urn:microsoft.com/office/officeart/2005/8/layout/vList2"/>
    <dgm:cxn modelId="{220EFC08-7D6B-4AF2-9FDC-6AB60E633599}" type="presParOf" srcId="{05C60F05-843A-4412-9DA8-442E7BE05681}" destId="{E025D6DF-341F-44BE-B88D-8F48C24DA971}" srcOrd="3" destOrd="0" presId="urn:microsoft.com/office/officeart/2005/8/layout/vList2"/>
    <dgm:cxn modelId="{8E12E72F-437D-4B3B-83FA-B01D3045F971}" type="presParOf" srcId="{05C60F05-843A-4412-9DA8-442E7BE05681}" destId="{CF87F7D8-9664-484A-88C4-D40A60EDC2FA}" srcOrd="4" destOrd="0" presId="urn:microsoft.com/office/officeart/2005/8/layout/vList2"/>
    <dgm:cxn modelId="{BE3F79CA-E707-4ADD-BD85-5D97B8311D43}" type="presParOf" srcId="{05C60F05-843A-4412-9DA8-442E7BE05681}" destId="{31FCD8F0-803D-452B-8579-F69CEF874F46}" srcOrd="5" destOrd="0" presId="urn:microsoft.com/office/officeart/2005/8/layout/vList2"/>
    <dgm:cxn modelId="{0E914CFC-4177-4039-9AD2-125EEF2DA14E}" type="presParOf" srcId="{05C60F05-843A-4412-9DA8-442E7BE05681}" destId="{81591D62-5C72-4383-ACB7-22ECA4DCA4F1}" srcOrd="6" destOrd="0" presId="urn:microsoft.com/office/officeart/2005/8/layout/vList2"/>
    <dgm:cxn modelId="{7F7C2929-2D5C-4C64-A1F9-C4DBDBC2283E}" type="presParOf" srcId="{05C60F05-843A-4412-9DA8-442E7BE05681}" destId="{F445AD5D-3525-4CC6-9199-DA101E0DF571}" srcOrd="7" destOrd="0" presId="urn:microsoft.com/office/officeart/2005/8/layout/vList2"/>
    <dgm:cxn modelId="{45828C6D-A528-4027-B7DE-6DE3F4B585F8}" type="presParOf" srcId="{05C60F05-843A-4412-9DA8-442E7BE05681}" destId="{BEA2CD41-EBFA-402E-9C50-4B1129C4A36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CC5ED0-175A-4DA4-BCB4-04D1D2D71D78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343D27E7-EB36-4EEA-B646-FC7F71D657D9}">
      <dgm:prSet custT="1"/>
      <dgm:spPr/>
      <dgm:t>
        <a:bodyPr/>
        <a:lstStyle/>
        <a:p>
          <a:pPr rtl="0"/>
          <a:r>
            <a:rPr lang="ru-RU" sz="1800" dirty="0"/>
            <a:t>полоса из легкостирающейся ткани с нашитыми на нее мелкими предметами: пуговицы,  бусинки, плетенные веревочки, шнуры и другие объемные предметы, безопасные для ребенка.</a:t>
          </a:r>
        </a:p>
      </dgm:t>
    </dgm:pt>
    <dgm:pt modelId="{A05614B5-8896-447F-BFAA-05D56773F327}" type="parTrans" cxnId="{5A43546D-745D-44C7-9624-135A3C35CA0A}">
      <dgm:prSet/>
      <dgm:spPr/>
      <dgm:t>
        <a:bodyPr/>
        <a:lstStyle/>
        <a:p>
          <a:endParaRPr lang="ru-RU" sz="1800"/>
        </a:p>
      </dgm:t>
    </dgm:pt>
    <dgm:pt modelId="{3912D1A6-E3D7-4C71-ABDF-DA41505FAD5C}" type="sibTrans" cxnId="{5A43546D-745D-44C7-9624-135A3C35CA0A}">
      <dgm:prSet/>
      <dgm:spPr/>
      <dgm:t>
        <a:bodyPr/>
        <a:lstStyle/>
        <a:p>
          <a:endParaRPr lang="ru-RU" sz="1800"/>
        </a:p>
      </dgm:t>
    </dgm:pt>
    <dgm:pt modelId="{A2A4A2CA-BF04-4E94-B044-ED4C23F1E286}">
      <dgm:prSet custT="1"/>
      <dgm:spPr/>
      <dgm:t>
        <a:bodyPr/>
        <a:lstStyle/>
        <a:p>
          <a:pPr rtl="0"/>
          <a:r>
            <a:rPr lang="ru-RU" sz="1800" dirty="0"/>
            <a:t>Можно использовать </a:t>
          </a:r>
          <a:r>
            <a:rPr lang="ru-RU" sz="1800" dirty="0" err="1"/>
            <a:t>коврить</a:t>
          </a:r>
          <a:r>
            <a:rPr lang="ru-RU" sz="1800" dirty="0"/>
            <a:t> для ванной типа "травка". </a:t>
          </a:r>
        </a:p>
      </dgm:t>
    </dgm:pt>
    <dgm:pt modelId="{F685D9AA-1F4B-4172-8C93-6AEE220EE9BD}" type="parTrans" cxnId="{9ADFEC17-4C99-4120-B672-B056144772B2}">
      <dgm:prSet/>
      <dgm:spPr/>
      <dgm:t>
        <a:bodyPr/>
        <a:lstStyle/>
        <a:p>
          <a:endParaRPr lang="ru-RU" sz="1800"/>
        </a:p>
      </dgm:t>
    </dgm:pt>
    <dgm:pt modelId="{B985CA12-D612-4CB1-9662-7CDFCCE65E99}" type="sibTrans" cxnId="{9ADFEC17-4C99-4120-B672-B056144772B2}">
      <dgm:prSet/>
      <dgm:spPr/>
      <dgm:t>
        <a:bodyPr/>
        <a:lstStyle/>
        <a:p>
          <a:endParaRPr lang="ru-RU" sz="1800"/>
        </a:p>
      </dgm:t>
    </dgm:pt>
    <dgm:pt modelId="{A93FD4A6-A66F-4851-8CE2-5BB1AD54A382}">
      <dgm:prSet custT="1"/>
      <dgm:spPr/>
      <dgm:t>
        <a:bodyPr/>
        <a:lstStyle/>
        <a:p>
          <a:pPr rtl="0"/>
          <a:r>
            <a:rPr lang="ru-RU" sz="1800" dirty="0"/>
            <a:t>Подобные дорожки используют для профилактики плоскостопия и являются активными раздражителями рецепторов, находящихся на стопе ребенка.</a:t>
          </a:r>
        </a:p>
      </dgm:t>
    </dgm:pt>
    <dgm:pt modelId="{B5288CB7-76C8-4BEC-936C-5C99A464DE68}" type="parTrans" cxnId="{C4608EF9-F10F-4795-92BB-4C0F261A125C}">
      <dgm:prSet/>
      <dgm:spPr/>
      <dgm:t>
        <a:bodyPr/>
        <a:lstStyle/>
        <a:p>
          <a:endParaRPr lang="ru-RU" sz="1800"/>
        </a:p>
      </dgm:t>
    </dgm:pt>
    <dgm:pt modelId="{5F6C1322-EFF9-4FBA-B7A0-C737D9FCBB0B}" type="sibTrans" cxnId="{C4608EF9-F10F-4795-92BB-4C0F261A125C}">
      <dgm:prSet/>
      <dgm:spPr/>
      <dgm:t>
        <a:bodyPr/>
        <a:lstStyle/>
        <a:p>
          <a:endParaRPr lang="ru-RU" sz="1800"/>
        </a:p>
      </dgm:t>
    </dgm:pt>
    <dgm:pt modelId="{4B2C37B0-7BC7-44E8-96C9-723872366576}" type="pres">
      <dgm:prSet presAssocID="{FBCC5ED0-175A-4DA4-BCB4-04D1D2D71D78}" presName="linear" presStyleCnt="0">
        <dgm:presLayoutVars>
          <dgm:animLvl val="lvl"/>
          <dgm:resizeHandles val="exact"/>
        </dgm:presLayoutVars>
      </dgm:prSet>
      <dgm:spPr/>
    </dgm:pt>
    <dgm:pt modelId="{37CF5E50-EBE1-4E3E-B79B-6C2226F90689}" type="pres">
      <dgm:prSet presAssocID="{343D27E7-EB36-4EEA-B646-FC7F71D657D9}" presName="parentText" presStyleLbl="node1" presStyleIdx="0" presStyleCnt="3" custScaleY="7874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546A7031-B604-45D4-9510-9839FF9AA922}" type="pres">
      <dgm:prSet presAssocID="{3912D1A6-E3D7-4C71-ABDF-DA41505FAD5C}" presName="spacer" presStyleCnt="0"/>
      <dgm:spPr/>
    </dgm:pt>
    <dgm:pt modelId="{2C9AD500-F5D4-45FF-BADF-8ACB2F55B990}" type="pres">
      <dgm:prSet presAssocID="{A2A4A2CA-BF04-4E94-B044-ED4C23F1E286}" presName="parentText" presStyleLbl="node1" presStyleIdx="1" presStyleCnt="3" custScaleY="46017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98E1BC61-501E-4A4E-8FE0-5B6B9347B569}" type="pres">
      <dgm:prSet presAssocID="{B985CA12-D612-4CB1-9662-7CDFCCE65E99}" presName="spacer" presStyleCnt="0"/>
      <dgm:spPr/>
    </dgm:pt>
    <dgm:pt modelId="{FBE512A4-891B-4476-B61C-384C3B03B812}" type="pres">
      <dgm:prSet presAssocID="{A93FD4A6-A66F-4851-8CE2-5BB1AD54A382}" presName="parentText" presStyleLbl="node1" presStyleIdx="2" presStyleCnt="3" custScaleY="524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9ADFEC17-4C99-4120-B672-B056144772B2}" srcId="{FBCC5ED0-175A-4DA4-BCB4-04D1D2D71D78}" destId="{A2A4A2CA-BF04-4E94-B044-ED4C23F1E286}" srcOrd="1" destOrd="0" parTransId="{F685D9AA-1F4B-4172-8C93-6AEE220EE9BD}" sibTransId="{B985CA12-D612-4CB1-9662-7CDFCCE65E99}"/>
    <dgm:cxn modelId="{A278DA2A-026F-46D5-9DEE-DCE6EDF3A6F0}" type="presOf" srcId="{A93FD4A6-A66F-4851-8CE2-5BB1AD54A382}" destId="{FBE512A4-891B-4476-B61C-384C3B03B812}" srcOrd="0" destOrd="0" presId="urn:microsoft.com/office/officeart/2005/8/layout/vList2"/>
    <dgm:cxn modelId="{5A43546D-745D-44C7-9624-135A3C35CA0A}" srcId="{FBCC5ED0-175A-4DA4-BCB4-04D1D2D71D78}" destId="{343D27E7-EB36-4EEA-B646-FC7F71D657D9}" srcOrd="0" destOrd="0" parTransId="{A05614B5-8896-447F-BFAA-05D56773F327}" sibTransId="{3912D1A6-E3D7-4C71-ABDF-DA41505FAD5C}"/>
    <dgm:cxn modelId="{4D3F9958-3BFC-4A56-9F44-6FD43E1908CC}" type="presOf" srcId="{A2A4A2CA-BF04-4E94-B044-ED4C23F1E286}" destId="{2C9AD500-F5D4-45FF-BADF-8ACB2F55B990}" srcOrd="0" destOrd="0" presId="urn:microsoft.com/office/officeart/2005/8/layout/vList2"/>
    <dgm:cxn modelId="{F0B24D84-149D-428B-8FC8-842AD4E060D0}" type="presOf" srcId="{FBCC5ED0-175A-4DA4-BCB4-04D1D2D71D78}" destId="{4B2C37B0-7BC7-44E8-96C9-723872366576}" srcOrd="0" destOrd="0" presId="urn:microsoft.com/office/officeart/2005/8/layout/vList2"/>
    <dgm:cxn modelId="{10D87FC1-63F4-479C-8342-A49467294666}" type="presOf" srcId="{343D27E7-EB36-4EEA-B646-FC7F71D657D9}" destId="{37CF5E50-EBE1-4E3E-B79B-6C2226F90689}" srcOrd="0" destOrd="0" presId="urn:microsoft.com/office/officeart/2005/8/layout/vList2"/>
    <dgm:cxn modelId="{C4608EF9-F10F-4795-92BB-4C0F261A125C}" srcId="{FBCC5ED0-175A-4DA4-BCB4-04D1D2D71D78}" destId="{A93FD4A6-A66F-4851-8CE2-5BB1AD54A382}" srcOrd="2" destOrd="0" parTransId="{B5288CB7-76C8-4BEC-936C-5C99A464DE68}" sibTransId="{5F6C1322-EFF9-4FBA-B7A0-C737D9FCBB0B}"/>
    <dgm:cxn modelId="{54B185F6-4EE9-4AE4-895B-F4094851EC53}" type="presParOf" srcId="{4B2C37B0-7BC7-44E8-96C9-723872366576}" destId="{37CF5E50-EBE1-4E3E-B79B-6C2226F90689}" srcOrd="0" destOrd="0" presId="urn:microsoft.com/office/officeart/2005/8/layout/vList2"/>
    <dgm:cxn modelId="{4779029C-4E1B-47B1-B2B6-1ACEFDBCB4E2}" type="presParOf" srcId="{4B2C37B0-7BC7-44E8-96C9-723872366576}" destId="{546A7031-B604-45D4-9510-9839FF9AA922}" srcOrd="1" destOrd="0" presId="urn:microsoft.com/office/officeart/2005/8/layout/vList2"/>
    <dgm:cxn modelId="{2F526348-3AF4-4254-9511-8D97F20DC5FD}" type="presParOf" srcId="{4B2C37B0-7BC7-44E8-96C9-723872366576}" destId="{2C9AD500-F5D4-45FF-BADF-8ACB2F55B990}" srcOrd="2" destOrd="0" presId="urn:microsoft.com/office/officeart/2005/8/layout/vList2"/>
    <dgm:cxn modelId="{0756D743-B9E7-4385-AC0F-47A77B71F483}" type="presParOf" srcId="{4B2C37B0-7BC7-44E8-96C9-723872366576}" destId="{98E1BC61-501E-4A4E-8FE0-5B6B9347B569}" srcOrd="3" destOrd="0" presId="urn:microsoft.com/office/officeart/2005/8/layout/vList2"/>
    <dgm:cxn modelId="{DD718E5A-0E98-45FC-BB5E-6EB3CC9829F8}" type="presParOf" srcId="{4B2C37B0-7BC7-44E8-96C9-723872366576}" destId="{FBE512A4-891B-4476-B61C-384C3B03B81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32969A-C943-43DA-A766-A4C53041E0EA}" type="doc">
      <dgm:prSet loTypeId="urn:microsoft.com/office/officeart/2005/8/layout/bProcess3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52F6FDB-D832-4F60-9058-346930872468}">
      <dgm:prSet custT="1"/>
      <dgm:spPr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1600" dirty="0"/>
            <a:t>гимнастика в постели; </a:t>
          </a:r>
        </a:p>
      </dgm:t>
    </dgm:pt>
    <dgm:pt modelId="{3B14C53A-BA99-4FF9-B510-CD7BD552E320}" type="parTrans" cxnId="{4C15813C-48F6-4862-86B8-0169717379A1}">
      <dgm:prSet/>
      <dgm:spPr/>
      <dgm:t>
        <a:bodyPr/>
        <a:lstStyle/>
        <a:p>
          <a:pPr algn="ctr"/>
          <a:endParaRPr lang="ru-RU" sz="1600"/>
        </a:p>
      </dgm:t>
    </dgm:pt>
    <dgm:pt modelId="{B16A4A94-50B1-478D-90D3-DCE996D573B9}" type="sibTrans" cxnId="{4C15813C-48F6-4862-86B8-0169717379A1}">
      <dgm:prSet custT="1"/>
      <dgm:spPr/>
      <dgm:t>
        <a:bodyPr/>
        <a:lstStyle/>
        <a:p>
          <a:pPr algn="ctr"/>
          <a:endParaRPr lang="ru-RU" sz="1600"/>
        </a:p>
      </dgm:t>
    </dgm:pt>
    <dgm:pt modelId="{5FF9C10E-57D2-419A-BA9C-DEEE11209DBD}">
      <dgm:prSet custT="1"/>
      <dgm:spPr>
        <a:ln>
          <a:solidFill>
            <a:srgbClr val="0070C0"/>
          </a:solidFill>
        </a:ln>
      </dgm:spPr>
      <dgm:t>
        <a:bodyPr/>
        <a:lstStyle/>
        <a:p>
          <a:pPr algn="ctr" rtl="0"/>
          <a:r>
            <a:rPr lang="ru-RU" sz="1600" dirty="0"/>
            <a:t>профилактика плоскостопия и нарушений осанки; </a:t>
          </a:r>
        </a:p>
      </dgm:t>
    </dgm:pt>
    <dgm:pt modelId="{D7A390CF-481A-4B7C-9EE8-008E3CAB64CA}" type="parTrans" cxnId="{9C031FB0-EA9D-4B95-AC47-4F722BA395E0}">
      <dgm:prSet/>
      <dgm:spPr/>
      <dgm:t>
        <a:bodyPr/>
        <a:lstStyle/>
        <a:p>
          <a:pPr algn="ctr"/>
          <a:endParaRPr lang="ru-RU" sz="1600"/>
        </a:p>
      </dgm:t>
    </dgm:pt>
    <dgm:pt modelId="{80A90E45-11A3-4089-9FF5-8F10F3D07A71}" type="sibTrans" cxnId="{9C031FB0-EA9D-4B95-AC47-4F722BA395E0}">
      <dgm:prSet custT="1"/>
      <dgm:spPr/>
      <dgm:t>
        <a:bodyPr/>
        <a:lstStyle/>
        <a:p>
          <a:pPr algn="ctr"/>
          <a:endParaRPr lang="ru-RU" sz="1600"/>
        </a:p>
      </dgm:t>
    </dgm:pt>
    <dgm:pt modelId="{91FCE965-B231-4F64-884F-2AB3B1916AE7}">
      <dgm:prSet custT="1"/>
      <dgm:spPr>
        <a:ln>
          <a:solidFill>
            <a:srgbClr val="00B050"/>
          </a:solidFill>
        </a:ln>
      </dgm:spPr>
      <dgm:t>
        <a:bodyPr/>
        <a:lstStyle/>
        <a:p>
          <a:pPr algn="ctr" rtl="0"/>
          <a:r>
            <a:rPr lang="ru-RU" sz="1600" dirty="0"/>
            <a:t>дыхательная гимнастика; </a:t>
          </a:r>
        </a:p>
      </dgm:t>
    </dgm:pt>
    <dgm:pt modelId="{6E4D9AA0-29FB-4356-B4F3-8162AC22F6AF}" type="parTrans" cxnId="{D100B6FB-9180-425D-9884-57EC2F3C9B98}">
      <dgm:prSet/>
      <dgm:spPr/>
      <dgm:t>
        <a:bodyPr/>
        <a:lstStyle/>
        <a:p>
          <a:pPr algn="ctr"/>
          <a:endParaRPr lang="ru-RU" sz="1600"/>
        </a:p>
      </dgm:t>
    </dgm:pt>
    <dgm:pt modelId="{173570B7-522B-4317-920F-D2119C956664}" type="sibTrans" cxnId="{D100B6FB-9180-425D-9884-57EC2F3C9B98}">
      <dgm:prSet custT="1"/>
      <dgm:spPr/>
      <dgm:t>
        <a:bodyPr/>
        <a:lstStyle/>
        <a:p>
          <a:pPr algn="ctr"/>
          <a:endParaRPr lang="ru-RU" sz="1600"/>
        </a:p>
      </dgm:t>
    </dgm:pt>
    <dgm:pt modelId="{FFF0F32C-9308-4C48-9CF1-756E2FA2F698}">
      <dgm:prSet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pPr algn="ctr" rtl="0"/>
          <a:r>
            <a:rPr lang="ru-RU" sz="1600" dirty="0"/>
            <a:t>индивидуальная или дифференцированная оздоровительная работа; </a:t>
          </a:r>
        </a:p>
      </dgm:t>
    </dgm:pt>
    <dgm:pt modelId="{6DCEE024-A456-4E5B-A94F-E669DC11B344}" type="parTrans" cxnId="{A26544C4-8B26-4BE7-8AE2-C2C068139E0D}">
      <dgm:prSet/>
      <dgm:spPr/>
      <dgm:t>
        <a:bodyPr/>
        <a:lstStyle/>
        <a:p>
          <a:pPr algn="ctr"/>
          <a:endParaRPr lang="ru-RU" sz="1600"/>
        </a:p>
      </dgm:t>
    </dgm:pt>
    <dgm:pt modelId="{93BAD0DF-E9C0-4CA5-989D-CE0EDFED3D83}" type="sibTrans" cxnId="{A26544C4-8B26-4BE7-8AE2-C2C068139E0D}">
      <dgm:prSet custT="1"/>
      <dgm:spPr/>
      <dgm:t>
        <a:bodyPr/>
        <a:lstStyle/>
        <a:p>
          <a:pPr algn="ctr"/>
          <a:endParaRPr lang="ru-RU" sz="1600"/>
        </a:p>
      </dgm:t>
    </dgm:pt>
    <dgm:pt modelId="{190FCF53-849A-4F49-979D-62AF354C612F}">
      <dgm:prSet custT="1"/>
      <dgm:spPr/>
      <dgm:t>
        <a:bodyPr/>
        <a:lstStyle/>
        <a:p>
          <a:pPr algn="ctr" rtl="0"/>
          <a:r>
            <a:rPr lang="ru-RU" sz="1600" dirty="0"/>
            <a:t>водные процедуры.</a:t>
          </a:r>
        </a:p>
      </dgm:t>
    </dgm:pt>
    <dgm:pt modelId="{B1732FBD-670D-45A2-8441-44C593198720}" type="parTrans" cxnId="{2BABE13A-1FC2-4111-8D3C-28F3701F0784}">
      <dgm:prSet/>
      <dgm:spPr/>
      <dgm:t>
        <a:bodyPr/>
        <a:lstStyle/>
        <a:p>
          <a:pPr algn="ctr"/>
          <a:endParaRPr lang="ru-RU" sz="1600"/>
        </a:p>
      </dgm:t>
    </dgm:pt>
    <dgm:pt modelId="{27A9B91F-26F7-4982-A3DC-43CD8670DCD1}" type="sibTrans" cxnId="{2BABE13A-1FC2-4111-8D3C-28F3701F0784}">
      <dgm:prSet/>
      <dgm:spPr/>
      <dgm:t>
        <a:bodyPr/>
        <a:lstStyle/>
        <a:p>
          <a:pPr algn="ctr"/>
          <a:endParaRPr lang="ru-RU" sz="1600"/>
        </a:p>
      </dgm:t>
    </dgm:pt>
    <dgm:pt modelId="{07C67025-936B-4A2F-B579-70657515D5C9}" type="pres">
      <dgm:prSet presAssocID="{7632969A-C943-43DA-A766-A4C53041E0EA}" presName="Name0" presStyleCnt="0">
        <dgm:presLayoutVars>
          <dgm:dir/>
          <dgm:resizeHandles val="exact"/>
        </dgm:presLayoutVars>
      </dgm:prSet>
      <dgm:spPr/>
    </dgm:pt>
    <dgm:pt modelId="{2C29CA33-49EB-4367-905D-001F71332AE4}" type="pres">
      <dgm:prSet presAssocID="{C52F6FDB-D832-4F60-9058-346930872468}" presName="node" presStyleLbl="node1" presStyleIdx="0" presStyleCnt="5">
        <dgm:presLayoutVars>
          <dgm:bulletEnabled val="1"/>
        </dgm:presLayoutVars>
      </dgm:prSet>
      <dgm:spPr/>
    </dgm:pt>
    <dgm:pt modelId="{F296595F-A4D4-4076-A776-FF1A4A6B1822}" type="pres">
      <dgm:prSet presAssocID="{B16A4A94-50B1-478D-90D3-DCE996D573B9}" presName="sibTrans" presStyleLbl="sibTrans1D1" presStyleIdx="0" presStyleCnt="4"/>
      <dgm:spPr/>
    </dgm:pt>
    <dgm:pt modelId="{02ACA981-A939-4C02-A87B-0CD7510FF173}" type="pres">
      <dgm:prSet presAssocID="{B16A4A94-50B1-478D-90D3-DCE996D573B9}" presName="connectorText" presStyleLbl="sibTrans1D1" presStyleIdx="0" presStyleCnt="4"/>
      <dgm:spPr/>
    </dgm:pt>
    <dgm:pt modelId="{7178894F-17EC-4213-9C00-6AD0A25306DE}" type="pres">
      <dgm:prSet presAssocID="{5FF9C10E-57D2-419A-BA9C-DEEE11209DBD}" presName="node" presStyleLbl="node1" presStyleIdx="1" presStyleCnt="5" custScaleX="157524">
        <dgm:presLayoutVars>
          <dgm:bulletEnabled val="1"/>
        </dgm:presLayoutVars>
      </dgm:prSet>
      <dgm:spPr/>
    </dgm:pt>
    <dgm:pt modelId="{49698E76-E6E7-4414-B177-A4EC69FBB710}" type="pres">
      <dgm:prSet presAssocID="{80A90E45-11A3-4089-9FF5-8F10F3D07A71}" presName="sibTrans" presStyleLbl="sibTrans1D1" presStyleIdx="1" presStyleCnt="4"/>
      <dgm:spPr/>
    </dgm:pt>
    <dgm:pt modelId="{A049EBE7-4E67-49AB-BE0C-36B1B058258F}" type="pres">
      <dgm:prSet presAssocID="{80A90E45-11A3-4089-9FF5-8F10F3D07A71}" presName="connectorText" presStyleLbl="sibTrans1D1" presStyleIdx="1" presStyleCnt="4"/>
      <dgm:spPr/>
    </dgm:pt>
    <dgm:pt modelId="{4DC5A179-C86B-49BF-8A0B-2F81B76335B4}" type="pres">
      <dgm:prSet presAssocID="{91FCE965-B231-4F64-884F-2AB3B1916AE7}" presName="node" presStyleLbl="node1" presStyleIdx="2" presStyleCnt="5">
        <dgm:presLayoutVars>
          <dgm:bulletEnabled val="1"/>
        </dgm:presLayoutVars>
      </dgm:prSet>
      <dgm:spPr/>
    </dgm:pt>
    <dgm:pt modelId="{3F796788-F7B1-4A47-BB1B-4C190269D13D}" type="pres">
      <dgm:prSet presAssocID="{173570B7-522B-4317-920F-D2119C956664}" presName="sibTrans" presStyleLbl="sibTrans1D1" presStyleIdx="2" presStyleCnt="4"/>
      <dgm:spPr/>
    </dgm:pt>
    <dgm:pt modelId="{F642D3C5-F203-499C-ABE1-6FAE0E001F7F}" type="pres">
      <dgm:prSet presAssocID="{173570B7-522B-4317-920F-D2119C956664}" presName="connectorText" presStyleLbl="sibTrans1D1" presStyleIdx="2" presStyleCnt="4"/>
      <dgm:spPr/>
    </dgm:pt>
    <dgm:pt modelId="{B48B1BCF-9AC6-4C28-BEB0-59DF3F732EC9}" type="pres">
      <dgm:prSet presAssocID="{FFF0F32C-9308-4C48-9CF1-756E2FA2F698}" presName="node" presStyleLbl="node1" presStyleIdx="3" presStyleCnt="5" custScaleX="221318">
        <dgm:presLayoutVars>
          <dgm:bulletEnabled val="1"/>
        </dgm:presLayoutVars>
      </dgm:prSet>
      <dgm:spPr/>
    </dgm:pt>
    <dgm:pt modelId="{23533D27-429F-440F-A2D2-1A901AAA4B29}" type="pres">
      <dgm:prSet presAssocID="{93BAD0DF-E9C0-4CA5-989D-CE0EDFED3D83}" presName="sibTrans" presStyleLbl="sibTrans1D1" presStyleIdx="3" presStyleCnt="4"/>
      <dgm:spPr/>
    </dgm:pt>
    <dgm:pt modelId="{FA151BFF-1EF7-4F40-9AA2-C1CD681BE6DE}" type="pres">
      <dgm:prSet presAssocID="{93BAD0DF-E9C0-4CA5-989D-CE0EDFED3D83}" presName="connectorText" presStyleLbl="sibTrans1D1" presStyleIdx="3" presStyleCnt="4"/>
      <dgm:spPr/>
    </dgm:pt>
    <dgm:pt modelId="{6F240C37-E767-4B43-9847-B73C0BE51EF2}" type="pres">
      <dgm:prSet presAssocID="{190FCF53-849A-4F49-979D-62AF354C612F}" presName="node" presStyleLbl="node1" presStyleIdx="4" presStyleCnt="5" custScaleX="166267">
        <dgm:presLayoutVars>
          <dgm:bulletEnabled val="1"/>
        </dgm:presLayoutVars>
      </dgm:prSet>
      <dgm:spPr/>
    </dgm:pt>
  </dgm:ptLst>
  <dgm:cxnLst>
    <dgm:cxn modelId="{D1A7E310-B20A-4AE0-90B2-DD860D64581B}" type="presOf" srcId="{C52F6FDB-D832-4F60-9058-346930872468}" destId="{2C29CA33-49EB-4367-905D-001F71332AE4}" srcOrd="0" destOrd="0" presId="urn:microsoft.com/office/officeart/2005/8/layout/bProcess3"/>
    <dgm:cxn modelId="{D1B0DC15-02BE-4FCB-B6DE-FFADAA3B2A19}" type="presOf" srcId="{5FF9C10E-57D2-419A-BA9C-DEEE11209DBD}" destId="{7178894F-17EC-4213-9C00-6AD0A25306DE}" srcOrd="0" destOrd="0" presId="urn:microsoft.com/office/officeart/2005/8/layout/bProcess3"/>
    <dgm:cxn modelId="{2BABE13A-1FC2-4111-8D3C-28F3701F0784}" srcId="{7632969A-C943-43DA-A766-A4C53041E0EA}" destId="{190FCF53-849A-4F49-979D-62AF354C612F}" srcOrd="4" destOrd="0" parTransId="{B1732FBD-670D-45A2-8441-44C593198720}" sibTransId="{27A9B91F-26F7-4982-A3DC-43CD8670DCD1}"/>
    <dgm:cxn modelId="{DEB3723B-B91C-4721-8418-8C4BA7D72749}" type="presOf" srcId="{173570B7-522B-4317-920F-D2119C956664}" destId="{3F796788-F7B1-4A47-BB1B-4C190269D13D}" srcOrd="0" destOrd="0" presId="urn:microsoft.com/office/officeart/2005/8/layout/bProcess3"/>
    <dgm:cxn modelId="{4C15813C-48F6-4862-86B8-0169717379A1}" srcId="{7632969A-C943-43DA-A766-A4C53041E0EA}" destId="{C52F6FDB-D832-4F60-9058-346930872468}" srcOrd="0" destOrd="0" parTransId="{3B14C53A-BA99-4FF9-B510-CD7BD552E320}" sibTransId="{B16A4A94-50B1-478D-90D3-DCE996D573B9}"/>
    <dgm:cxn modelId="{FE55373E-A8D0-44AF-B5C8-DC70E5C9F5A6}" type="presOf" srcId="{B16A4A94-50B1-478D-90D3-DCE996D573B9}" destId="{02ACA981-A939-4C02-A87B-0CD7510FF173}" srcOrd="1" destOrd="0" presId="urn:microsoft.com/office/officeart/2005/8/layout/bProcess3"/>
    <dgm:cxn modelId="{6D76C362-1ABF-4A8C-91B2-B45E99C0576F}" type="presOf" srcId="{B16A4A94-50B1-478D-90D3-DCE996D573B9}" destId="{F296595F-A4D4-4076-A776-FF1A4A6B1822}" srcOrd="0" destOrd="0" presId="urn:microsoft.com/office/officeart/2005/8/layout/bProcess3"/>
    <dgm:cxn modelId="{A1327B4B-C7A5-4B57-A053-A74726A4011D}" type="presOf" srcId="{93BAD0DF-E9C0-4CA5-989D-CE0EDFED3D83}" destId="{FA151BFF-1EF7-4F40-9AA2-C1CD681BE6DE}" srcOrd="1" destOrd="0" presId="urn:microsoft.com/office/officeart/2005/8/layout/bProcess3"/>
    <dgm:cxn modelId="{2ED78158-5D7D-47C3-B753-AE5471E80670}" type="presOf" srcId="{173570B7-522B-4317-920F-D2119C956664}" destId="{F642D3C5-F203-499C-ABE1-6FAE0E001F7F}" srcOrd="1" destOrd="0" presId="urn:microsoft.com/office/officeart/2005/8/layout/bProcess3"/>
    <dgm:cxn modelId="{DDF62380-50A0-47B1-A865-9432A603C218}" type="presOf" srcId="{7632969A-C943-43DA-A766-A4C53041E0EA}" destId="{07C67025-936B-4A2F-B579-70657515D5C9}" srcOrd="0" destOrd="0" presId="urn:microsoft.com/office/officeart/2005/8/layout/bProcess3"/>
    <dgm:cxn modelId="{70F90C88-ACC6-424E-A7F9-B7629D97277D}" type="presOf" srcId="{80A90E45-11A3-4089-9FF5-8F10F3D07A71}" destId="{49698E76-E6E7-4414-B177-A4EC69FBB710}" srcOrd="0" destOrd="0" presId="urn:microsoft.com/office/officeart/2005/8/layout/bProcess3"/>
    <dgm:cxn modelId="{9C031FB0-EA9D-4B95-AC47-4F722BA395E0}" srcId="{7632969A-C943-43DA-A766-A4C53041E0EA}" destId="{5FF9C10E-57D2-419A-BA9C-DEEE11209DBD}" srcOrd="1" destOrd="0" parTransId="{D7A390CF-481A-4B7C-9EE8-008E3CAB64CA}" sibTransId="{80A90E45-11A3-4089-9FF5-8F10F3D07A71}"/>
    <dgm:cxn modelId="{B32865B7-06F9-463D-8702-51D412C0F88D}" type="presOf" srcId="{190FCF53-849A-4F49-979D-62AF354C612F}" destId="{6F240C37-E767-4B43-9847-B73C0BE51EF2}" srcOrd="0" destOrd="0" presId="urn:microsoft.com/office/officeart/2005/8/layout/bProcess3"/>
    <dgm:cxn modelId="{56B9A6BD-851A-451A-B849-8A35940036EE}" type="presOf" srcId="{80A90E45-11A3-4089-9FF5-8F10F3D07A71}" destId="{A049EBE7-4E67-49AB-BE0C-36B1B058258F}" srcOrd="1" destOrd="0" presId="urn:microsoft.com/office/officeart/2005/8/layout/bProcess3"/>
    <dgm:cxn modelId="{48F747BE-2E09-4EBB-B48F-C8DAD458B60F}" type="presOf" srcId="{91FCE965-B231-4F64-884F-2AB3B1916AE7}" destId="{4DC5A179-C86B-49BF-8A0B-2F81B76335B4}" srcOrd="0" destOrd="0" presId="urn:microsoft.com/office/officeart/2005/8/layout/bProcess3"/>
    <dgm:cxn modelId="{A26544C4-8B26-4BE7-8AE2-C2C068139E0D}" srcId="{7632969A-C943-43DA-A766-A4C53041E0EA}" destId="{FFF0F32C-9308-4C48-9CF1-756E2FA2F698}" srcOrd="3" destOrd="0" parTransId="{6DCEE024-A456-4E5B-A94F-E669DC11B344}" sibTransId="{93BAD0DF-E9C0-4CA5-989D-CE0EDFED3D83}"/>
    <dgm:cxn modelId="{B35E22DA-1834-4882-B9D4-4E21CDC0901F}" type="presOf" srcId="{93BAD0DF-E9C0-4CA5-989D-CE0EDFED3D83}" destId="{23533D27-429F-440F-A2D2-1A901AAA4B29}" srcOrd="0" destOrd="0" presId="urn:microsoft.com/office/officeart/2005/8/layout/bProcess3"/>
    <dgm:cxn modelId="{19334DDB-2167-4F6C-BAD3-A837CF7985EE}" type="presOf" srcId="{FFF0F32C-9308-4C48-9CF1-756E2FA2F698}" destId="{B48B1BCF-9AC6-4C28-BEB0-59DF3F732EC9}" srcOrd="0" destOrd="0" presId="urn:microsoft.com/office/officeart/2005/8/layout/bProcess3"/>
    <dgm:cxn modelId="{D100B6FB-9180-425D-9884-57EC2F3C9B98}" srcId="{7632969A-C943-43DA-A766-A4C53041E0EA}" destId="{91FCE965-B231-4F64-884F-2AB3B1916AE7}" srcOrd="2" destOrd="0" parTransId="{6E4D9AA0-29FB-4356-B4F3-8162AC22F6AF}" sibTransId="{173570B7-522B-4317-920F-D2119C956664}"/>
    <dgm:cxn modelId="{6B233BCB-9EDE-4A2E-974D-4A64C2EDB123}" type="presParOf" srcId="{07C67025-936B-4A2F-B579-70657515D5C9}" destId="{2C29CA33-49EB-4367-905D-001F71332AE4}" srcOrd="0" destOrd="0" presId="urn:microsoft.com/office/officeart/2005/8/layout/bProcess3"/>
    <dgm:cxn modelId="{63E0D01A-BFAE-4A68-BE45-5CB87F9525FE}" type="presParOf" srcId="{07C67025-936B-4A2F-B579-70657515D5C9}" destId="{F296595F-A4D4-4076-A776-FF1A4A6B1822}" srcOrd="1" destOrd="0" presId="urn:microsoft.com/office/officeart/2005/8/layout/bProcess3"/>
    <dgm:cxn modelId="{AFE29D88-1C54-4050-B142-0B249A8CD971}" type="presParOf" srcId="{F296595F-A4D4-4076-A776-FF1A4A6B1822}" destId="{02ACA981-A939-4C02-A87B-0CD7510FF173}" srcOrd="0" destOrd="0" presId="urn:microsoft.com/office/officeart/2005/8/layout/bProcess3"/>
    <dgm:cxn modelId="{1BF40C68-1C53-4CE7-9450-904733D62A3C}" type="presParOf" srcId="{07C67025-936B-4A2F-B579-70657515D5C9}" destId="{7178894F-17EC-4213-9C00-6AD0A25306DE}" srcOrd="2" destOrd="0" presId="urn:microsoft.com/office/officeart/2005/8/layout/bProcess3"/>
    <dgm:cxn modelId="{2A5710EF-2E7B-4549-83C0-69F7604040AC}" type="presParOf" srcId="{07C67025-936B-4A2F-B579-70657515D5C9}" destId="{49698E76-E6E7-4414-B177-A4EC69FBB710}" srcOrd="3" destOrd="0" presId="urn:microsoft.com/office/officeart/2005/8/layout/bProcess3"/>
    <dgm:cxn modelId="{7FE97A00-9860-413E-99B6-F551319AC59C}" type="presParOf" srcId="{49698E76-E6E7-4414-B177-A4EC69FBB710}" destId="{A049EBE7-4E67-49AB-BE0C-36B1B058258F}" srcOrd="0" destOrd="0" presId="urn:microsoft.com/office/officeart/2005/8/layout/bProcess3"/>
    <dgm:cxn modelId="{2B492A20-B8FB-41EE-B53C-A375ECD7B487}" type="presParOf" srcId="{07C67025-936B-4A2F-B579-70657515D5C9}" destId="{4DC5A179-C86B-49BF-8A0B-2F81B76335B4}" srcOrd="4" destOrd="0" presId="urn:microsoft.com/office/officeart/2005/8/layout/bProcess3"/>
    <dgm:cxn modelId="{BACCF998-C8FD-4EA3-8268-B308AD85EB3E}" type="presParOf" srcId="{07C67025-936B-4A2F-B579-70657515D5C9}" destId="{3F796788-F7B1-4A47-BB1B-4C190269D13D}" srcOrd="5" destOrd="0" presId="urn:microsoft.com/office/officeart/2005/8/layout/bProcess3"/>
    <dgm:cxn modelId="{6698268D-38CE-44C4-9D48-2F490BB63FA8}" type="presParOf" srcId="{3F796788-F7B1-4A47-BB1B-4C190269D13D}" destId="{F642D3C5-F203-499C-ABE1-6FAE0E001F7F}" srcOrd="0" destOrd="0" presId="urn:microsoft.com/office/officeart/2005/8/layout/bProcess3"/>
    <dgm:cxn modelId="{A9F9966B-0EEF-4057-AF7C-D5C5174C2247}" type="presParOf" srcId="{07C67025-936B-4A2F-B579-70657515D5C9}" destId="{B48B1BCF-9AC6-4C28-BEB0-59DF3F732EC9}" srcOrd="6" destOrd="0" presId="urn:microsoft.com/office/officeart/2005/8/layout/bProcess3"/>
    <dgm:cxn modelId="{94CF4B07-19BA-4466-9116-2BF86E622550}" type="presParOf" srcId="{07C67025-936B-4A2F-B579-70657515D5C9}" destId="{23533D27-429F-440F-A2D2-1A901AAA4B29}" srcOrd="7" destOrd="0" presId="urn:microsoft.com/office/officeart/2005/8/layout/bProcess3"/>
    <dgm:cxn modelId="{443F72D8-1DA7-4049-84FF-BF7014CD8A7C}" type="presParOf" srcId="{23533D27-429F-440F-A2D2-1A901AAA4B29}" destId="{FA151BFF-1EF7-4F40-9AA2-C1CD681BE6DE}" srcOrd="0" destOrd="0" presId="urn:microsoft.com/office/officeart/2005/8/layout/bProcess3"/>
    <dgm:cxn modelId="{EEB7B845-5913-4F7B-A928-7C43A74D79CB}" type="presParOf" srcId="{07C67025-936B-4A2F-B579-70657515D5C9}" destId="{6F240C37-E767-4B43-9847-B73C0BE51EF2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AE1851-C58F-4125-9D2C-A46D0C5EACE7}" type="doc">
      <dgm:prSet loTypeId="urn:microsoft.com/office/officeart/2005/8/layout/bProcess3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6F758D0-F003-4799-B302-D7748F44689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>
              <a:latin typeface="+mn-lt"/>
              <a:cs typeface="Times New Roman" pitchFamily="18" charset="0"/>
            </a:rPr>
            <a:t>Пробуждение: </a:t>
          </a:r>
          <a:r>
            <a:rPr lang="ru-RU" sz="1600" dirty="0">
              <a:latin typeface="+mn-lt"/>
              <a:cs typeface="Times New Roman" pitchFamily="18" charset="0"/>
            </a:rPr>
            <a:t> под звуки плавной музыки, громкость которой медленно нарастает.</a:t>
          </a:r>
        </a:p>
        <a:p>
          <a:pPr defTabSz="31115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 dirty="0">
            <a:latin typeface="+mn-lt"/>
          </a:endParaRPr>
        </a:p>
      </dgm:t>
    </dgm:pt>
    <dgm:pt modelId="{5F1758E7-2318-42AC-A524-4807D7D1CF01}" type="parTrans" cxnId="{0ECB0AF5-C01A-4DDE-9AC7-FE84FB217A9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802F3BE6-A668-4982-A650-F6D5248FFD22}" type="sibTrans" cxnId="{0ECB0AF5-C01A-4DDE-9AC7-FE84FB217A9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3E597C5D-CA85-44F3-9327-0A3CFF937D73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marL="0" indent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b="1" dirty="0">
              <a:latin typeface="+mn-lt"/>
              <a:cs typeface="Times New Roman" pitchFamily="18" charset="0"/>
            </a:rPr>
            <a:t>Гимнастика в постел</a:t>
          </a:r>
          <a:r>
            <a:rPr lang="ru-RU" sz="1600" dirty="0">
              <a:latin typeface="+mn-lt"/>
              <a:cs typeface="Times New Roman" pitchFamily="18" charset="0"/>
            </a:rPr>
            <a:t>и (2-3 минуты): </a:t>
          </a:r>
        </a:p>
        <a:p>
          <a:pPr marL="0" indent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>
              <a:latin typeface="+mn-lt"/>
              <a:cs typeface="Times New Roman" pitchFamily="18" charset="0"/>
            </a:rPr>
            <a:t>бодрствованию: потягивание, поочередное и одновременное поднимание и опускание рук и ног, элементы самомассажа, пальчиковой гимнастики, гимнастики для глаз и т.п.</a:t>
          </a:r>
        </a:p>
        <a:p>
          <a:pPr marL="0" indent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b="1" dirty="0">
              <a:latin typeface="+mn-lt"/>
              <a:cs typeface="Times New Roman" pitchFamily="18" charset="0"/>
            </a:rPr>
            <a:t>Важно исключить резкие движения</a:t>
          </a:r>
          <a:endParaRPr lang="ru-RU" sz="1600" dirty="0">
            <a:latin typeface="+mn-lt"/>
          </a:endParaRPr>
        </a:p>
      </dgm:t>
    </dgm:pt>
    <dgm:pt modelId="{BB830DEA-035F-49CA-B988-7E84A5F3C200}" type="parTrans" cxnId="{62BE19D1-84B3-4445-966C-B3E8202CBA5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716CEEED-EE4A-48DE-8017-084B8AF262B4}" type="sibTrans" cxnId="{62BE19D1-84B3-4445-966C-B3E8202CBA5A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3E03BB7A-6B3F-40F9-A6E5-24FAE1155413}">
      <dgm:prSet phldrT="[Текст]" custT="1"/>
      <dgm:spPr>
        <a:ln>
          <a:solidFill>
            <a:srgbClr val="0070C0"/>
          </a:solidFill>
        </a:ln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>
              <a:latin typeface="+mn-lt"/>
              <a:cs typeface="Times New Roman" pitchFamily="18" charset="0"/>
            </a:rPr>
            <a:t>Ребенок </a:t>
          </a:r>
          <a:r>
            <a:rPr lang="ru-RU" sz="1600" b="1" dirty="0">
              <a:latin typeface="+mn-lt"/>
              <a:cs typeface="Times New Roman" pitchFamily="18" charset="0"/>
            </a:rPr>
            <a:t>переходит в «холодную» комнату </a:t>
          </a:r>
          <a:br>
            <a:rPr lang="ru-RU" sz="1600" b="1" dirty="0">
              <a:latin typeface="+mn-lt"/>
              <a:cs typeface="Times New Roman" pitchFamily="18" charset="0"/>
            </a:rPr>
          </a:br>
          <a:r>
            <a:rPr lang="ru-RU" sz="1600" b="1" dirty="0">
              <a:latin typeface="+mn-lt"/>
              <a:cs typeface="Times New Roman" pitchFamily="18" charset="0"/>
            </a:rPr>
            <a:t> </a:t>
          </a:r>
          <a:r>
            <a:rPr lang="ru-RU" sz="1600" dirty="0">
              <a:latin typeface="+mn-lt"/>
              <a:cs typeface="Times New Roman" pitchFamily="18" charset="0"/>
            </a:rPr>
            <a:t>босиком и в трусиках.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>
              <a:latin typeface="+mn-lt"/>
              <a:cs typeface="Times New Roman" pitchFamily="18" charset="0"/>
            </a:rPr>
            <a:t>Корригирующая  ходьба (на носках, на пятках, с высоким подниманием колен, в </a:t>
          </a:r>
          <a:r>
            <a:rPr lang="ru-RU" sz="1600" dirty="0" err="1">
              <a:latin typeface="+mn-lt"/>
              <a:cs typeface="Times New Roman" pitchFamily="18" charset="0"/>
            </a:rPr>
            <a:t>полуприседе</a:t>
          </a:r>
          <a:r>
            <a:rPr lang="ru-RU" sz="1600" dirty="0">
              <a:latin typeface="+mn-lt"/>
              <a:cs typeface="Times New Roman" pitchFamily="18" charset="0"/>
            </a:rPr>
            <a:t>, в полном приседе, на внешней стороне стопы, с перекатом с пятки на носок, по корригирующим дорожкам) или комплекс упражнений, направленных на профилактику плоскостопия. </a:t>
          </a:r>
          <a:endParaRPr lang="ru-RU" sz="1600" dirty="0">
            <a:latin typeface="+mn-lt"/>
          </a:endParaRPr>
        </a:p>
      </dgm:t>
    </dgm:pt>
    <dgm:pt modelId="{4716FA63-E3F9-4956-B295-FEA2D4AA0042}" type="parTrans" cxnId="{C45843AE-140A-4EFE-8F3B-0A60BCF17B8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9CB867C6-9563-475B-9E98-EB84B4AAA23F}" type="sibTrans" cxnId="{C45843AE-140A-4EFE-8F3B-0A60BCF17B8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A967AE00-E6CB-4006-A279-9B3307B1D6B6}">
      <dgm:prSet phldrT="[Текст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>
              <a:latin typeface="+mn-lt"/>
              <a:cs typeface="Times New Roman" pitchFamily="18" charset="0"/>
            </a:rPr>
            <a:t>Далее </a:t>
          </a:r>
          <a:r>
            <a:rPr lang="ru-RU" sz="1600" b="1">
              <a:latin typeface="+mn-lt"/>
              <a:cs typeface="Times New Roman" pitchFamily="18" charset="0"/>
            </a:rPr>
            <a:t>ребенок переходит в «теплую» комнату</a:t>
          </a:r>
          <a:r>
            <a:rPr lang="ru-RU" sz="1600">
              <a:latin typeface="+mn-lt"/>
              <a:cs typeface="Times New Roman" pitchFamily="18" charset="0"/>
            </a:rPr>
            <a:t>, где выполняет комплекс упражнений или несколько физкультминуток, направленных на профилактику нарушений осанки</a:t>
          </a:r>
          <a:endParaRPr lang="ru-RU" sz="1600">
            <a:latin typeface="+mn-lt"/>
          </a:endParaRPr>
        </a:p>
      </dgm:t>
    </dgm:pt>
    <dgm:pt modelId="{7BBEEF98-ECBB-42B3-AE6E-C43D0C7BBB14}" type="parTrans" cxnId="{CACF11C2-64EC-40D9-87A9-1A083202F92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BAAE4D8F-C3F5-422A-8F72-3AF95F5BDCB3}" type="sibTrans" cxnId="{CACF11C2-64EC-40D9-87A9-1A083202F92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>
            <a:latin typeface="+mn-lt"/>
          </a:endParaRPr>
        </a:p>
      </dgm:t>
    </dgm:pt>
    <dgm:pt modelId="{10C7ADEA-E49C-4C5F-A8B0-4D164D8480C9}" type="pres">
      <dgm:prSet presAssocID="{4DAE1851-C58F-4125-9D2C-A46D0C5EACE7}" presName="Name0" presStyleCnt="0">
        <dgm:presLayoutVars>
          <dgm:dir/>
          <dgm:resizeHandles val="exact"/>
        </dgm:presLayoutVars>
      </dgm:prSet>
      <dgm:spPr/>
    </dgm:pt>
    <dgm:pt modelId="{A88D1E1B-85C4-45CB-98E5-76D9091D8926}" type="pres">
      <dgm:prSet presAssocID="{06F758D0-F003-4799-B302-D7748F446898}" presName="node" presStyleLbl="node1" presStyleIdx="0" presStyleCnt="4" custScaleX="63058" custScaleY="73690">
        <dgm:presLayoutVars>
          <dgm:bulletEnabled val="1"/>
        </dgm:presLayoutVars>
      </dgm:prSet>
      <dgm:spPr/>
    </dgm:pt>
    <dgm:pt modelId="{CA44A91F-BE0C-42D3-B563-F1FA8E549833}" type="pres">
      <dgm:prSet presAssocID="{802F3BE6-A668-4982-A650-F6D5248FFD22}" presName="sibTrans" presStyleLbl="sibTrans1D1" presStyleIdx="0" presStyleCnt="3"/>
      <dgm:spPr/>
    </dgm:pt>
    <dgm:pt modelId="{8AD8907F-5CF1-48C8-9214-1075BC1AD06F}" type="pres">
      <dgm:prSet presAssocID="{802F3BE6-A668-4982-A650-F6D5248FFD22}" presName="connectorText" presStyleLbl="sibTrans1D1" presStyleIdx="0" presStyleCnt="3"/>
      <dgm:spPr/>
    </dgm:pt>
    <dgm:pt modelId="{1B044A1D-7980-4D15-A7FE-3C32B4A0278C}" type="pres">
      <dgm:prSet presAssocID="{3E597C5D-CA85-44F3-9327-0A3CFF937D73}" presName="node" presStyleLbl="node1" presStyleIdx="1" presStyleCnt="4" custScaleX="137414" custScaleY="73690">
        <dgm:presLayoutVars>
          <dgm:bulletEnabled val="1"/>
        </dgm:presLayoutVars>
      </dgm:prSet>
      <dgm:spPr/>
    </dgm:pt>
    <dgm:pt modelId="{0D6E6188-29D0-45D6-BFA7-8FA27C6CD9FF}" type="pres">
      <dgm:prSet presAssocID="{716CEEED-EE4A-48DE-8017-084B8AF262B4}" presName="sibTrans" presStyleLbl="sibTrans1D1" presStyleIdx="1" presStyleCnt="3"/>
      <dgm:spPr/>
    </dgm:pt>
    <dgm:pt modelId="{DB297F23-1BAF-45D8-8D99-D3FF63DEDE24}" type="pres">
      <dgm:prSet presAssocID="{716CEEED-EE4A-48DE-8017-084B8AF262B4}" presName="connectorText" presStyleLbl="sibTrans1D1" presStyleIdx="1" presStyleCnt="3"/>
      <dgm:spPr/>
    </dgm:pt>
    <dgm:pt modelId="{EF4376D7-3848-4409-9691-B6740EB285EC}" type="pres">
      <dgm:prSet presAssocID="{3E03BB7A-6B3F-40F9-A6E5-24FAE1155413}" presName="node" presStyleLbl="node1" presStyleIdx="2" presStyleCnt="4" custScaleX="127521" custLinFactNeighborX="-164">
        <dgm:presLayoutVars>
          <dgm:bulletEnabled val="1"/>
        </dgm:presLayoutVars>
      </dgm:prSet>
      <dgm:spPr/>
    </dgm:pt>
    <dgm:pt modelId="{4DEB39C9-D14B-41BD-BBC0-0BF2CA72132D}" type="pres">
      <dgm:prSet presAssocID="{9CB867C6-9563-475B-9E98-EB84B4AAA23F}" presName="sibTrans" presStyleLbl="sibTrans1D1" presStyleIdx="2" presStyleCnt="3"/>
      <dgm:spPr/>
    </dgm:pt>
    <dgm:pt modelId="{1FFDDAB5-BC21-4F5A-AB58-402E34645ADE}" type="pres">
      <dgm:prSet presAssocID="{9CB867C6-9563-475B-9E98-EB84B4AAA23F}" presName="connectorText" presStyleLbl="sibTrans1D1" presStyleIdx="2" presStyleCnt="3"/>
      <dgm:spPr/>
    </dgm:pt>
    <dgm:pt modelId="{73BE4CA7-FE2B-4D1C-9F19-7A14B9EEE5A9}" type="pres">
      <dgm:prSet presAssocID="{A967AE00-E6CB-4006-A279-9B3307B1D6B6}" presName="node" presStyleLbl="node1" presStyleIdx="3" presStyleCnt="4" custScaleX="77558" custLinFactNeighborX="-3833">
        <dgm:presLayoutVars>
          <dgm:bulletEnabled val="1"/>
        </dgm:presLayoutVars>
      </dgm:prSet>
      <dgm:spPr/>
    </dgm:pt>
  </dgm:ptLst>
  <dgm:cxnLst>
    <dgm:cxn modelId="{01FB9503-EFC7-4CEF-91B4-B9B8CC0177E4}" type="presOf" srcId="{3E597C5D-CA85-44F3-9327-0A3CFF937D73}" destId="{1B044A1D-7980-4D15-A7FE-3C32B4A0278C}" srcOrd="0" destOrd="0" presId="urn:microsoft.com/office/officeart/2005/8/layout/bProcess3"/>
    <dgm:cxn modelId="{43159808-7BDF-4ACD-91C0-C3349372112B}" type="presOf" srcId="{716CEEED-EE4A-48DE-8017-084B8AF262B4}" destId="{0D6E6188-29D0-45D6-BFA7-8FA27C6CD9FF}" srcOrd="0" destOrd="0" presId="urn:microsoft.com/office/officeart/2005/8/layout/bProcess3"/>
    <dgm:cxn modelId="{EDF9E81C-0C8F-4EC0-AEE2-AF2FC01EED79}" type="presOf" srcId="{A967AE00-E6CB-4006-A279-9B3307B1D6B6}" destId="{73BE4CA7-FE2B-4D1C-9F19-7A14B9EEE5A9}" srcOrd="0" destOrd="0" presId="urn:microsoft.com/office/officeart/2005/8/layout/bProcess3"/>
    <dgm:cxn modelId="{E47FFC3D-5EB5-4D4E-9B8C-853BBB9A6629}" type="presOf" srcId="{9CB867C6-9563-475B-9E98-EB84B4AAA23F}" destId="{1FFDDAB5-BC21-4F5A-AB58-402E34645ADE}" srcOrd="1" destOrd="0" presId="urn:microsoft.com/office/officeart/2005/8/layout/bProcess3"/>
    <dgm:cxn modelId="{35536462-8763-48A4-B12B-33EFFB6F272B}" type="presOf" srcId="{802F3BE6-A668-4982-A650-F6D5248FFD22}" destId="{CA44A91F-BE0C-42D3-B563-F1FA8E549833}" srcOrd="0" destOrd="0" presId="urn:microsoft.com/office/officeart/2005/8/layout/bProcess3"/>
    <dgm:cxn modelId="{6005406D-6908-41B9-95D0-A3EC692CBF52}" type="presOf" srcId="{06F758D0-F003-4799-B302-D7748F446898}" destId="{A88D1E1B-85C4-45CB-98E5-76D9091D8926}" srcOrd="0" destOrd="0" presId="urn:microsoft.com/office/officeart/2005/8/layout/bProcess3"/>
    <dgm:cxn modelId="{D246D274-95AA-497E-8B63-BBD5F47CADC0}" type="presOf" srcId="{4DAE1851-C58F-4125-9D2C-A46D0C5EACE7}" destId="{10C7ADEA-E49C-4C5F-A8B0-4D164D8480C9}" srcOrd="0" destOrd="0" presId="urn:microsoft.com/office/officeart/2005/8/layout/bProcess3"/>
    <dgm:cxn modelId="{791BDB74-21DA-46B7-8090-4A2F581DC00E}" type="presOf" srcId="{9CB867C6-9563-475B-9E98-EB84B4AAA23F}" destId="{4DEB39C9-D14B-41BD-BBC0-0BF2CA72132D}" srcOrd="0" destOrd="0" presId="urn:microsoft.com/office/officeart/2005/8/layout/bProcess3"/>
    <dgm:cxn modelId="{F91CF479-F739-4724-AE73-0BDF67D9713F}" type="presOf" srcId="{716CEEED-EE4A-48DE-8017-084B8AF262B4}" destId="{DB297F23-1BAF-45D8-8D99-D3FF63DEDE24}" srcOrd="1" destOrd="0" presId="urn:microsoft.com/office/officeart/2005/8/layout/bProcess3"/>
    <dgm:cxn modelId="{C45843AE-140A-4EFE-8F3B-0A60BCF17B83}" srcId="{4DAE1851-C58F-4125-9D2C-A46D0C5EACE7}" destId="{3E03BB7A-6B3F-40F9-A6E5-24FAE1155413}" srcOrd="2" destOrd="0" parTransId="{4716FA63-E3F9-4956-B295-FEA2D4AA0042}" sibTransId="{9CB867C6-9563-475B-9E98-EB84B4AAA23F}"/>
    <dgm:cxn modelId="{CACF11C2-64EC-40D9-87A9-1A083202F92B}" srcId="{4DAE1851-C58F-4125-9D2C-A46D0C5EACE7}" destId="{A967AE00-E6CB-4006-A279-9B3307B1D6B6}" srcOrd="3" destOrd="0" parTransId="{7BBEEF98-ECBB-42B3-AE6E-C43D0C7BBB14}" sibTransId="{BAAE4D8F-C3F5-422A-8F72-3AF95F5BDCB3}"/>
    <dgm:cxn modelId="{62BE19D1-84B3-4445-966C-B3E8202CBA5A}" srcId="{4DAE1851-C58F-4125-9D2C-A46D0C5EACE7}" destId="{3E597C5D-CA85-44F3-9327-0A3CFF937D73}" srcOrd="1" destOrd="0" parTransId="{BB830DEA-035F-49CA-B988-7E84A5F3C200}" sibTransId="{716CEEED-EE4A-48DE-8017-084B8AF262B4}"/>
    <dgm:cxn modelId="{C36732D4-6547-4926-84B3-E2661F5919A9}" type="presOf" srcId="{3E03BB7A-6B3F-40F9-A6E5-24FAE1155413}" destId="{EF4376D7-3848-4409-9691-B6740EB285EC}" srcOrd="0" destOrd="0" presId="urn:microsoft.com/office/officeart/2005/8/layout/bProcess3"/>
    <dgm:cxn modelId="{48ED77E4-D85A-4E73-ACA8-9B8AA05377D0}" type="presOf" srcId="{802F3BE6-A668-4982-A650-F6D5248FFD22}" destId="{8AD8907F-5CF1-48C8-9214-1075BC1AD06F}" srcOrd="1" destOrd="0" presId="urn:microsoft.com/office/officeart/2005/8/layout/bProcess3"/>
    <dgm:cxn modelId="{0ECB0AF5-C01A-4DDE-9AC7-FE84FB217A9B}" srcId="{4DAE1851-C58F-4125-9D2C-A46D0C5EACE7}" destId="{06F758D0-F003-4799-B302-D7748F446898}" srcOrd="0" destOrd="0" parTransId="{5F1758E7-2318-42AC-A524-4807D7D1CF01}" sibTransId="{802F3BE6-A668-4982-A650-F6D5248FFD22}"/>
    <dgm:cxn modelId="{1DE303A4-849C-4266-A768-271395B873A8}" type="presParOf" srcId="{10C7ADEA-E49C-4C5F-A8B0-4D164D8480C9}" destId="{A88D1E1B-85C4-45CB-98E5-76D9091D8926}" srcOrd="0" destOrd="0" presId="urn:microsoft.com/office/officeart/2005/8/layout/bProcess3"/>
    <dgm:cxn modelId="{0A24F1C9-D2B0-4FC8-8FF2-147948FA474A}" type="presParOf" srcId="{10C7ADEA-E49C-4C5F-A8B0-4D164D8480C9}" destId="{CA44A91F-BE0C-42D3-B563-F1FA8E549833}" srcOrd="1" destOrd="0" presId="urn:microsoft.com/office/officeart/2005/8/layout/bProcess3"/>
    <dgm:cxn modelId="{ED1F4E38-8C92-4027-ADAE-F9A5A32D0766}" type="presParOf" srcId="{CA44A91F-BE0C-42D3-B563-F1FA8E549833}" destId="{8AD8907F-5CF1-48C8-9214-1075BC1AD06F}" srcOrd="0" destOrd="0" presId="urn:microsoft.com/office/officeart/2005/8/layout/bProcess3"/>
    <dgm:cxn modelId="{B1CF9D8F-C191-4B30-9182-1FED2B69EB21}" type="presParOf" srcId="{10C7ADEA-E49C-4C5F-A8B0-4D164D8480C9}" destId="{1B044A1D-7980-4D15-A7FE-3C32B4A0278C}" srcOrd="2" destOrd="0" presId="urn:microsoft.com/office/officeart/2005/8/layout/bProcess3"/>
    <dgm:cxn modelId="{A6FF2A64-B080-4F27-8C39-2DBFE07AAEFB}" type="presParOf" srcId="{10C7ADEA-E49C-4C5F-A8B0-4D164D8480C9}" destId="{0D6E6188-29D0-45D6-BFA7-8FA27C6CD9FF}" srcOrd="3" destOrd="0" presId="urn:microsoft.com/office/officeart/2005/8/layout/bProcess3"/>
    <dgm:cxn modelId="{DCEE1C3D-13D8-4716-ABAA-C8A28E0CCC06}" type="presParOf" srcId="{0D6E6188-29D0-45D6-BFA7-8FA27C6CD9FF}" destId="{DB297F23-1BAF-45D8-8D99-D3FF63DEDE24}" srcOrd="0" destOrd="0" presId="urn:microsoft.com/office/officeart/2005/8/layout/bProcess3"/>
    <dgm:cxn modelId="{770E20AA-B767-4326-B0CA-3AB197D54B9A}" type="presParOf" srcId="{10C7ADEA-E49C-4C5F-A8B0-4D164D8480C9}" destId="{EF4376D7-3848-4409-9691-B6740EB285EC}" srcOrd="4" destOrd="0" presId="urn:microsoft.com/office/officeart/2005/8/layout/bProcess3"/>
    <dgm:cxn modelId="{E1E4320D-B8F4-4795-8842-64BFB926DDEC}" type="presParOf" srcId="{10C7ADEA-E49C-4C5F-A8B0-4D164D8480C9}" destId="{4DEB39C9-D14B-41BD-BBC0-0BF2CA72132D}" srcOrd="5" destOrd="0" presId="urn:microsoft.com/office/officeart/2005/8/layout/bProcess3"/>
    <dgm:cxn modelId="{DAB5995B-9689-40AB-AE64-3A7777FB6021}" type="presParOf" srcId="{4DEB39C9-D14B-41BD-BBC0-0BF2CA72132D}" destId="{1FFDDAB5-BC21-4F5A-AB58-402E34645ADE}" srcOrd="0" destOrd="0" presId="urn:microsoft.com/office/officeart/2005/8/layout/bProcess3"/>
    <dgm:cxn modelId="{967BD724-E309-40BF-9483-FEE6709F3ADB}" type="presParOf" srcId="{10C7ADEA-E49C-4C5F-A8B0-4D164D8480C9}" destId="{73BE4CA7-FE2B-4D1C-9F19-7A14B9EEE5A9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3DB891-B149-4967-BCAD-AD6BBF6AE71E}" type="doc">
      <dgm:prSet loTypeId="urn:microsoft.com/office/officeart/2005/8/layout/vList2" loCatId="list" qsTypeId="urn:microsoft.com/office/officeart/2005/8/quickstyle/simple1#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D668A4F-80ED-4CFB-8788-2D8161F5DE4C}">
      <dgm:prSet custT="1"/>
      <dgm:spPr/>
      <dgm:t>
        <a:bodyPr/>
        <a:lstStyle/>
        <a:p>
          <a:pPr rtl="0"/>
          <a:r>
            <a:rPr lang="ru-RU" sz="1600" dirty="0"/>
            <a:t>1. Утренняя гимнастика в группе. </a:t>
          </a:r>
        </a:p>
      </dgm:t>
    </dgm:pt>
    <dgm:pt modelId="{22BD8738-A4FE-4816-B3AC-2763179AC5FD}" type="parTrans" cxnId="{0EFB510E-C280-4E0F-BB1C-AE0A04890E0A}">
      <dgm:prSet/>
      <dgm:spPr/>
      <dgm:t>
        <a:bodyPr/>
        <a:lstStyle/>
        <a:p>
          <a:endParaRPr lang="ru-RU" sz="1600"/>
        </a:p>
      </dgm:t>
    </dgm:pt>
    <dgm:pt modelId="{CAF13AAA-56C1-4E00-9C5E-3A6D01C0A5DE}" type="sibTrans" cxnId="{0EFB510E-C280-4E0F-BB1C-AE0A04890E0A}">
      <dgm:prSet/>
      <dgm:spPr/>
      <dgm:t>
        <a:bodyPr/>
        <a:lstStyle/>
        <a:p>
          <a:endParaRPr lang="ru-RU" sz="1600"/>
        </a:p>
      </dgm:t>
    </dgm:pt>
    <dgm:pt modelId="{E42541BA-4C2C-4980-B26A-60FCB3CD5C21}">
      <dgm:prSet custT="1"/>
      <dgm:spPr/>
      <dgm:t>
        <a:bodyPr/>
        <a:lstStyle/>
        <a:p>
          <a:pPr rtl="0"/>
          <a:r>
            <a:rPr lang="ru-RU" sz="1600" dirty="0"/>
            <a:t>2. Точечный массаж по методике Уманской до или после завтрака. </a:t>
          </a:r>
        </a:p>
      </dgm:t>
    </dgm:pt>
    <dgm:pt modelId="{2BEF49AD-D736-4C54-95E8-DEDACE41231A}" type="parTrans" cxnId="{F1DAD4F5-D231-49D6-8C49-707888995AF8}">
      <dgm:prSet/>
      <dgm:spPr/>
      <dgm:t>
        <a:bodyPr/>
        <a:lstStyle/>
        <a:p>
          <a:endParaRPr lang="ru-RU" sz="1600"/>
        </a:p>
      </dgm:t>
    </dgm:pt>
    <dgm:pt modelId="{F3145B76-F8D9-4374-85E5-918D70284B44}" type="sibTrans" cxnId="{F1DAD4F5-D231-49D6-8C49-707888995AF8}">
      <dgm:prSet/>
      <dgm:spPr/>
      <dgm:t>
        <a:bodyPr/>
        <a:lstStyle/>
        <a:p>
          <a:endParaRPr lang="ru-RU" sz="1600"/>
        </a:p>
      </dgm:t>
    </dgm:pt>
    <dgm:pt modelId="{3FE53651-5CE3-4119-A1F3-240FDCD81D70}">
      <dgm:prSet custT="1"/>
      <dgm:spPr/>
      <dgm:t>
        <a:bodyPr/>
        <a:lstStyle/>
        <a:p>
          <a:pPr rtl="0"/>
          <a:r>
            <a:rPr lang="ru-RU" sz="1600" dirty="0"/>
            <a:t>3. Физкультминутки во время занятий, профилактика нарушения зрения </a:t>
          </a:r>
        </a:p>
      </dgm:t>
    </dgm:pt>
    <dgm:pt modelId="{D9954BC2-DAFC-4E34-97ED-508F22A0F08C}" type="parTrans" cxnId="{A32152CB-7B68-4435-BDE5-175BFEA6B6AE}">
      <dgm:prSet/>
      <dgm:spPr/>
      <dgm:t>
        <a:bodyPr/>
        <a:lstStyle/>
        <a:p>
          <a:endParaRPr lang="ru-RU" sz="1600"/>
        </a:p>
      </dgm:t>
    </dgm:pt>
    <dgm:pt modelId="{4132A31D-09E0-4DEA-82B3-26AAE4D4CAA7}" type="sibTrans" cxnId="{A32152CB-7B68-4435-BDE5-175BFEA6B6AE}">
      <dgm:prSet/>
      <dgm:spPr/>
      <dgm:t>
        <a:bodyPr/>
        <a:lstStyle/>
        <a:p>
          <a:endParaRPr lang="ru-RU" sz="1600"/>
        </a:p>
      </dgm:t>
    </dgm:pt>
    <dgm:pt modelId="{12B3ED3D-9EDB-47D5-AC86-19BAEC9624FD}">
      <dgm:prSet custT="1"/>
      <dgm:spPr/>
      <dgm:t>
        <a:bodyPr/>
        <a:lstStyle/>
        <a:p>
          <a:pPr rtl="0"/>
          <a:r>
            <a:rPr lang="ru-RU" sz="1600" dirty="0"/>
            <a:t>4. Физкультурные занятия + динамический час на прогулке 1 раз в неделю </a:t>
          </a:r>
        </a:p>
      </dgm:t>
    </dgm:pt>
    <dgm:pt modelId="{E051D27D-1589-4247-B99E-ABF8DFB009CC}" type="parTrans" cxnId="{5F388CE2-CEC1-464F-B7AA-2BCC86E80414}">
      <dgm:prSet/>
      <dgm:spPr/>
      <dgm:t>
        <a:bodyPr/>
        <a:lstStyle/>
        <a:p>
          <a:endParaRPr lang="ru-RU" sz="1600"/>
        </a:p>
      </dgm:t>
    </dgm:pt>
    <dgm:pt modelId="{1203679E-7A19-47B7-B771-BE5CE70699C4}" type="sibTrans" cxnId="{5F388CE2-CEC1-464F-B7AA-2BCC86E80414}">
      <dgm:prSet/>
      <dgm:spPr/>
      <dgm:t>
        <a:bodyPr/>
        <a:lstStyle/>
        <a:p>
          <a:endParaRPr lang="ru-RU" sz="1600"/>
        </a:p>
      </dgm:t>
    </dgm:pt>
    <dgm:pt modelId="{57F5AC65-2E96-42F5-8BB1-24C8E2626E06}">
      <dgm:prSet custT="1"/>
      <dgm:spPr/>
      <dgm:t>
        <a:bodyPr/>
        <a:lstStyle/>
        <a:p>
          <a:pPr rtl="0"/>
          <a:r>
            <a:rPr lang="ru-RU" sz="1600" dirty="0"/>
            <a:t>5.«Чесночные» киндеры </a:t>
          </a:r>
        </a:p>
      </dgm:t>
    </dgm:pt>
    <dgm:pt modelId="{A4840F3D-F7CD-45AE-BC6E-F55AEE0FAAF4}" type="parTrans" cxnId="{310F1B03-7336-4010-A97C-F9EA8A6465E8}">
      <dgm:prSet/>
      <dgm:spPr/>
      <dgm:t>
        <a:bodyPr/>
        <a:lstStyle/>
        <a:p>
          <a:endParaRPr lang="ru-RU" sz="1600"/>
        </a:p>
      </dgm:t>
    </dgm:pt>
    <dgm:pt modelId="{71BD6BA6-0CD1-4D3E-86DA-5F1E13E1FA97}" type="sibTrans" cxnId="{310F1B03-7336-4010-A97C-F9EA8A6465E8}">
      <dgm:prSet/>
      <dgm:spPr/>
      <dgm:t>
        <a:bodyPr/>
        <a:lstStyle/>
        <a:p>
          <a:endParaRPr lang="ru-RU" sz="1600"/>
        </a:p>
      </dgm:t>
    </dgm:pt>
    <dgm:pt modelId="{8A168C93-7C48-4EC9-90D9-631298C2C7D6}">
      <dgm:prSet custT="1"/>
      <dgm:spPr/>
      <dgm:t>
        <a:bodyPr/>
        <a:lstStyle/>
        <a:p>
          <a:pPr rtl="0"/>
          <a:r>
            <a:rPr lang="ru-RU" sz="1600" dirty="0"/>
            <a:t>6. </a:t>
          </a:r>
          <a:r>
            <a:rPr lang="ru-RU" sz="1600" dirty="0" err="1"/>
            <a:t>Аромаотерапия</a:t>
          </a:r>
          <a:r>
            <a:rPr lang="ru-RU" sz="1600" dirty="0"/>
            <a:t> (лук, чеснок) </a:t>
          </a:r>
        </a:p>
      </dgm:t>
    </dgm:pt>
    <dgm:pt modelId="{7529B09A-82DA-46F8-A4A9-457D385C03C6}" type="parTrans" cxnId="{BE4310E8-0CB6-43BE-A242-AB4593D99733}">
      <dgm:prSet/>
      <dgm:spPr/>
      <dgm:t>
        <a:bodyPr/>
        <a:lstStyle/>
        <a:p>
          <a:endParaRPr lang="ru-RU" sz="1600"/>
        </a:p>
      </dgm:t>
    </dgm:pt>
    <dgm:pt modelId="{339FA5DA-3861-4385-81A7-EED0024AE2DC}" type="sibTrans" cxnId="{BE4310E8-0CB6-43BE-A242-AB4593D99733}">
      <dgm:prSet/>
      <dgm:spPr/>
      <dgm:t>
        <a:bodyPr/>
        <a:lstStyle/>
        <a:p>
          <a:endParaRPr lang="ru-RU" sz="1600"/>
        </a:p>
      </dgm:t>
    </dgm:pt>
    <dgm:pt modelId="{485DE280-6C6F-448A-85AD-A008EE1B7B99}">
      <dgm:prSet custT="1"/>
      <dgm:spPr/>
      <dgm:t>
        <a:bodyPr/>
        <a:lstStyle/>
        <a:p>
          <a:pPr rtl="0"/>
          <a:r>
            <a:rPr lang="ru-RU" sz="1600" dirty="0"/>
            <a:t>7. Прогулки: дневная; вечерняя </a:t>
          </a:r>
        </a:p>
      </dgm:t>
    </dgm:pt>
    <dgm:pt modelId="{908DA29B-26DE-423D-AFDE-9486F99E580E}" type="parTrans" cxnId="{A30B183F-6A0D-47A2-B40A-0E82E6E172DD}">
      <dgm:prSet/>
      <dgm:spPr/>
      <dgm:t>
        <a:bodyPr/>
        <a:lstStyle/>
        <a:p>
          <a:endParaRPr lang="ru-RU" sz="1600"/>
        </a:p>
      </dgm:t>
    </dgm:pt>
    <dgm:pt modelId="{7F1AE100-B359-47E6-96C7-CC085D59C2AF}" type="sibTrans" cxnId="{A30B183F-6A0D-47A2-B40A-0E82E6E172DD}">
      <dgm:prSet/>
      <dgm:spPr/>
      <dgm:t>
        <a:bodyPr/>
        <a:lstStyle/>
        <a:p>
          <a:endParaRPr lang="ru-RU" sz="1600"/>
        </a:p>
      </dgm:t>
    </dgm:pt>
    <dgm:pt modelId="{7D9DF571-F2A2-4A68-BBED-6EA21DB64E78}">
      <dgm:prSet custT="1"/>
      <dgm:spPr/>
      <dgm:t>
        <a:bodyPr/>
        <a:lstStyle/>
        <a:p>
          <a:pPr rtl="0"/>
          <a:r>
            <a:rPr lang="ru-RU" sz="1600" dirty="0"/>
            <a:t>8. Оптимальный двигательный режим. </a:t>
          </a:r>
        </a:p>
      </dgm:t>
    </dgm:pt>
    <dgm:pt modelId="{15558156-B789-4195-A773-FFB3E9F62F4C}" type="parTrans" cxnId="{9F7E0EBC-0BB8-40FE-A5C8-57C9FA6A8BC4}">
      <dgm:prSet/>
      <dgm:spPr/>
      <dgm:t>
        <a:bodyPr/>
        <a:lstStyle/>
        <a:p>
          <a:endParaRPr lang="ru-RU" sz="1600"/>
        </a:p>
      </dgm:t>
    </dgm:pt>
    <dgm:pt modelId="{40946C78-0AA9-40FA-8B30-820A6E6E6C35}" type="sibTrans" cxnId="{9F7E0EBC-0BB8-40FE-A5C8-57C9FA6A8BC4}">
      <dgm:prSet/>
      <dgm:spPr/>
      <dgm:t>
        <a:bodyPr/>
        <a:lstStyle/>
        <a:p>
          <a:endParaRPr lang="ru-RU" sz="1600"/>
        </a:p>
      </dgm:t>
    </dgm:pt>
    <dgm:pt modelId="{ACDD5D66-23EE-4B28-9F88-C2DA48B89E1D}">
      <dgm:prSet custT="1"/>
      <dgm:spPr>
        <a:solidFill>
          <a:schemeClr val="bg2"/>
        </a:solidFill>
      </dgm:spPr>
      <dgm:t>
        <a:bodyPr/>
        <a:lstStyle/>
        <a:p>
          <a:pPr rtl="0"/>
          <a:r>
            <a:rPr lang="ru-RU" sz="1600" dirty="0"/>
            <a:t>9. Гимнастика в кровати, после сна «Мы проснулись». </a:t>
          </a:r>
        </a:p>
      </dgm:t>
    </dgm:pt>
    <dgm:pt modelId="{90610BD9-004A-4C99-8712-04A4D178F788}" type="parTrans" cxnId="{CD9B1CA0-C68D-47A6-BE89-CC5E414282D8}">
      <dgm:prSet/>
      <dgm:spPr/>
      <dgm:t>
        <a:bodyPr/>
        <a:lstStyle/>
        <a:p>
          <a:endParaRPr lang="ru-RU" sz="1600"/>
        </a:p>
      </dgm:t>
    </dgm:pt>
    <dgm:pt modelId="{F50E0DE7-1476-46C3-A863-5FF908225F20}" type="sibTrans" cxnId="{CD9B1CA0-C68D-47A6-BE89-CC5E414282D8}">
      <dgm:prSet/>
      <dgm:spPr/>
      <dgm:t>
        <a:bodyPr/>
        <a:lstStyle/>
        <a:p>
          <a:endParaRPr lang="ru-RU" sz="1600"/>
        </a:p>
      </dgm:t>
    </dgm:pt>
    <dgm:pt modelId="{5BF88546-D72C-4D17-BC4A-16E5466ACB87}">
      <dgm:prSet custT="1"/>
      <dgm:spPr>
        <a:solidFill>
          <a:schemeClr val="bg2"/>
        </a:solidFill>
      </dgm:spPr>
      <dgm:t>
        <a:bodyPr/>
        <a:lstStyle/>
        <a:p>
          <a:pPr rtl="0"/>
          <a:r>
            <a:rPr lang="ru-RU" sz="1600" dirty="0"/>
            <a:t>10. Закаливание. Топтание по дорожкам здоровья (с разной поверхностью)</a:t>
          </a:r>
        </a:p>
      </dgm:t>
    </dgm:pt>
    <dgm:pt modelId="{7EA6AF8F-2B06-44FE-A06A-84ACE408FB77}" type="parTrans" cxnId="{78E2A6E2-C42A-4C48-BAFB-168D4021B5F4}">
      <dgm:prSet/>
      <dgm:spPr/>
      <dgm:t>
        <a:bodyPr/>
        <a:lstStyle/>
        <a:p>
          <a:endParaRPr lang="ru-RU" sz="1600"/>
        </a:p>
      </dgm:t>
    </dgm:pt>
    <dgm:pt modelId="{660520E5-0C40-47D7-B5FA-2A1F6B141FF5}" type="sibTrans" cxnId="{78E2A6E2-C42A-4C48-BAFB-168D4021B5F4}">
      <dgm:prSet/>
      <dgm:spPr/>
      <dgm:t>
        <a:bodyPr/>
        <a:lstStyle/>
        <a:p>
          <a:endParaRPr lang="ru-RU" sz="1600"/>
        </a:p>
      </dgm:t>
    </dgm:pt>
    <dgm:pt modelId="{50B5FDB7-6CBA-4AD1-A579-BB413FF11986}">
      <dgm:prSet custT="1"/>
      <dgm:spPr/>
      <dgm:t>
        <a:bodyPr/>
        <a:lstStyle/>
        <a:p>
          <a:pPr rtl="0"/>
          <a:r>
            <a:rPr lang="ru-RU" sz="1600" dirty="0"/>
            <a:t>11. Элементы обширного умывания</a:t>
          </a:r>
        </a:p>
      </dgm:t>
    </dgm:pt>
    <dgm:pt modelId="{64F75D4C-04CD-4BF4-A6EF-A5F3BBC23A82}" type="parTrans" cxnId="{62C68728-A946-4C7B-8805-C226019BF684}">
      <dgm:prSet/>
      <dgm:spPr/>
      <dgm:t>
        <a:bodyPr/>
        <a:lstStyle/>
        <a:p>
          <a:endParaRPr lang="ru-RU" sz="1600"/>
        </a:p>
      </dgm:t>
    </dgm:pt>
    <dgm:pt modelId="{70D49F15-29A1-4261-BA82-446382895259}" type="sibTrans" cxnId="{62C68728-A946-4C7B-8805-C226019BF684}">
      <dgm:prSet/>
      <dgm:spPr/>
      <dgm:t>
        <a:bodyPr/>
        <a:lstStyle/>
        <a:p>
          <a:endParaRPr lang="ru-RU" sz="1600"/>
        </a:p>
      </dgm:t>
    </dgm:pt>
    <dgm:pt modelId="{A0DD7838-A8BA-4F8B-8FCD-6150AAFEFCEF}" type="pres">
      <dgm:prSet presAssocID="{7C3DB891-B149-4967-BCAD-AD6BBF6AE71E}" presName="linear" presStyleCnt="0">
        <dgm:presLayoutVars>
          <dgm:animLvl val="lvl"/>
          <dgm:resizeHandles val="exact"/>
        </dgm:presLayoutVars>
      </dgm:prSet>
      <dgm:spPr/>
    </dgm:pt>
    <dgm:pt modelId="{E09BBB3B-13EA-4EAF-96CD-3E2BFF8BD9C2}" type="pres">
      <dgm:prSet presAssocID="{9D668A4F-80ED-4CFB-8788-2D8161F5DE4C}" presName="parentText" presStyleLbl="node1" presStyleIdx="0" presStyleCnt="11">
        <dgm:presLayoutVars>
          <dgm:chMax val="0"/>
          <dgm:bulletEnabled val="1"/>
        </dgm:presLayoutVars>
      </dgm:prSet>
      <dgm:spPr/>
    </dgm:pt>
    <dgm:pt modelId="{7AF2864B-E4EA-44CE-82B5-F900B56ECCC2}" type="pres">
      <dgm:prSet presAssocID="{CAF13AAA-56C1-4E00-9C5E-3A6D01C0A5DE}" presName="spacer" presStyleCnt="0"/>
      <dgm:spPr/>
    </dgm:pt>
    <dgm:pt modelId="{AB6D4C82-3EFD-4D83-BCDC-FB6CD1CC8669}" type="pres">
      <dgm:prSet presAssocID="{E42541BA-4C2C-4980-B26A-60FCB3CD5C21}" presName="parentText" presStyleLbl="node1" presStyleIdx="1" presStyleCnt="11">
        <dgm:presLayoutVars>
          <dgm:chMax val="0"/>
          <dgm:bulletEnabled val="1"/>
        </dgm:presLayoutVars>
      </dgm:prSet>
      <dgm:spPr/>
    </dgm:pt>
    <dgm:pt modelId="{F47F3648-10C7-4330-A1E5-7A3B68C6FBBD}" type="pres">
      <dgm:prSet presAssocID="{F3145B76-F8D9-4374-85E5-918D70284B44}" presName="spacer" presStyleCnt="0"/>
      <dgm:spPr/>
    </dgm:pt>
    <dgm:pt modelId="{DA3921D9-4B01-4FA3-89DC-D673F4834C66}" type="pres">
      <dgm:prSet presAssocID="{3FE53651-5CE3-4119-A1F3-240FDCD81D70}" presName="parentText" presStyleLbl="node1" presStyleIdx="2" presStyleCnt="11">
        <dgm:presLayoutVars>
          <dgm:chMax val="0"/>
          <dgm:bulletEnabled val="1"/>
        </dgm:presLayoutVars>
      </dgm:prSet>
      <dgm:spPr/>
    </dgm:pt>
    <dgm:pt modelId="{0BB96B1C-0BD8-4F83-B543-1E2E41B357F5}" type="pres">
      <dgm:prSet presAssocID="{4132A31D-09E0-4DEA-82B3-26AAE4D4CAA7}" presName="spacer" presStyleCnt="0"/>
      <dgm:spPr/>
    </dgm:pt>
    <dgm:pt modelId="{FEBCDCFE-060B-42DD-BC61-BAC9931F31B7}" type="pres">
      <dgm:prSet presAssocID="{12B3ED3D-9EDB-47D5-AC86-19BAEC9624FD}" presName="parentText" presStyleLbl="node1" presStyleIdx="3" presStyleCnt="11">
        <dgm:presLayoutVars>
          <dgm:chMax val="0"/>
          <dgm:bulletEnabled val="1"/>
        </dgm:presLayoutVars>
      </dgm:prSet>
      <dgm:spPr/>
    </dgm:pt>
    <dgm:pt modelId="{FF0ADAEF-C667-4C04-B67A-34D5F61A1C29}" type="pres">
      <dgm:prSet presAssocID="{1203679E-7A19-47B7-B771-BE5CE70699C4}" presName="spacer" presStyleCnt="0"/>
      <dgm:spPr/>
    </dgm:pt>
    <dgm:pt modelId="{D34D6C70-8FBB-49BA-BF8D-D79F08D8CA34}" type="pres">
      <dgm:prSet presAssocID="{57F5AC65-2E96-42F5-8BB1-24C8E2626E06}" presName="parentText" presStyleLbl="node1" presStyleIdx="4" presStyleCnt="11">
        <dgm:presLayoutVars>
          <dgm:chMax val="0"/>
          <dgm:bulletEnabled val="1"/>
        </dgm:presLayoutVars>
      </dgm:prSet>
      <dgm:spPr/>
    </dgm:pt>
    <dgm:pt modelId="{A3BDFA40-C2A2-4969-929D-CCE44E0CB77B}" type="pres">
      <dgm:prSet presAssocID="{71BD6BA6-0CD1-4D3E-86DA-5F1E13E1FA97}" presName="spacer" presStyleCnt="0"/>
      <dgm:spPr/>
    </dgm:pt>
    <dgm:pt modelId="{24313F86-0194-43F4-B3C8-E0F9BFA04A96}" type="pres">
      <dgm:prSet presAssocID="{8A168C93-7C48-4EC9-90D9-631298C2C7D6}" presName="parentText" presStyleLbl="node1" presStyleIdx="5" presStyleCnt="11">
        <dgm:presLayoutVars>
          <dgm:chMax val="0"/>
          <dgm:bulletEnabled val="1"/>
        </dgm:presLayoutVars>
      </dgm:prSet>
      <dgm:spPr/>
    </dgm:pt>
    <dgm:pt modelId="{CF23DC6A-B9BB-4059-8EDB-56C4C63BE2BC}" type="pres">
      <dgm:prSet presAssocID="{339FA5DA-3861-4385-81A7-EED0024AE2DC}" presName="spacer" presStyleCnt="0"/>
      <dgm:spPr/>
    </dgm:pt>
    <dgm:pt modelId="{14DCA787-CB63-4D11-A2E6-275D0A41E427}" type="pres">
      <dgm:prSet presAssocID="{485DE280-6C6F-448A-85AD-A008EE1B7B99}" presName="parentText" presStyleLbl="node1" presStyleIdx="6" presStyleCnt="11">
        <dgm:presLayoutVars>
          <dgm:chMax val="0"/>
          <dgm:bulletEnabled val="1"/>
        </dgm:presLayoutVars>
      </dgm:prSet>
      <dgm:spPr/>
    </dgm:pt>
    <dgm:pt modelId="{EB090582-5381-48CF-9CF5-FEFB7580467E}" type="pres">
      <dgm:prSet presAssocID="{7F1AE100-B359-47E6-96C7-CC085D59C2AF}" presName="spacer" presStyleCnt="0"/>
      <dgm:spPr/>
    </dgm:pt>
    <dgm:pt modelId="{DB3C5097-B062-4EEB-A05C-ACCEBC4E6169}" type="pres">
      <dgm:prSet presAssocID="{7D9DF571-F2A2-4A68-BBED-6EA21DB64E78}" presName="parentText" presStyleLbl="node1" presStyleIdx="7" presStyleCnt="11">
        <dgm:presLayoutVars>
          <dgm:chMax val="0"/>
          <dgm:bulletEnabled val="1"/>
        </dgm:presLayoutVars>
      </dgm:prSet>
      <dgm:spPr/>
    </dgm:pt>
    <dgm:pt modelId="{C860C9C7-2BF7-44E4-8377-DFE58D4BBACD}" type="pres">
      <dgm:prSet presAssocID="{40946C78-0AA9-40FA-8B30-820A6E6E6C35}" presName="spacer" presStyleCnt="0"/>
      <dgm:spPr/>
    </dgm:pt>
    <dgm:pt modelId="{EECE051B-E6FE-49FF-B1F5-590E95443EC6}" type="pres">
      <dgm:prSet presAssocID="{ACDD5D66-23EE-4B28-9F88-C2DA48B89E1D}" presName="parentText" presStyleLbl="node1" presStyleIdx="8" presStyleCnt="11">
        <dgm:presLayoutVars>
          <dgm:chMax val="0"/>
          <dgm:bulletEnabled val="1"/>
        </dgm:presLayoutVars>
      </dgm:prSet>
      <dgm:spPr/>
    </dgm:pt>
    <dgm:pt modelId="{126FAAD2-78E8-4A4C-9F43-77A9E705ACA3}" type="pres">
      <dgm:prSet presAssocID="{F50E0DE7-1476-46C3-A863-5FF908225F20}" presName="spacer" presStyleCnt="0"/>
      <dgm:spPr/>
    </dgm:pt>
    <dgm:pt modelId="{49F19AB9-0B51-438F-B472-FAB2EA8A3699}" type="pres">
      <dgm:prSet presAssocID="{5BF88546-D72C-4D17-BC4A-16E5466ACB87}" presName="parentText" presStyleLbl="node1" presStyleIdx="9" presStyleCnt="11">
        <dgm:presLayoutVars>
          <dgm:chMax val="0"/>
          <dgm:bulletEnabled val="1"/>
        </dgm:presLayoutVars>
      </dgm:prSet>
      <dgm:spPr/>
    </dgm:pt>
    <dgm:pt modelId="{37844D9A-BAAB-43E8-991F-4D19EC6939EE}" type="pres">
      <dgm:prSet presAssocID="{660520E5-0C40-47D7-B5FA-2A1F6B141FF5}" presName="spacer" presStyleCnt="0"/>
      <dgm:spPr/>
    </dgm:pt>
    <dgm:pt modelId="{2CC544E5-BCF0-4FC6-8064-575EE5951C5D}" type="pres">
      <dgm:prSet presAssocID="{50B5FDB7-6CBA-4AD1-A579-BB413FF11986}" presName="parentText" presStyleLbl="node1" presStyleIdx="10" presStyleCnt="11">
        <dgm:presLayoutVars>
          <dgm:chMax val="0"/>
          <dgm:bulletEnabled val="1"/>
        </dgm:presLayoutVars>
      </dgm:prSet>
      <dgm:spPr/>
    </dgm:pt>
  </dgm:ptLst>
  <dgm:cxnLst>
    <dgm:cxn modelId="{310F1B03-7336-4010-A97C-F9EA8A6465E8}" srcId="{7C3DB891-B149-4967-BCAD-AD6BBF6AE71E}" destId="{57F5AC65-2E96-42F5-8BB1-24C8E2626E06}" srcOrd="4" destOrd="0" parTransId="{A4840F3D-F7CD-45AE-BC6E-F55AEE0FAAF4}" sibTransId="{71BD6BA6-0CD1-4D3E-86DA-5F1E13E1FA97}"/>
    <dgm:cxn modelId="{0EFB510E-C280-4E0F-BB1C-AE0A04890E0A}" srcId="{7C3DB891-B149-4967-BCAD-AD6BBF6AE71E}" destId="{9D668A4F-80ED-4CFB-8788-2D8161F5DE4C}" srcOrd="0" destOrd="0" parTransId="{22BD8738-A4FE-4816-B3AC-2763179AC5FD}" sibTransId="{CAF13AAA-56C1-4E00-9C5E-3A6D01C0A5DE}"/>
    <dgm:cxn modelId="{00D79F14-BBBB-4B25-BBE8-5C5AC00FD632}" type="presOf" srcId="{E42541BA-4C2C-4980-B26A-60FCB3CD5C21}" destId="{AB6D4C82-3EFD-4D83-BCDC-FB6CD1CC8669}" srcOrd="0" destOrd="0" presId="urn:microsoft.com/office/officeart/2005/8/layout/vList2"/>
    <dgm:cxn modelId="{62C68728-A946-4C7B-8805-C226019BF684}" srcId="{7C3DB891-B149-4967-BCAD-AD6BBF6AE71E}" destId="{50B5FDB7-6CBA-4AD1-A579-BB413FF11986}" srcOrd="10" destOrd="0" parTransId="{64F75D4C-04CD-4BF4-A6EF-A5F3BBC23A82}" sibTransId="{70D49F15-29A1-4261-BA82-446382895259}"/>
    <dgm:cxn modelId="{E98FDC34-6FDA-4F5C-9399-007203EBA610}" type="presOf" srcId="{ACDD5D66-23EE-4B28-9F88-C2DA48B89E1D}" destId="{EECE051B-E6FE-49FF-B1F5-590E95443EC6}" srcOrd="0" destOrd="0" presId="urn:microsoft.com/office/officeart/2005/8/layout/vList2"/>
    <dgm:cxn modelId="{A30B183F-6A0D-47A2-B40A-0E82E6E172DD}" srcId="{7C3DB891-B149-4967-BCAD-AD6BBF6AE71E}" destId="{485DE280-6C6F-448A-85AD-A008EE1B7B99}" srcOrd="6" destOrd="0" parTransId="{908DA29B-26DE-423D-AFDE-9486F99E580E}" sibTransId="{7F1AE100-B359-47E6-96C7-CC085D59C2AF}"/>
    <dgm:cxn modelId="{C025835C-1DF6-47F7-A818-D4B32ACA7283}" type="presOf" srcId="{57F5AC65-2E96-42F5-8BB1-24C8E2626E06}" destId="{D34D6C70-8FBB-49BA-BF8D-D79F08D8CA34}" srcOrd="0" destOrd="0" presId="urn:microsoft.com/office/officeart/2005/8/layout/vList2"/>
    <dgm:cxn modelId="{08FA3949-9C42-4AE5-8941-77A44AFD3C36}" type="presOf" srcId="{5BF88546-D72C-4D17-BC4A-16E5466ACB87}" destId="{49F19AB9-0B51-438F-B472-FAB2EA8A3699}" srcOrd="0" destOrd="0" presId="urn:microsoft.com/office/officeart/2005/8/layout/vList2"/>
    <dgm:cxn modelId="{4E53BB4E-871F-4483-9629-892978A89D30}" type="presOf" srcId="{50B5FDB7-6CBA-4AD1-A579-BB413FF11986}" destId="{2CC544E5-BCF0-4FC6-8064-575EE5951C5D}" srcOrd="0" destOrd="0" presId="urn:microsoft.com/office/officeart/2005/8/layout/vList2"/>
    <dgm:cxn modelId="{4370267B-3935-437D-8D65-F4E56DD9F3ED}" type="presOf" srcId="{3FE53651-5CE3-4119-A1F3-240FDCD81D70}" destId="{DA3921D9-4B01-4FA3-89DC-D673F4834C66}" srcOrd="0" destOrd="0" presId="urn:microsoft.com/office/officeart/2005/8/layout/vList2"/>
    <dgm:cxn modelId="{35EED08A-1490-4803-A0ED-6A7FF830075F}" type="presOf" srcId="{7D9DF571-F2A2-4A68-BBED-6EA21DB64E78}" destId="{DB3C5097-B062-4EEB-A05C-ACCEBC4E6169}" srcOrd="0" destOrd="0" presId="urn:microsoft.com/office/officeart/2005/8/layout/vList2"/>
    <dgm:cxn modelId="{86E4F99A-E0CC-481A-9AD7-8D76D7774129}" type="presOf" srcId="{7C3DB891-B149-4967-BCAD-AD6BBF6AE71E}" destId="{A0DD7838-A8BA-4F8B-8FCD-6150AAFEFCEF}" srcOrd="0" destOrd="0" presId="urn:microsoft.com/office/officeart/2005/8/layout/vList2"/>
    <dgm:cxn modelId="{CD9B1CA0-C68D-47A6-BE89-CC5E414282D8}" srcId="{7C3DB891-B149-4967-BCAD-AD6BBF6AE71E}" destId="{ACDD5D66-23EE-4B28-9F88-C2DA48B89E1D}" srcOrd="8" destOrd="0" parTransId="{90610BD9-004A-4C99-8712-04A4D178F788}" sibTransId="{F50E0DE7-1476-46C3-A863-5FF908225F20}"/>
    <dgm:cxn modelId="{CA6826A0-83C2-46E9-A2D1-DEA7FFD97F37}" type="presOf" srcId="{8A168C93-7C48-4EC9-90D9-631298C2C7D6}" destId="{24313F86-0194-43F4-B3C8-E0F9BFA04A96}" srcOrd="0" destOrd="0" presId="urn:microsoft.com/office/officeart/2005/8/layout/vList2"/>
    <dgm:cxn modelId="{9F7E0EBC-0BB8-40FE-A5C8-57C9FA6A8BC4}" srcId="{7C3DB891-B149-4967-BCAD-AD6BBF6AE71E}" destId="{7D9DF571-F2A2-4A68-BBED-6EA21DB64E78}" srcOrd="7" destOrd="0" parTransId="{15558156-B789-4195-A773-FFB3E9F62F4C}" sibTransId="{40946C78-0AA9-40FA-8B30-820A6E6E6C35}"/>
    <dgm:cxn modelId="{73D1CEC7-C6BC-4747-997A-0822FE3377FF}" type="presOf" srcId="{485DE280-6C6F-448A-85AD-A008EE1B7B99}" destId="{14DCA787-CB63-4D11-A2E6-275D0A41E427}" srcOrd="0" destOrd="0" presId="urn:microsoft.com/office/officeart/2005/8/layout/vList2"/>
    <dgm:cxn modelId="{A32152CB-7B68-4435-BDE5-175BFEA6B6AE}" srcId="{7C3DB891-B149-4967-BCAD-AD6BBF6AE71E}" destId="{3FE53651-5CE3-4119-A1F3-240FDCD81D70}" srcOrd="2" destOrd="0" parTransId="{D9954BC2-DAFC-4E34-97ED-508F22A0F08C}" sibTransId="{4132A31D-09E0-4DEA-82B3-26AAE4D4CAA7}"/>
    <dgm:cxn modelId="{5F388CE2-CEC1-464F-B7AA-2BCC86E80414}" srcId="{7C3DB891-B149-4967-BCAD-AD6BBF6AE71E}" destId="{12B3ED3D-9EDB-47D5-AC86-19BAEC9624FD}" srcOrd="3" destOrd="0" parTransId="{E051D27D-1589-4247-B99E-ABF8DFB009CC}" sibTransId="{1203679E-7A19-47B7-B771-BE5CE70699C4}"/>
    <dgm:cxn modelId="{78E2A6E2-C42A-4C48-BAFB-168D4021B5F4}" srcId="{7C3DB891-B149-4967-BCAD-AD6BBF6AE71E}" destId="{5BF88546-D72C-4D17-BC4A-16E5466ACB87}" srcOrd="9" destOrd="0" parTransId="{7EA6AF8F-2B06-44FE-A06A-84ACE408FB77}" sibTransId="{660520E5-0C40-47D7-B5FA-2A1F6B141FF5}"/>
    <dgm:cxn modelId="{BE4310E8-0CB6-43BE-A242-AB4593D99733}" srcId="{7C3DB891-B149-4967-BCAD-AD6BBF6AE71E}" destId="{8A168C93-7C48-4EC9-90D9-631298C2C7D6}" srcOrd="5" destOrd="0" parTransId="{7529B09A-82DA-46F8-A4A9-457D385C03C6}" sibTransId="{339FA5DA-3861-4385-81A7-EED0024AE2DC}"/>
    <dgm:cxn modelId="{F1DAD4F5-D231-49D6-8C49-707888995AF8}" srcId="{7C3DB891-B149-4967-BCAD-AD6BBF6AE71E}" destId="{E42541BA-4C2C-4980-B26A-60FCB3CD5C21}" srcOrd="1" destOrd="0" parTransId="{2BEF49AD-D736-4C54-95E8-DEDACE41231A}" sibTransId="{F3145B76-F8D9-4374-85E5-918D70284B44}"/>
    <dgm:cxn modelId="{E64D3FFA-A9CB-4F2F-8E90-1FDF16A9AB3A}" type="presOf" srcId="{9D668A4F-80ED-4CFB-8788-2D8161F5DE4C}" destId="{E09BBB3B-13EA-4EAF-96CD-3E2BFF8BD9C2}" srcOrd="0" destOrd="0" presId="urn:microsoft.com/office/officeart/2005/8/layout/vList2"/>
    <dgm:cxn modelId="{D4B35EFC-DFBD-4ADF-800D-8908C4AFFA44}" type="presOf" srcId="{12B3ED3D-9EDB-47D5-AC86-19BAEC9624FD}" destId="{FEBCDCFE-060B-42DD-BC61-BAC9931F31B7}" srcOrd="0" destOrd="0" presId="urn:microsoft.com/office/officeart/2005/8/layout/vList2"/>
    <dgm:cxn modelId="{41D0B9FB-3B75-4F03-A08C-97F930B15BA3}" type="presParOf" srcId="{A0DD7838-A8BA-4F8B-8FCD-6150AAFEFCEF}" destId="{E09BBB3B-13EA-4EAF-96CD-3E2BFF8BD9C2}" srcOrd="0" destOrd="0" presId="urn:microsoft.com/office/officeart/2005/8/layout/vList2"/>
    <dgm:cxn modelId="{AD5146F1-C74B-4596-B42D-E967EACD5DF4}" type="presParOf" srcId="{A0DD7838-A8BA-4F8B-8FCD-6150AAFEFCEF}" destId="{7AF2864B-E4EA-44CE-82B5-F900B56ECCC2}" srcOrd="1" destOrd="0" presId="urn:microsoft.com/office/officeart/2005/8/layout/vList2"/>
    <dgm:cxn modelId="{7EA42538-BA47-4E3B-830B-A9B932D69101}" type="presParOf" srcId="{A0DD7838-A8BA-4F8B-8FCD-6150AAFEFCEF}" destId="{AB6D4C82-3EFD-4D83-BCDC-FB6CD1CC8669}" srcOrd="2" destOrd="0" presId="urn:microsoft.com/office/officeart/2005/8/layout/vList2"/>
    <dgm:cxn modelId="{40F3536C-1759-4499-9665-583EB1CC2E63}" type="presParOf" srcId="{A0DD7838-A8BA-4F8B-8FCD-6150AAFEFCEF}" destId="{F47F3648-10C7-4330-A1E5-7A3B68C6FBBD}" srcOrd="3" destOrd="0" presId="urn:microsoft.com/office/officeart/2005/8/layout/vList2"/>
    <dgm:cxn modelId="{F47B9212-D8AA-40AF-BDD3-4C1D1CF34663}" type="presParOf" srcId="{A0DD7838-A8BA-4F8B-8FCD-6150AAFEFCEF}" destId="{DA3921D9-4B01-4FA3-89DC-D673F4834C66}" srcOrd="4" destOrd="0" presId="urn:microsoft.com/office/officeart/2005/8/layout/vList2"/>
    <dgm:cxn modelId="{AA58AFDA-D145-4A56-8D88-EB2D114A8EE5}" type="presParOf" srcId="{A0DD7838-A8BA-4F8B-8FCD-6150AAFEFCEF}" destId="{0BB96B1C-0BD8-4F83-B543-1E2E41B357F5}" srcOrd="5" destOrd="0" presId="urn:microsoft.com/office/officeart/2005/8/layout/vList2"/>
    <dgm:cxn modelId="{F9F176C4-60C5-4E7C-A890-B5D878E96924}" type="presParOf" srcId="{A0DD7838-A8BA-4F8B-8FCD-6150AAFEFCEF}" destId="{FEBCDCFE-060B-42DD-BC61-BAC9931F31B7}" srcOrd="6" destOrd="0" presId="urn:microsoft.com/office/officeart/2005/8/layout/vList2"/>
    <dgm:cxn modelId="{FDA9DF4E-0DAE-4A8A-885A-83D2B0D07C11}" type="presParOf" srcId="{A0DD7838-A8BA-4F8B-8FCD-6150AAFEFCEF}" destId="{FF0ADAEF-C667-4C04-B67A-34D5F61A1C29}" srcOrd="7" destOrd="0" presId="urn:microsoft.com/office/officeart/2005/8/layout/vList2"/>
    <dgm:cxn modelId="{4725EF95-1084-407C-89E5-0BAD4BB64337}" type="presParOf" srcId="{A0DD7838-A8BA-4F8B-8FCD-6150AAFEFCEF}" destId="{D34D6C70-8FBB-49BA-BF8D-D79F08D8CA34}" srcOrd="8" destOrd="0" presId="urn:microsoft.com/office/officeart/2005/8/layout/vList2"/>
    <dgm:cxn modelId="{E9C07632-E916-4CA2-A48B-9E6ED347652E}" type="presParOf" srcId="{A0DD7838-A8BA-4F8B-8FCD-6150AAFEFCEF}" destId="{A3BDFA40-C2A2-4969-929D-CCE44E0CB77B}" srcOrd="9" destOrd="0" presId="urn:microsoft.com/office/officeart/2005/8/layout/vList2"/>
    <dgm:cxn modelId="{86D2ED88-C47D-48D7-9671-AB899924D7CE}" type="presParOf" srcId="{A0DD7838-A8BA-4F8B-8FCD-6150AAFEFCEF}" destId="{24313F86-0194-43F4-B3C8-E0F9BFA04A96}" srcOrd="10" destOrd="0" presId="urn:microsoft.com/office/officeart/2005/8/layout/vList2"/>
    <dgm:cxn modelId="{10B93CDC-BDB0-45D0-A96A-E7DD3758C0D4}" type="presParOf" srcId="{A0DD7838-A8BA-4F8B-8FCD-6150AAFEFCEF}" destId="{CF23DC6A-B9BB-4059-8EDB-56C4C63BE2BC}" srcOrd="11" destOrd="0" presId="urn:microsoft.com/office/officeart/2005/8/layout/vList2"/>
    <dgm:cxn modelId="{239D9893-D4FD-431E-A3B9-12C28D5B36FF}" type="presParOf" srcId="{A0DD7838-A8BA-4F8B-8FCD-6150AAFEFCEF}" destId="{14DCA787-CB63-4D11-A2E6-275D0A41E427}" srcOrd="12" destOrd="0" presId="urn:microsoft.com/office/officeart/2005/8/layout/vList2"/>
    <dgm:cxn modelId="{5BF6DA33-BFA8-46AF-B745-7B24493EB6A4}" type="presParOf" srcId="{A0DD7838-A8BA-4F8B-8FCD-6150AAFEFCEF}" destId="{EB090582-5381-48CF-9CF5-FEFB7580467E}" srcOrd="13" destOrd="0" presId="urn:microsoft.com/office/officeart/2005/8/layout/vList2"/>
    <dgm:cxn modelId="{F7FDDCB1-D3BD-4296-9D7B-158A4AEB90B3}" type="presParOf" srcId="{A0DD7838-A8BA-4F8B-8FCD-6150AAFEFCEF}" destId="{DB3C5097-B062-4EEB-A05C-ACCEBC4E6169}" srcOrd="14" destOrd="0" presId="urn:microsoft.com/office/officeart/2005/8/layout/vList2"/>
    <dgm:cxn modelId="{8515BE53-22E5-4B44-96D7-9D7C0D0C413B}" type="presParOf" srcId="{A0DD7838-A8BA-4F8B-8FCD-6150AAFEFCEF}" destId="{C860C9C7-2BF7-44E4-8377-DFE58D4BBACD}" srcOrd="15" destOrd="0" presId="urn:microsoft.com/office/officeart/2005/8/layout/vList2"/>
    <dgm:cxn modelId="{56087B6B-DC55-4473-973C-C90A682917BD}" type="presParOf" srcId="{A0DD7838-A8BA-4F8B-8FCD-6150AAFEFCEF}" destId="{EECE051B-E6FE-49FF-B1F5-590E95443EC6}" srcOrd="16" destOrd="0" presId="urn:microsoft.com/office/officeart/2005/8/layout/vList2"/>
    <dgm:cxn modelId="{64D8505D-6DF0-462C-B789-DBB3F2C173EC}" type="presParOf" srcId="{A0DD7838-A8BA-4F8B-8FCD-6150AAFEFCEF}" destId="{126FAAD2-78E8-4A4C-9F43-77A9E705ACA3}" srcOrd="17" destOrd="0" presId="urn:microsoft.com/office/officeart/2005/8/layout/vList2"/>
    <dgm:cxn modelId="{F6D722B8-4C49-447B-B897-FB6A8702CD59}" type="presParOf" srcId="{A0DD7838-A8BA-4F8B-8FCD-6150AAFEFCEF}" destId="{49F19AB9-0B51-438F-B472-FAB2EA8A3699}" srcOrd="18" destOrd="0" presId="urn:microsoft.com/office/officeart/2005/8/layout/vList2"/>
    <dgm:cxn modelId="{C252FD81-75D9-4C10-8C10-D47DD213C6C4}" type="presParOf" srcId="{A0DD7838-A8BA-4F8B-8FCD-6150AAFEFCEF}" destId="{37844D9A-BAAB-43E8-991F-4D19EC6939EE}" srcOrd="19" destOrd="0" presId="urn:microsoft.com/office/officeart/2005/8/layout/vList2"/>
    <dgm:cxn modelId="{F4F053BB-0FBA-4DFD-B887-B753DCC90AEE}" type="presParOf" srcId="{A0DD7838-A8BA-4F8B-8FCD-6150AAFEFCEF}" destId="{2CC544E5-BCF0-4FC6-8064-575EE5951C5D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DE78AB-C5C6-4722-8239-F30910962262}" type="doc">
      <dgm:prSet loTypeId="urn:microsoft.com/office/officeart/2005/8/layout/vList2" loCatId="list" qsTypeId="urn:microsoft.com/office/officeart/2005/8/quickstyle/simple1#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320B08A7-0C63-46A0-87C8-4562005E8644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1. Утренняя гимнастика (с мая по октябрь – на улице, с октября по апрель – в зале)</a:t>
          </a:r>
        </a:p>
      </dgm:t>
    </dgm:pt>
    <dgm:pt modelId="{4D5769E8-1A88-48A9-AF5B-38132A17073F}" type="parTrans" cxnId="{EAE76182-7494-4399-99D9-B772E6B4D9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A3A78CA4-6EF3-4872-943A-815236904685}" type="sibTrans" cxnId="{EAE76182-7494-4399-99D9-B772E6B4D9F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E8344C0A-3683-40C3-A5F1-41E29FEAB57E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2. Точечный массаж по методике Уманской до завтрака</a:t>
          </a:r>
        </a:p>
      </dgm:t>
    </dgm:pt>
    <dgm:pt modelId="{C22AB1B9-7AA7-4FB9-A8F5-77D81C831AD0}" type="parTrans" cxnId="{034DFBC7-855B-4344-B26B-0ACF5A19997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9C5B2C13-FE29-4D01-95E9-8A700D6CCBEF}" type="sibTrans" cxnId="{034DFBC7-855B-4344-B26B-0ACF5A19997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282CC736-E852-436C-B777-18253775873D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3. Физкультурные занятия в зале + динамический час на прогулке 1 раз в неделю</a:t>
          </a:r>
        </a:p>
      </dgm:t>
    </dgm:pt>
    <dgm:pt modelId="{31A2CD73-1CA1-4D6E-9433-8D136634012D}" type="parTrans" cxnId="{178F0104-B9D0-45F6-9BB2-0776DEA3879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4FC22A62-6038-4F32-94C9-0497E536ED71}" type="sibTrans" cxnId="{178F0104-B9D0-45F6-9BB2-0776DEA3879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748B9A0-8D78-4835-AFB6-9754D9B80AB2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4. Физкультминутки во время занятий, профилактика нарушения зрения.</a:t>
          </a:r>
        </a:p>
      </dgm:t>
    </dgm:pt>
    <dgm:pt modelId="{76AF2D88-DF3E-4803-95C1-232F551753C3}" type="parTrans" cxnId="{FB7EF9CA-2F76-4AC3-9F02-E68F928A4D8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C689E8DD-4DD4-4870-B3FF-77B1426F1B0F}" type="sibTrans" cxnId="{FB7EF9CA-2F76-4AC3-9F02-E68F928A4D8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4B5960B3-2F84-4D0A-8D08-851B45CB7D2A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5. Чесночные «киндеры»</a:t>
          </a:r>
        </a:p>
      </dgm:t>
    </dgm:pt>
    <dgm:pt modelId="{933D2867-4EA7-4F77-92E1-BF534F3114DF}" type="parTrans" cxnId="{12C6C945-9B72-4E1B-968F-7087BF49F21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61AA2FCB-6ED8-41AC-B7DF-C0C6AD8D3860}" type="sibTrans" cxnId="{12C6C945-9B72-4E1B-968F-7087BF49F21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CEE455F-1E3F-4CBC-B3AF-80D7620E8149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6. Аромотерапия (лук, чеснок)</a:t>
          </a:r>
        </a:p>
      </dgm:t>
    </dgm:pt>
    <dgm:pt modelId="{EEA75136-803D-4B65-A84F-5200809A9781}" type="parTrans" cxnId="{696318F4-3BD5-453D-9A04-0C24D712848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991B6E80-9881-4906-A63F-FC577799A344}" type="sibTrans" cxnId="{696318F4-3BD5-453D-9A04-0C24D712848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4B812683-D467-4835-930D-E9337ED7B624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7. Прогулки: дневная, вечерняя</a:t>
          </a:r>
        </a:p>
      </dgm:t>
    </dgm:pt>
    <dgm:pt modelId="{1560278A-006C-4BEC-9FCA-9DE8FED63506}" type="parTrans" cxnId="{D0376367-D061-491F-87D3-72704E1D568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59B00EBB-9353-46C9-B257-518CC7B61558}" type="sibTrans" cxnId="{D0376367-D061-491F-87D3-72704E1D568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C0F74F5-492A-4606-8A83-61DD3E60637B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8. Оптимальный двигательный режим</a:t>
          </a:r>
        </a:p>
      </dgm:t>
    </dgm:pt>
    <dgm:pt modelId="{1A86F5B5-01F0-4D90-B69B-63F6A2207F9E}" type="parTrans" cxnId="{83C72B2D-3332-4799-90D9-BE9318D89F5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5BD5EBD-DC5E-451D-ADFA-E2C7920ECC1B}" type="sibTrans" cxnId="{83C72B2D-3332-4799-90D9-BE9318D89F5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BE0B557A-6A51-4B59-91E5-530080A7B7A8}">
      <dgm:prSet custT="1"/>
      <dgm:spPr>
        <a:solidFill>
          <a:schemeClr val="bg2"/>
        </a:solidFill>
      </dgm:spPr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9. Гимнастика пробуждения «Мышки-</a:t>
          </a:r>
          <a:r>
            <a:rPr lang="ru-RU" sz="1600" dirty="0" err="1"/>
            <a:t>шкряботушки</a:t>
          </a:r>
          <a:r>
            <a:rPr lang="ru-RU" sz="1600" dirty="0"/>
            <a:t>».</a:t>
          </a:r>
        </a:p>
      </dgm:t>
    </dgm:pt>
    <dgm:pt modelId="{8722AFC3-1987-4ADC-B01E-C28CF6E2FD06}" type="parTrans" cxnId="{6721EB8B-92C2-4416-9B0B-678680FEB9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511FB418-31CE-4890-ACEF-FE398D938C7D}" type="sibTrans" cxnId="{6721EB8B-92C2-4416-9B0B-678680FEB9B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AAC82E6-E5B0-4633-BF8C-F940336C138D}">
      <dgm:prSet custT="1"/>
      <dgm:spPr>
        <a:solidFill>
          <a:schemeClr val="bg2"/>
        </a:solidFill>
      </dgm:spPr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10. Закаливание: рижский метод</a:t>
          </a:r>
        </a:p>
      </dgm:t>
    </dgm:pt>
    <dgm:pt modelId="{6A696D1D-5F4B-4440-9733-16582A582AC4}" type="parTrans" cxnId="{0F58D85F-5E65-4CEA-9332-E26EDB84EB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BA21D219-4769-4A27-905C-A104D8A8C9C1}" type="sibTrans" cxnId="{0F58D85F-5E65-4CEA-9332-E26EDB84EB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8DECDB0-3C0B-4FC6-8D03-A6A440F57A2A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11. Обширное умывание, ходьба босиком</a:t>
          </a:r>
        </a:p>
      </dgm:t>
    </dgm:pt>
    <dgm:pt modelId="{5DA250EB-CF77-4644-A14F-07A737C23072}" type="parTrans" cxnId="{3A93CB41-6D79-4634-8912-1D6514AA0E2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0017BE4B-ECFF-4EC3-88EF-2244389125E3}" type="sibTrans" cxnId="{3A93CB41-6D79-4634-8912-1D6514AA0E2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AFE0D521-F6E1-4987-9C6F-B2A2F7CFCC41}" type="pres">
      <dgm:prSet presAssocID="{88DE78AB-C5C6-4722-8239-F30910962262}" presName="linear" presStyleCnt="0">
        <dgm:presLayoutVars>
          <dgm:animLvl val="lvl"/>
          <dgm:resizeHandles val="exact"/>
        </dgm:presLayoutVars>
      </dgm:prSet>
      <dgm:spPr/>
    </dgm:pt>
    <dgm:pt modelId="{E45AB87C-D7F4-485A-B386-1BB5CCCB9D3B}" type="pres">
      <dgm:prSet presAssocID="{320B08A7-0C63-46A0-87C8-4562005E8644}" presName="parentText" presStyleLbl="node1" presStyleIdx="0" presStyleCnt="11">
        <dgm:presLayoutVars>
          <dgm:chMax val="0"/>
          <dgm:bulletEnabled val="1"/>
        </dgm:presLayoutVars>
      </dgm:prSet>
      <dgm:spPr/>
    </dgm:pt>
    <dgm:pt modelId="{B2FD6AAF-52EA-42BD-88C7-7A6E3687E429}" type="pres">
      <dgm:prSet presAssocID="{A3A78CA4-6EF3-4872-943A-815236904685}" presName="spacer" presStyleCnt="0"/>
      <dgm:spPr/>
    </dgm:pt>
    <dgm:pt modelId="{EF4E474E-CD94-4FD9-A1A4-60EA47ED7507}" type="pres">
      <dgm:prSet presAssocID="{E8344C0A-3683-40C3-A5F1-41E29FEAB57E}" presName="parentText" presStyleLbl="node1" presStyleIdx="1" presStyleCnt="11">
        <dgm:presLayoutVars>
          <dgm:chMax val="0"/>
          <dgm:bulletEnabled val="1"/>
        </dgm:presLayoutVars>
      </dgm:prSet>
      <dgm:spPr/>
    </dgm:pt>
    <dgm:pt modelId="{9BBA6827-1A50-4F4D-8B1A-5C0D50288748}" type="pres">
      <dgm:prSet presAssocID="{9C5B2C13-FE29-4D01-95E9-8A700D6CCBEF}" presName="spacer" presStyleCnt="0"/>
      <dgm:spPr/>
    </dgm:pt>
    <dgm:pt modelId="{7DF60718-243A-489A-9724-FAF4253AE98E}" type="pres">
      <dgm:prSet presAssocID="{282CC736-E852-436C-B777-18253775873D}" presName="parentText" presStyleLbl="node1" presStyleIdx="2" presStyleCnt="11">
        <dgm:presLayoutVars>
          <dgm:chMax val="0"/>
          <dgm:bulletEnabled val="1"/>
        </dgm:presLayoutVars>
      </dgm:prSet>
      <dgm:spPr/>
    </dgm:pt>
    <dgm:pt modelId="{C9785062-1902-44A3-B6EE-3D55CC2A379C}" type="pres">
      <dgm:prSet presAssocID="{4FC22A62-6038-4F32-94C9-0497E536ED71}" presName="spacer" presStyleCnt="0"/>
      <dgm:spPr/>
    </dgm:pt>
    <dgm:pt modelId="{88DDF8FB-3521-42E8-B672-15CDEF9F9EA0}" type="pres">
      <dgm:prSet presAssocID="{8748B9A0-8D78-4835-AFB6-9754D9B80AB2}" presName="parentText" presStyleLbl="node1" presStyleIdx="3" presStyleCnt="11">
        <dgm:presLayoutVars>
          <dgm:chMax val="0"/>
          <dgm:bulletEnabled val="1"/>
        </dgm:presLayoutVars>
      </dgm:prSet>
      <dgm:spPr/>
    </dgm:pt>
    <dgm:pt modelId="{C1A5B1BD-0E30-42BC-AB5A-02AEAA5AA442}" type="pres">
      <dgm:prSet presAssocID="{C689E8DD-4DD4-4870-B3FF-77B1426F1B0F}" presName="spacer" presStyleCnt="0"/>
      <dgm:spPr/>
    </dgm:pt>
    <dgm:pt modelId="{34E462D5-92F3-4F28-99C9-92B4C53B0883}" type="pres">
      <dgm:prSet presAssocID="{4B5960B3-2F84-4D0A-8D08-851B45CB7D2A}" presName="parentText" presStyleLbl="node1" presStyleIdx="4" presStyleCnt="11">
        <dgm:presLayoutVars>
          <dgm:chMax val="0"/>
          <dgm:bulletEnabled val="1"/>
        </dgm:presLayoutVars>
      </dgm:prSet>
      <dgm:spPr/>
    </dgm:pt>
    <dgm:pt modelId="{E9829E20-544D-4EEC-9BD3-DBD2A66D4396}" type="pres">
      <dgm:prSet presAssocID="{61AA2FCB-6ED8-41AC-B7DF-C0C6AD8D3860}" presName="spacer" presStyleCnt="0"/>
      <dgm:spPr/>
    </dgm:pt>
    <dgm:pt modelId="{B6529890-AD48-42FE-A94D-F3CB77D62AF8}" type="pres">
      <dgm:prSet presAssocID="{1CEE455F-1E3F-4CBC-B3AF-80D7620E8149}" presName="parentText" presStyleLbl="node1" presStyleIdx="5" presStyleCnt="11">
        <dgm:presLayoutVars>
          <dgm:chMax val="0"/>
          <dgm:bulletEnabled val="1"/>
        </dgm:presLayoutVars>
      </dgm:prSet>
      <dgm:spPr/>
    </dgm:pt>
    <dgm:pt modelId="{E243CD7B-B82D-4F93-B1F3-89FD4B9A7B20}" type="pres">
      <dgm:prSet presAssocID="{991B6E80-9881-4906-A63F-FC577799A344}" presName="spacer" presStyleCnt="0"/>
      <dgm:spPr/>
    </dgm:pt>
    <dgm:pt modelId="{9CB56C94-433F-4C54-AD7C-2D14D33E29FA}" type="pres">
      <dgm:prSet presAssocID="{4B812683-D467-4835-930D-E9337ED7B624}" presName="parentText" presStyleLbl="node1" presStyleIdx="6" presStyleCnt="11">
        <dgm:presLayoutVars>
          <dgm:chMax val="0"/>
          <dgm:bulletEnabled val="1"/>
        </dgm:presLayoutVars>
      </dgm:prSet>
      <dgm:spPr/>
    </dgm:pt>
    <dgm:pt modelId="{0C2FB395-2483-4783-9187-CDF01DDC11AE}" type="pres">
      <dgm:prSet presAssocID="{59B00EBB-9353-46C9-B257-518CC7B61558}" presName="spacer" presStyleCnt="0"/>
      <dgm:spPr/>
    </dgm:pt>
    <dgm:pt modelId="{161824F4-7DEE-47B9-B0EA-A417F8FA3AFB}" type="pres">
      <dgm:prSet presAssocID="{8C0F74F5-492A-4606-8A83-61DD3E60637B}" presName="parentText" presStyleLbl="node1" presStyleIdx="7" presStyleCnt="11">
        <dgm:presLayoutVars>
          <dgm:chMax val="0"/>
          <dgm:bulletEnabled val="1"/>
        </dgm:presLayoutVars>
      </dgm:prSet>
      <dgm:spPr/>
    </dgm:pt>
    <dgm:pt modelId="{971152AB-849E-423A-8CFA-2A9EB11EA9DD}" type="pres">
      <dgm:prSet presAssocID="{15BD5EBD-DC5E-451D-ADFA-E2C7920ECC1B}" presName="spacer" presStyleCnt="0"/>
      <dgm:spPr/>
    </dgm:pt>
    <dgm:pt modelId="{9279AE8B-84EA-4A72-AF2D-6FA9CC577286}" type="pres">
      <dgm:prSet presAssocID="{BE0B557A-6A51-4B59-91E5-530080A7B7A8}" presName="parentText" presStyleLbl="node1" presStyleIdx="8" presStyleCnt="11">
        <dgm:presLayoutVars>
          <dgm:chMax val="0"/>
          <dgm:bulletEnabled val="1"/>
        </dgm:presLayoutVars>
      </dgm:prSet>
      <dgm:spPr/>
    </dgm:pt>
    <dgm:pt modelId="{1923A2D5-F47F-44DF-8B3A-B0DB6BBAA8FF}" type="pres">
      <dgm:prSet presAssocID="{511FB418-31CE-4890-ACEF-FE398D938C7D}" presName="spacer" presStyleCnt="0"/>
      <dgm:spPr/>
    </dgm:pt>
    <dgm:pt modelId="{F5018CE1-2CEB-41F1-AE90-759F2556D71E}" type="pres">
      <dgm:prSet presAssocID="{8AAC82E6-E5B0-4633-BF8C-F940336C138D}" presName="parentText" presStyleLbl="node1" presStyleIdx="9" presStyleCnt="11">
        <dgm:presLayoutVars>
          <dgm:chMax val="0"/>
          <dgm:bulletEnabled val="1"/>
        </dgm:presLayoutVars>
      </dgm:prSet>
      <dgm:spPr/>
    </dgm:pt>
    <dgm:pt modelId="{7DD740B2-A639-42CF-A6E4-81518737C692}" type="pres">
      <dgm:prSet presAssocID="{BA21D219-4769-4A27-905C-A104D8A8C9C1}" presName="spacer" presStyleCnt="0"/>
      <dgm:spPr/>
    </dgm:pt>
    <dgm:pt modelId="{748B0B20-A32D-435F-AA90-B90219DCC75A}" type="pres">
      <dgm:prSet presAssocID="{88DECDB0-3C0B-4FC6-8D03-A6A440F57A2A}" presName="parentText" presStyleLbl="node1" presStyleIdx="10" presStyleCnt="11">
        <dgm:presLayoutVars>
          <dgm:chMax val="0"/>
          <dgm:bulletEnabled val="1"/>
        </dgm:presLayoutVars>
      </dgm:prSet>
      <dgm:spPr/>
    </dgm:pt>
  </dgm:ptLst>
  <dgm:cxnLst>
    <dgm:cxn modelId="{178F0104-B9D0-45F6-9BB2-0776DEA38791}" srcId="{88DE78AB-C5C6-4722-8239-F30910962262}" destId="{282CC736-E852-436C-B777-18253775873D}" srcOrd="2" destOrd="0" parTransId="{31A2CD73-1CA1-4D6E-9433-8D136634012D}" sibTransId="{4FC22A62-6038-4F32-94C9-0497E536ED71}"/>
    <dgm:cxn modelId="{F2818C28-253C-45E5-9483-D92558505414}" type="presOf" srcId="{88DE78AB-C5C6-4722-8239-F30910962262}" destId="{AFE0D521-F6E1-4987-9C6F-B2A2F7CFCC41}" srcOrd="0" destOrd="0" presId="urn:microsoft.com/office/officeart/2005/8/layout/vList2"/>
    <dgm:cxn modelId="{24AAAD2C-760A-4FE2-9F60-66A2CE175E67}" type="presOf" srcId="{320B08A7-0C63-46A0-87C8-4562005E8644}" destId="{E45AB87C-D7F4-485A-B386-1BB5CCCB9D3B}" srcOrd="0" destOrd="0" presId="urn:microsoft.com/office/officeart/2005/8/layout/vList2"/>
    <dgm:cxn modelId="{83C72B2D-3332-4799-90D9-BE9318D89F51}" srcId="{88DE78AB-C5C6-4722-8239-F30910962262}" destId="{8C0F74F5-492A-4606-8A83-61DD3E60637B}" srcOrd="7" destOrd="0" parTransId="{1A86F5B5-01F0-4D90-B69B-63F6A2207F9E}" sibTransId="{15BD5EBD-DC5E-451D-ADFA-E2C7920ECC1B}"/>
    <dgm:cxn modelId="{0F58D85F-5E65-4CEA-9332-E26EDB84EBED}" srcId="{88DE78AB-C5C6-4722-8239-F30910962262}" destId="{8AAC82E6-E5B0-4633-BF8C-F940336C138D}" srcOrd="9" destOrd="0" parTransId="{6A696D1D-5F4B-4440-9733-16582A582AC4}" sibTransId="{BA21D219-4769-4A27-905C-A104D8A8C9C1}"/>
    <dgm:cxn modelId="{68B23E61-5977-4040-894C-BA8CDDF5C36F}" type="presOf" srcId="{282CC736-E852-436C-B777-18253775873D}" destId="{7DF60718-243A-489A-9724-FAF4253AE98E}" srcOrd="0" destOrd="0" presId="urn:microsoft.com/office/officeart/2005/8/layout/vList2"/>
    <dgm:cxn modelId="{3A93CB41-6D79-4634-8912-1D6514AA0E24}" srcId="{88DE78AB-C5C6-4722-8239-F30910962262}" destId="{88DECDB0-3C0B-4FC6-8D03-A6A440F57A2A}" srcOrd="10" destOrd="0" parTransId="{5DA250EB-CF77-4644-A14F-07A737C23072}" sibTransId="{0017BE4B-ECFF-4EC3-88EF-2244389125E3}"/>
    <dgm:cxn modelId="{AFD4BC64-787E-4E12-AA9A-4CB9B321657A}" type="presOf" srcId="{BE0B557A-6A51-4B59-91E5-530080A7B7A8}" destId="{9279AE8B-84EA-4A72-AF2D-6FA9CC577286}" srcOrd="0" destOrd="0" presId="urn:microsoft.com/office/officeart/2005/8/layout/vList2"/>
    <dgm:cxn modelId="{12C6C945-9B72-4E1B-968F-7087BF49F212}" srcId="{88DE78AB-C5C6-4722-8239-F30910962262}" destId="{4B5960B3-2F84-4D0A-8D08-851B45CB7D2A}" srcOrd="4" destOrd="0" parTransId="{933D2867-4EA7-4F77-92E1-BF534F3114DF}" sibTransId="{61AA2FCB-6ED8-41AC-B7DF-C0C6AD8D3860}"/>
    <dgm:cxn modelId="{D0376367-D061-491F-87D3-72704E1D568F}" srcId="{88DE78AB-C5C6-4722-8239-F30910962262}" destId="{4B812683-D467-4835-930D-E9337ED7B624}" srcOrd="6" destOrd="0" parTransId="{1560278A-006C-4BEC-9FCA-9DE8FED63506}" sibTransId="{59B00EBB-9353-46C9-B257-518CC7B61558}"/>
    <dgm:cxn modelId="{EAE76182-7494-4399-99D9-B772E6B4D9F8}" srcId="{88DE78AB-C5C6-4722-8239-F30910962262}" destId="{320B08A7-0C63-46A0-87C8-4562005E8644}" srcOrd="0" destOrd="0" parTransId="{4D5769E8-1A88-48A9-AF5B-38132A17073F}" sibTransId="{A3A78CA4-6EF3-4872-943A-815236904685}"/>
    <dgm:cxn modelId="{6721EB8B-92C2-4416-9B0B-678680FEB9BF}" srcId="{88DE78AB-C5C6-4722-8239-F30910962262}" destId="{BE0B557A-6A51-4B59-91E5-530080A7B7A8}" srcOrd="8" destOrd="0" parTransId="{8722AFC3-1987-4ADC-B01E-C28CF6E2FD06}" sibTransId="{511FB418-31CE-4890-ACEF-FE398D938C7D}"/>
    <dgm:cxn modelId="{C9F1668E-1388-4B16-AC95-376C2EF0C4A7}" type="presOf" srcId="{E8344C0A-3683-40C3-A5F1-41E29FEAB57E}" destId="{EF4E474E-CD94-4FD9-A1A4-60EA47ED7507}" srcOrd="0" destOrd="0" presId="urn:microsoft.com/office/officeart/2005/8/layout/vList2"/>
    <dgm:cxn modelId="{A64BC49A-FECA-415A-9B5B-994866C88D16}" type="presOf" srcId="{4B5960B3-2F84-4D0A-8D08-851B45CB7D2A}" destId="{34E462D5-92F3-4F28-99C9-92B4C53B0883}" srcOrd="0" destOrd="0" presId="urn:microsoft.com/office/officeart/2005/8/layout/vList2"/>
    <dgm:cxn modelId="{D820049C-174D-411A-92DC-226C7B3E93E9}" type="presOf" srcId="{88DECDB0-3C0B-4FC6-8D03-A6A440F57A2A}" destId="{748B0B20-A32D-435F-AA90-B90219DCC75A}" srcOrd="0" destOrd="0" presId="urn:microsoft.com/office/officeart/2005/8/layout/vList2"/>
    <dgm:cxn modelId="{F66214B9-F299-43D6-B64C-3CAA70D6FFFA}" type="presOf" srcId="{4B812683-D467-4835-930D-E9337ED7B624}" destId="{9CB56C94-433F-4C54-AD7C-2D14D33E29FA}" srcOrd="0" destOrd="0" presId="urn:microsoft.com/office/officeart/2005/8/layout/vList2"/>
    <dgm:cxn modelId="{034DFBC7-855B-4344-B26B-0ACF5A19997A}" srcId="{88DE78AB-C5C6-4722-8239-F30910962262}" destId="{E8344C0A-3683-40C3-A5F1-41E29FEAB57E}" srcOrd="1" destOrd="0" parTransId="{C22AB1B9-7AA7-4FB9-A8F5-77D81C831AD0}" sibTransId="{9C5B2C13-FE29-4D01-95E9-8A700D6CCBEF}"/>
    <dgm:cxn modelId="{FB7EF9CA-2F76-4AC3-9F02-E68F928A4D84}" srcId="{88DE78AB-C5C6-4722-8239-F30910962262}" destId="{8748B9A0-8D78-4835-AFB6-9754D9B80AB2}" srcOrd="3" destOrd="0" parTransId="{76AF2D88-DF3E-4803-95C1-232F551753C3}" sibTransId="{C689E8DD-4DD4-4870-B3FF-77B1426F1B0F}"/>
    <dgm:cxn modelId="{5CE0AED6-EDC9-4F67-9C31-195F4CAFDA45}" type="presOf" srcId="{8C0F74F5-492A-4606-8A83-61DD3E60637B}" destId="{161824F4-7DEE-47B9-B0EA-A417F8FA3AFB}" srcOrd="0" destOrd="0" presId="urn:microsoft.com/office/officeart/2005/8/layout/vList2"/>
    <dgm:cxn modelId="{22B727F3-366E-4A33-97C0-67BA2270AEFB}" type="presOf" srcId="{1CEE455F-1E3F-4CBC-B3AF-80D7620E8149}" destId="{B6529890-AD48-42FE-A94D-F3CB77D62AF8}" srcOrd="0" destOrd="0" presId="urn:microsoft.com/office/officeart/2005/8/layout/vList2"/>
    <dgm:cxn modelId="{696318F4-3BD5-453D-9A04-0C24D712848C}" srcId="{88DE78AB-C5C6-4722-8239-F30910962262}" destId="{1CEE455F-1E3F-4CBC-B3AF-80D7620E8149}" srcOrd="5" destOrd="0" parTransId="{EEA75136-803D-4B65-A84F-5200809A9781}" sibTransId="{991B6E80-9881-4906-A63F-FC577799A344}"/>
    <dgm:cxn modelId="{B63BDFF7-FEBC-4BFA-B585-B4243E415C46}" type="presOf" srcId="{8AAC82E6-E5B0-4633-BF8C-F940336C138D}" destId="{F5018CE1-2CEB-41F1-AE90-759F2556D71E}" srcOrd="0" destOrd="0" presId="urn:microsoft.com/office/officeart/2005/8/layout/vList2"/>
    <dgm:cxn modelId="{0F2312F9-F2F7-479D-888C-EA315FBC1ACF}" type="presOf" srcId="{8748B9A0-8D78-4835-AFB6-9754D9B80AB2}" destId="{88DDF8FB-3521-42E8-B672-15CDEF9F9EA0}" srcOrd="0" destOrd="0" presId="urn:microsoft.com/office/officeart/2005/8/layout/vList2"/>
    <dgm:cxn modelId="{16F4D205-18FA-4C87-B4B7-09944A84FF60}" type="presParOf" srcId="{AFE0D521-F6E1-4987-9C6F-B2A2F7CFCC41}" destId="{E45AB87C-D7F4-485A-B386-1BB5CCCB9D3B}" srcOrd="0" destOrd="0" presId="urn:microsoft.com/office/officeart/2005/8/layout/vList2"/>
    <dgm:cxn modelId="{CAED2353-E7DB-4C25-B83D-C3888489E330}" type="presParOf" srcId="{AFE0D521-F6E1-4987-9C6F-B2A2F7CFCC41}" destId="{B2FD6AAF-52EA-42BD-88C7-7A6E3687E429}" srcOrd="1" destOrd="0" presId="urn:microsoft.com/office/officeart/2005/8/layout/vList2"/>
    <dgm:cxn modelId="{2BF2522A-06E7-4612-9CC7-038015B43FC4}" type="presParOf" srcId="{AFE0D521-F6E1-4987-9C6F-B2A2F7CFCC41}" destId="{EF4E474E-CD94-4FD9-A1A4-60EA47ED7507}" srcOrd="2" destOrd="0" presId="urn:microsoft.com/office/officeart/2005/8/layout/vList2"/>
    <dgm:cxn modelId="{863353AF-DF2E-4BCB-9ED6-7E1C8572F8DF}" type="presParOf" srcId="{AFE0D521-F6E1-4987-9C6F-B2A2F7CFCC41}" destId="{9BBA6827-1A50-4F4D-8B1A-5C0D50288748}" srcOrd="3" destOrd="0" presId="urn:microsoft.com/office/officeart/2005/8/layout/vList2"/>
    <dgm:cxn modelId="{4B215130-8E60-48E4-8595-0250BC9240A4}" type="presParOf" srcId="{AFE0D521-F6E1-4987-9C6F-B2A2F7CFCC41}" destId="{7DF60718-243A-489A-9724-FAF4253AE98E}" srcOrd="4" destOrd="0" presId="urn:microsoft.com/office/officeart/2005/8/layout/vList2"/>
    <dgm:cxn modelId="{56CB5DFF-90F3-499C-998A-07405E5BFCAD}" type="presParOf" srcId="{AFE0D521-F6E1-4987-9C6F-B2A2F7CFCC41}" destId="{C9785062-1902-44A3-B6EE-3D55CC2A379C}" srcOrd="5" destOrd="0" presId="urn:microsoft.com/office/officeart/2005/8/layout/vList2"/>
    <dgm:cxn modelId="{CF5048D8-781B-4351-99D7-1A23135698DF}" type="presParOf" srcId="{AFE0D521-F6E1-4987-9C6F-B2A2F7CFCC41}" destId="{88DDF8FB-3521-42E8-B672-15CDEF9F9EA0}" srcOrd="6" destOrd="0" presId="urn:microsoft.com/office/officeart/2005/8/layout/vList2"/>
    <dgm:cxn modelId="{A66C69A6-32A8-46BE-8C76-DBC97D39AFAD}" type="presParOf" srcId="{AFE0D521-F6E1-4987-9C6F-B2A2F7CFCC41}" destId="{C1A5B1BD-0E30-42BC-AB5A-02AEAA5AA442}" srcOrd="7" destOrd="0" presId="urn:microsoft.com/office/officeart/2005/8/layout/vList2"/>
    <dgm:cxn modelId="{48C95880-BC1C-4BAC-B6E3-B3CA66DACA88}" type="presParOf" srcId="{AFE0D521-F6E1-4987-9C6F-B2A2F7CFCC41}" destId="{34E462D5-92F3-4F28-99C9-92B4C53B0883}" srcOrd="8" destOrd="0" presId="urn:microsoft.com/office/officeart/2005/8/layout/vList2"/>
    <dgm:cxn modelId="{AC5C853E-1D37-4545-BEB2-6224EFEDCAA8}" type="presParOf" srcId="{AFE0D521-F6E1-4987-9C6F-B2A2F7CFCC41}" destId="{E9829E20-544D-4EEC-9BD3-DBD2A66D4396}" srcOrd="9" destOrd="0" presId="urn:microsoft.com/office/officeart/2005/8/layout/vList2"/>
    <dgm:cxn modelId="{9D376D3D-1FF9-44D9-A64B-3A742F1EE3D1}" type="presParOf" srcId="{AFE0D521-F6E1-4987-9C6F-B2A2F7CFCC41}" destId="{B6529890-AD48-42FE-A94D-F3CB77D62AF8}" srcOrd="10" destOrd="0" presId="urn:microsoft.com/office/officeart/2005/8/layout/vList2"/>
    <dgm:cxn modelId="{71A2519A-D176-472E-8891-61751DB7C1DF}" type="presParOf" srcId="{AFE0D521-F6E1-4987-9C6F-B2A2F7CFCC41}" destId="{E243CD7B-B82D-4F93-B1F3-89FD4B9A7B20}" srcOrd="11" destOrd="0" presId="urn:microsoft.com/office/officeart/2005/8/layout/vList2"/>
    <dgm:cxn modelId="{439EBD1E-FBA2-4A69-AFDB-5A373EFEAA3E}" type="presParOf" srcId="{AFE0D521-F6E1-4987-9C6F-B2A2F7CFCC41}" destId="{9CB56C94-433F-4C54-AD7C-2D14D33E29FA}" srcOrd="12" destOrd="0" presId="urn:microsoft.com/office/officeart/2005/8/layout/vList2"/>
    <dgm:cxn modelId="{6290184A-75F7-4B74-9E78-8C61D18DAECD}" type="presParOf" srcId="{AFE0D521-F6E1-4987-9C6F-B2A2F7CFCC41}" destId="{0C2FB395-2483-4783-9187-CDF01DDC11AE}" srcOrd="13" destOrd="0" presId="urn:microsoft.com/office/officeart/2005/8/layout/vList2"/>
    <dgm:cxn modelId="{3C5D36A7-601A-4F5D-B284-407461BD13C7}" type="presParOf" srcId="{AFE0D521-F6E1-4987-9C6F-B2A2F7CFCC41}" destId="{161824F4-7DEE-47B9-B0EA-A417F8FA3AFB}" srcOrd="14" destOrd="0" presId="urn:microsoft.com/office/officeart/2005/8/layout/vList2"/>
    <dgm:cxn modelId="{BF398B45-5BA9-4957-9D6A-40AD766F5109}" type="presParOf" srcId="{AFE0D521-F6E1-4987-9C6F-B2A2F7CFCC41}" destId="{971152AB-849E-423A-8CFA-2A9EB11EA9DD}" srcOrd="15" destOrd="0" presId="urn:microsoft.com/office/officeart/2005/8/layout/vList2"/>
    <dgm:cxn modelId="{51ABD35B-C766-4EEB-B93B-690841DB926C}" type="presParOf" srcId="{AFE0D521-F6E1-4987-9C6F-B2A2F7CFCC41}" destId="{9279AE8B-84EA-4A72-AF2D-6FA9CC577286}" srcOrd="16" destOrd="0" presId="urn:microsoft.com/office/officeart/2005/8/layout/vList2"/>
    <dgm:cxn modelId="{7D04BA69-8F08-4E6F-9286-E016F46B9876}" type="presParOf" srcId="{AFE0D521-F6E1-4987-9C6F-B2A2F7CFCC41}" destId="{1923A2D5-F47F-44DF-8B3A-B0DB6BBAA8FF}" srcOrd="17" destOrd="0" presId="urn:microsoft.com/office/officeart/2005/8/layout/vList2"/>
    <dgm:cxn modelId="{56A587AD-3EAD-407D-9972-7DECF82E18A6}" type="presParOf" srcId="{AFE0D521-F6E1-4987-9C6F-B2A2F7CFCC41}" destId="{F5018CE1-2CEB-41F1-AE90-759F2556D71E}" srcOrd="18" destOrd="0" presId="urn:microsoft.com/office/officeart/2005/8/layout/vList2"/>
    <dgm:cxn modelId="{9E06C804-9DB6-4F97-80AA-57BD922807CE}" type="presParOf" srcId="{AFE0D521-F6E1-4987-9C6F-B2A2F7CFCC41}" destId="{7DD740B2-A639-42CF-A6E4-81518737C692}" srcOrd="19" destOrd="0" presId="urn:microsoft.com/office/officeart/2005/8/layout/vList2"/>
    <dgm:cxn modelId="{78F6B39B-3636-4B7D-94C0-249F08933B94}" type="presParOf" srcId="{AFE0D521-F6E1-4987-9C6F-B2A2F7CFCC41}" destId="{748B0B20-A32D-435F-AA90-B90219DCC75A}" srcOrd="20" destOrd="0" presId="urn:microsoft.com/office/officeart/2005/8/layout/vList2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1BDF85-3D15-4D96-8290-E31933F0A1FD}" type="doc">
      <dgm:prSet loTypeId="urn:microsoft.com/office/officeart/2005/8/layout/vList2" loCatId="list" qsTypeId="urn:microsoft.com/office/officeart/2005/8/quickstyle/simple1#3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19056EAC-C355-4F55-9BB9-BDD47BE4D772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1. Приём детей на улице (при температуре до -15°-18°)</a:t>
          </a:r>
        </a:p>
      </dgm:t>
    </dgm:pt>
    <dgm:pt modelId="{1C3ECD00-E690-4CB4-9824-C65B9A5036B3}" type="parTrans" cxnId="{C0A7DEDA-DFA3-4C1C-B7D3-A53606820F3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1A9098D4-7843-4B15-A4CD-E78390D2E224}" type="sibTrans" cxnId="{C0A7DEDA-DFA3-4C1C-B7D3-A53606820F3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44CBB878-A2B5-4271-8E2C-1146C18F78CE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2. Утренняя гимнастика (с мая по октябрь – на улице, с октября по апрель – в зале по графику)</a:t>
          </a:r>
        </a:p>
      </dgm:t>
    </dgm:pt>
    <dgm:pt modelId="{C9DBD724-00F9-4BAE-800A-A3D41CAE68BE}" type="parTrans" cxnId="{564B5CE4-69E2-49BF-A81E-FC6E17E03C2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C9E82265-9033-44CC-B5F3-53CC1F195FEC}" type="sibTrans" cxnId="{564B5CE4-69E2-49BF-A81E-FC6E17E03C2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4CD9D5A5-23FB-44D7-9F04-7DEC727BA9AB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3. Точечный массаж по методике Уманской до завтрака</a:t>
          </a:r>
        </a:p>
      </dgm:t>
    </dgm:pt>
    <dgm:pt modelId="{94D5570D-B5E2-4686-B7E2-6BD4E2CF7868}" type="parTrans" cxnId="{9FD76066-8D1A-45A5-B3D4-B2C09C5BB22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BD77B19E-7D5B-4E46-86D1-E6440D27DAFC}" type="sibTrans" cxnId="{9FD76066-8D1A-45A5-B3D4-B2C09C5BB22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B854C1E8-529F-4D29-AA21-EE5AC5C5E20F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4. Физкультурные занятия в зале + динамический час на прогулке 1 раз в неделю</a:t>
          </a:r>
        </a:p>
      </dgm:t>
    </dgm:pt>
    <dgm:pt modelId="{23EA088E-EA8F-4ED7-B360-0986CC8C5F16}" type="parTrans" cxnId="{1377AAFE-392E-41CB-9BC7-217BF90631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DD9FDFD1-97C1-444B-BA61-F1A4E783BF89}" type="sibTrans" cxnId="{1377AAFE-392E-41CB-9BC7-217BF90631C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A2DAFBA5-12E7-4561-9719-4055189BEA98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5. Физкультминутки во время занятий, профилактика нарушения зрения, массаж ушных раковин.</a:t>
          </a:r>
        </a:p>
      </dgm:t>
    </dgm:pt>
    <dgm:pt modelId="{ECB19C59-0A64-4A40-B7D2-EB87E71CF421}" type="parTrans" cxnId="{45324D52-6291-4A07-A73A-411EC4AE306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F9826ADA-3D83-4420-91C5-E5A8FA235D15}" type="sibTrans" cxnId="{45324D52-6291-4A07-A73A-411EC4AE306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742CB10D-9CF8-4F00-98CD-BD4E231DCC99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6. Чесночные «киндеры»</a:t>
          </a:r>
        </a:p>
      </dgm:t>
    </dgm:pt>
    <dgm:pt modelId="{EBF47BA4-37AC-4B48-84F2-9DD3CBAEF2FA}" type="parTrans" cxnId="{2F4B8099-6202-4FCE-ACAF-5229782308C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2F9D4015-B299-4B4E-9AB2-C13D371867E8}" type="sibTrans" cxnId="{2F4B8099-6202-4FCE-ACAF-5229782308C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AA50921D-3EBA-42DC-99D0-0737809A9774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7. Аромотерапия (лук, чеснок)</a:t>
          </a:r>
        </a:p>
      </dgm:t>
    </dgm:pt>
    <dgm:pt modelId="{05CA6E93-FF11-4823-9E3D-CEBD474A30E0}" type="parTrans" cxnId="{A01B6CC8-AE06-4064-BADC-AAF1126F658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1EE34DFF-79CB-42F6-A40F-635EA9734747}" type="sibTrans" cxnId="{A01B6CC8-AE06-4064-BADC-AAF1126F658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B6131194-3E4F-45B7-813C-44127D745F05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8. Прогулки: утренняя; дневная; вечерняя</a:t>
          </a:r>
        </a:p>
      </dgm:t>
    </dgm:pt>
    <dgm:pt modelId="{2B653E53-1D28-4931-B2AE-525ECD5AC450}" type="parTrans" cxnId="{FD8A4C03-B680-46B9-91DB-2ADE35F50C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E7300173-04C9-44A5-AE7D-441B11195469}" type="sibTrans" cxnId="{FD8A4C03-B680-46B9-91DB-2ADE35F50CA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20AB12A4-78F9-46AB-B07E-BDC322CB4591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9. Оптимальный двигательный режим</a:t>
          </a:r>
        </a:p>
      </dgm:t>
    </dgm:pt>
    <dgm:pt modelId="{A6535E64-83D5-4530-BD8E-74FD8AEC22D8}" type="parTrans" cxnId="{C7944F38-4F3D-43F8-9293-BD7BC860EB3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4CFB639A-7D00-4FA0-987B-FD6EEF975CDD}" type="sibTrans" cxnId="{C7944F38-4F3D-43F8-9293-BD7BC860EB3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DB406AE2-1BF8-49F4-8C91-7AA3764811DA}">
      <dgm:prSet custT="1"/>
      <dgm:spPr>
        <a:solidFill>
          <a:schemeClr val="bg2"/>
        </a:solidFill>
      </dgm:spPr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10. Гимнастика после сна </a:t>
          </a:r>
        </a:p>
      </dgm:t>
    </dgm:pt>
    <dgm:pt modelId="{BE84810C-6611-42C2-8018-8007DE2DB3A0}" type="parTrans" cxnId="{A105E256-82D6-4D3F-B227-21DBFC3EF4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F5D24281-C71E-4580-8C60-6256C154E6D6}" type="sibTrans" cxnId="{A105E256-82D6-4D3F-B227-21DBFC3EF4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9908099A-6638-4F52-AE8C-3807CB753060}">
      <dgm:prSet custT="1"/>
      <dgm:spPr>
        <a:solidFill>
          <a:schemeClr val="bg2"/>
        </a:solidFill>
      </dgm:spPr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11. Закаливание: рижский метод, ходьба босиком по дорожкам здоровья (на профилактику) плоскостопия</a:t>
          </a:r>
        </a:p>
      </dgm:t>
    </dgm:pt>
    <dgm:pt modelId="{A115253E-75A4-4A73-8714-12B386BBA81E}" type="parTrans" cxnId="{A75741FC-F5FF-4334-965B-6C8BA9DF39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70979BF4-6B50-49B2-AC03-9EB58B5BBC62}" type="sibTrans" cxnId="{A75741FC-F5FF-4334-965B-6C8BA9DF39F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B2C4B339-EB48-490E-8001-40AA3341D780}">
      <dgm:prSet custT="1"/>
      <dgm:spPr>
        <a:solidFill>
          <a:schemeClr val="bg2"/>
        </a:solidFill>
      </dgm:spPr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/>
            <a:t>12. Обширное умывание.</a:t>
          </a:r>
        </a:p>
      </dgm:t>
    </dgm:pt>
    <dgm:pt modelId="{16BD6D61-8C2F-4652-8722-990796F5BE5C}" type="parTrans" cxnId="{53F47156-E57E-41CE-944A-3D36AB69770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12927DC9-64E8-49FA-A76E-EF9AB2FFBDF8}" type="sibTrans" cxnId="{53F47156-E57E-41CE-944A-3D36AB69770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/>
        </a:p>
      </dgm:t>
    </dgm:pt>
    <dgm:pt modelId="{F7570B4A-4F10-4010-AFDB-A6DC90104B3C}" type="pres">
      <dgm:prSet presAssocID="{441BDF85-3D15-4D96-8290-E31933F0A1FD}" presName="linear" presStyleCnt="0">
        <dgm:presLayoutVars>
          <dgm:animLvl val="lvl"/>
          <dgm:resizeHandles val="exact"/>
        </dgm:presLayoutVars>
      </dgm:prSet>
      <dgm:spPr/>
    </dgm:pt>
    <dgm:pt modelId="{4F5B9D54-F376-4658-B211-7225CDF2B768}" type="pres">
      <dgm:prSet presAssocID="{19056EAC-C355-4F55-9BB9-BDD47BE4D772}" presName="parentText" presStyleLbl="node1" presStyleIdx="0" presStyleCnt="12">
        <dgm:presLayoutVars>
          <dgm:chMax val="0"/>
          <dgm:bulletEnabled val="1"/>
        </dgm:presLayoutVars>
      </dgm:prSet>
      <dgm:spPr/>
    </dgm:pt>
    <dgm:pt modelId="{B9DC0276-D5C1-4FE8-8CC9-8C07E1ADD043}" type="pres">
      <dgm:prSet presAssocID="{1A9098D4-7843-4B15-A4CD-E78390D2E224}" presName="spacer" presStyleCnt="0"/>
      <dgm:spPr/>
    </dgm:pt>
    <dgm:pt modelId="{025D8B77-2013-49B0-BF71-DC3DA83CB70F}" type="pres">
      <dgm:prSet presAssocID="{44CBB878-A2B5-4271-8E2C-1146C18F78CE}" presName="parentText" presStyleLbl="node1" presStyleIdx="1" presStyleCnt="12">
        <dgm:presLayoutVars>
          <dgm:chMax val="0"/>
          <dgm:bulletEnabled val="1"/>
        </dgm:presLayoutVars>
      </dgm:prSet>
      <dgm:spPr/>
    </dgm:pt>
    <dgm:pt modelId="{8CDA35A4-AECA-4C69-87C4-5AE6C3086DC4}" type="pres">
      <dgm:prSet presAssocID="{C9E82265-9033-44CC-B5F3-53CC1F195FEC}" presName="spacer" presStyleCnt="0"/>
      <dgm:spPr/>
    </dgm:pt>
    <dgm:pt modelId="{EBD7CF96-45F6-4B6F-98AB-EBE370283ED6}" type="pres">
      <dgm:prSet presAssocID="{4CD9D5A5-23FB-44D7-9F04-7DEC727BA9AB}" presName="parentText" presStyleLbl="node1" presStyleIdx="2" presStyleCnt="12">
        <dgm:presLayoutVars>
          <dgm:chMax val="0"/>
          <dgm:bulletEnabled val="1"/>
        </dgm:presLayoutVars>
      </dgm:prSet>
      <dgm:spPr/>
    </dgm:pt>
    <dgm:pt modelId="{611B360D-85F2-4E1C-A4CF-4E753A80CEDF}" type="pres">
      <dgm:prSet presAssocID="{BD77B19E-7D5B-4E46-86D1-E6440D27DAFC}" presName="spacer" presStyleCnt="0"/>
      <dgm:spPr/>
    </dgm:pt>
    <dgm:pt modelId="{2CA80E83-CD74-4E14-AA5E-8E51F642C0ED}" type="pres">
      <dgm:prSet presAssocID="{B854C1E8-529F-4D29-AA21-EE5AC5C5E20F}" presName="parentText" presStyleLbl="node1" presStyleIdx="3" presStyleCnt="12">
        <dgm:presLayoutVars>
          <dgm:chMax val="0"/>
          <dgm:bulletEnabled val="1"/>
        </dgm:presLayoutVars>
      </dgm:prSet>
      <dgm:spPr/>
    </dgm:pt>
    <dgm:pt modelId="{0DA02B60-1901-47EE-AED2-FA628EF2F155}" type="pres">
      <dgm:prSet presAssocID="{DD9FDFD1-97C1-444B-BA61-F1A4E783BF89}" presName="spacer" presStyleCnt="0"/>
      <dgm:spPr/>
    </dgm:pt>
    <dgm:pt modelId="{A7842AF0-DE7D-437B-AD21-FBAE11809993}" type="pres">
      <dgm:prSet presAssocID="{A2DAFBA5-12E7-4561-9719-4055189BEA98}" presName="parentText" presStyleLbl="node1" presStyleIdx="4" presStyleCnt="12">
        <dgm:presLayoutVars>
          <dgm:chMax val="0"/>
          <dgm:bulletEnabled val="1"/>
        </dgm:presLayoutVars>
      </dgm:prSet>
      <dgm:spPr/>
    </dgm:pt>
    <dgm:pt modelId="{777C7560-D353-485E-8BA3-510A93808E1F}" type="pres">
      <dgm:prSet presAssocID="{F9826ADA-3D83-4420-91C5-E5A8FA235D15}" presName="spacer" presStyleCnt="0"/>
      <dgm:spPr/>
    </dgm:pt>
    <dgm:pt modelId="{5709EA41-A651-45FA-BF41-2C60C5DF20BF}" type="pres">
      <dgm:prSet presAssocID="{742CB10D-9CF8-4F00-98CD-BD4E231DCC99}" presName="parentText" presStyleLbl="node1" presStyleIdx="5" presStyleCnt="12">
        <dgm:presLayoutVars>
          <dgm:chMax val="0"/>
          <dgm:bulletEnabled val="1"/>
        </dgm:presLayoutVars>
      </dgm:prSet>
      <dgm:spPr/>
    </dgm:pt>
    <dgm:pt modelId="{EEDCB7F6-96D2-415E-9719-F52384717CD8}" type="pres">
      <dgm:prSet presAssocID="{2F9D4015-B299-4B4E-9AB2-C13D371867E8}" presName="spacer" presStyleCnt="0"/>
      <dgm:spPr/>
    </dgm:pt>
    <dgm:pt modelId="{DE1BBC73-9BC2-4C86-8138-F4873CF3130A}" type="pres">
      <dgm:prSet presAssocID="{AA50921D-3EBA-42DC-99D0-0737809A9774}" presName="parentText" presStyleLbl="node1" presStyleIdx="6" presStyleCnt="12">
        <dgm:presLayoutVars>
          <dgm:chMax val="0"/>
          <dgm:bulletEnabled val="1"/>
        </dgm:presLayoutVars>
      </dgm:prSet>
      <dgm:spPr/>
    </dgm:pt>
    <dgm:pt modelId="{9E7AD9B4-35A7-40C3-8E12-B59D89AEAABF}" type="pres">
      <dgm:prSet presAssocID="{1EE34DFF-79CB-42F6-A40F-635EA9734747}" presName="spacer" presStyleCnt="0"/>
      <dgm:spPr/>
    </dgm:pt>
    <dgm:pt modelId="{44E2F070-9789-40F9-B66E-C67388285A4E}" type="pres">
      <dgm:prSet presAssocID="{B6131194-3E4F-45B7-813C-44127D745F05}" presName="parentText" presStyleLbl="node1" presStyleIdx="7" presStyleCnt="12">
        <dgm:presLayoutVars>
          <dgm:chMax val="0"/>
          <dgm:bulletEnabled val="1"/>
        </dgm:presLayoutVars>
      </dgm:prSet>
      <dgm:spPr/>
    </dgm:pt>
    <dgm:pt modelId="{0371132D-F7CF-4E06-8FE6-1D4336E90F1F}" type="pres">
      <dgm:prSet presAssocID="{E7300173-04C9-44A5-AE7D-441B11195469}" presName="spacer" presStyleCnt="0"/>
      <dgm:spPr/>
    </dgm:pt>
    <dgm:pt modelId="{8E7FE346-30A4-4861-81CB-39A91815AD92}" type="pres">
      <dgm:prSet presAssocID="{20AB12A4-78F9-46AB-B07E-BDC322CB4591}" presName="parentText" presStyleLbl="node1" presStyleIdx="8" presStyleCnt="12">
        <dgm:presLayoutVars>
          <dgm:chMax val="0"/>
          <dgm:bulletEnabled val="1"/>
        </dgm:presLayoutVars>
      </dgm:prSet>
      <dgm:spPr/>
    </dgm:pt>
    <dgm:pt modelId="{765CDB23-3BF1-48C4-B631-F27F4ED1F46E}" type="pres">
      <dgm:prSet presAssocID="{4CFB639A-7D00-4FA0-987B-FD6EEF975CDD}" presName="spacer" presStyleCnt="0"/>
      <dgm:spPr/>
    </dgm:pt>
    <dgm:pt modelId="{4C14422D-1A44-4341-89DE-0FC4BB6097A2}" type="pres">
      <dgm:prSet presAssocID="{DB406AE2-1BF8-49F4-8C91-7AA3764811DA}" presName="parentText" presStyleLbl="node1" presStyleIdx="9" presStyleCnt="12">
        <dgm:presLayoutVars>
          <dgm:chMax val="0"/>
          <dgm:bulletEnabled val="1"/>
        </dgm:presLayoutVars>
      </dgm:prSet>
      <dgm:spPr/>
    </dgm:pt>
    <dgm:pt modelId="{F7A3D771-1570-41FB-B8E0-4708194015E4}" type="pres">
      <dgm:prSet presAssocID="{F5D24281-C71E-4580-8C60-6256C154E6D6}" presName="spacer" presStyleCnt="0"/>
      <dgm:spPr/>
    </dgm:pt>
    <dgm:pt modelId="{89DA5473-75A7-4A51-AF0C-780C791363D7}" type="pres">
      <dgm:prSet presAssocID="{9908099A-6638-4F52-AE8C-3807CB753060}" presName="parentText" presStyleLbl="node1" presStyleIdx="10" presStyleCnt="12">
        <dgm:presLayoutVars>
          <dgm:chMax val="0"/>
          <dgm:bulletEnabled val="1"/>
        </dgm:presLayoutVars>
      </dgm:prSet>
      <dgm:spPr/>
    </dgm:pt>
    <dgm:pt modelId="{6EEECD8C-EC25-49D1-A92C-6AC430D65674}" type="pres">
      <dgm:prSet presAssocID="{70979BF4-6B50-49B2-AC03-9EB58B5BBC62}" presName="spacer" presStyleCnt="0"/>
      <dgm:spPr/>
    </dgm:pt>
    <dgm:pt modelId="{AF29DF8E-39FE-4C59-B6AB-EAD6B7248622}" type="pres">
      <dgm:prSet presAssocID="{B2C4B339-EB48-490E-8001-40AA3341D780}" presName="parentText" presStyleLbl="node1" presStyleIdx="11" presStyleCnt="12">
        <dgm:presLayoutVars>
          <dgm:chMax val="0"/>
          <dgm:bulletEnabled val="1"/>
        </dgm:presLayoutVars>
      </dgm:prSet>
      <dgm:spPr/>
    </dgm:pt>
  </dgm:ptLst>
  <dgm:cxnLst>
    <dgm:cxn modelId="{FD8A4C03-B680-46B9-91DB-2ADE35F50CAE}" srcId="{441BDF85-3D15-4D96-8290-E31933F0A1FD}" destId="{B6131194-3E4F-45B7-813C-44127D745F05}" srcOrd="7" destOrd="0" parTransId="{2B653E53-1D28-4931-B2AE-525ECD5AC450}" sibTransId="{E7300173-04C9-44A5-AE7D-441B11195469}"/>
    <dgm:cxn modelId="{7F565124-0844-48D0-A663-6D23F2E5315F}" type="presOf" srcId="{742CB10D-9CF8-4F00-98CD-BD4E231DCC99}" destId="{5709EA41-A651-45FA-BF41-2C60C5DF20BF}" srcOrd="0" destOrd="0" presId="urn:microsoft.com/office/officeart/2005/8/layout/vList2"/>
    <dgm:cxn modelId="{FA4D752E-F2EA-4509-BE54-0F48091993EB}" type="presOf" srcId="{B6131194-3E4F-45B7-813C-44127D745F05}" destId="{44E2F070-9789-40F9-B66E-C67388285A4E}" srcOrd="0" destOrd="0" presId="urn:microsoft.com/office/officeart/2005/8/layout/vList2"/>
    <dgm:cxn modelId="{C7944F38-4F3D-43F8-9293-BD7BC860EB3F}" srcId="{441BDF85-3D15-4D96-8290-E31933F0A1FD}" destId="{20AB12A4-78F9-46AB-B07E-BDC322CB4591}" srcOrd="8" destOrd="0" parTransId="{A6535E64-83D5-4530-BD8E-74FD8AEC22D8}" sibTransId="{4CFB639A-7D00-4FA0-987B-FD6EEF975CDD}"/>
    <dgm:cxn modelId="{BEC33C62-4192-4089-945E-1B99C6608185}" type="presOf" srcId="{A2DAFBA5-12E7-4561-9719-4055189BEA98}" destId="{A7842AF0-DE7D-437B-AD21-FBAE11809993}" srcOrd="0" destOrd="0" presId="urn:microsoft.com/office/officeart/2005/8/layout/vList2"/>
    <dgm:cxn modelId="{F6816465-11C6-4C01-AE04-FF306003537B}" type="presOf" srcId="{B854C1E8-529F-4D29-AA21-EE5AC5C5E20F}" destId="{2CA80E83-CD74-4E14-AA5E-8E51F642C0ED}" srcOrd="0" destOrd="0" presId="urn:microsoft.com/office/officeart/2005/8/layout/vList2"/>
    <dgm:cxn modelId="{9FD76066-8D1A-45A5-B3D4-B2C09C5BB22E}" srcId="{441BDF85-3D15-4D96-8290-E31933F0A1FD}" destId="{4CD9D5A5-23FB-44D7-9F04-7DEC727BA9AB}" srcOrd="2" destOrd="0" parTransId="{94D5570D-B5E2-4686-B7E2-6BD4E2CF7868}" sibTransId="{BD77B19E-7D5B-4E46-86D1-E6440D27DAFC}"/>
    <dgm:cxn modelId="{49556D4B-75B0-4B87-AB63-4617B14A9CFE}" type="presOf" srcId="{AA50921D-3EBA-42DC-99D0-0737809A9774}" destId="{DE1BBC73-9BC2-4C86-8138-F4873CF3130A}" srcOrd="0" destOrd="0" presId="urn:microsoft.com/office/officeart/2005/8/layout/vList2"/>
    <dgm:cxn modelId="{45324D52-6291-4A07-A73A-411EC4AE306A}" srcId="{441BDF85-3D15-4D96-8290-E31933F0A1FD}" destId="{A2DAFBA5-12E7-4561-9719-4055189BEA98}" srcOrd="4" destOrd="0" parTransId="{ECB19C59-0A64-4A40-B7D2-EB87E71CF421}" sibTransId="{F9826ADA-3D83-4420-91C5-E5A8FA235D15}"/>
    <dgm:cxn modelId="{53F47156-E57E-41CE-944A-3D36AB697701}" srcId="{441BDF85-3D15-4D96-8290-E31933F0A1FD}" destId="{B2C4B339-EB48-490E-8001-40AA3341D780}" srcOrd="11" destOrd="0" parTransId="{16BD6D61-8C2F-4652-8722-990796F5BE5C}" sibTransId="{12927DC9-64E8-49FA-A76E-EF9AB2FFBDF8}"/>
    <dgm:cxn modelId="{A105E256-82D6-4D3F-B227-21DBFC3EF4BB}" srcId="{441BDF85-3D15-4D96-8290-E31933F0A1FD}" destId="{DB406AE2-1BF8-49F4-8C91-7AA3764811DA}" srcOrd="9" destOrd="0" parTransId="{BE84810C-6611-42C2-8018-8007DE2DB3A0}" sibTransId="{F5D24281-C71E-4580-8C60-6256C154E6D6}"/>
    <dgm:cxn modelId="{9E748D59-E177-4929-8EA9-22E836EC19E6}" type="presOf" srcId="{9908099A-6638-4F52-AE8C-3807CB753060}" destId="{89DA5473-75A7-4A51-AF0C-780C791363D7}" srcOrd="0" destOrd="0" presId="urn:microsoft.com/office/officeart/2005/8/layout/vList2"/>
    <dgm:cxn modelId="{2F4B8099-6202-4FCE-ACAF-5229782308C2}" srcId="{441BDF85-3D15-4D96-8290-E31933F0A1FD}" destId="{742CB10D-9CF8-4F00-98CD-BD4E231DCC99}" srcOrd="5" destOrd="0" parTransId="{EBF47BA4-37AC-4B48-84F2-9DD3CBAEF2FA}" sibTransId="{2F9D4015-B299-4B4E-9AB2-C13D371867E8}"/>
    <dgm:cxn modelId="{5F0D2E9C-C357-4F16-8DA4-F2A1B1409835}" type="presOf" srcId="{4CD9D5A5-23FB-44D7-9F04-7DEC727BA9AB}" destId="{EBD7CF96-45F6-4B6F-98AB-EBE370283ED6}" srcOrd="0" destOrd="0" presId="urn:microsoft.com/office/officeart/2005/8/layout/vList2"/>
    <dgm:cxn modelId="{D0ABD7AC-11E8-4D28-A73D-4B1585CAEB96}" type="presOf" srcId="{441BDF85-3D15-4D96-8290-E31933F0A1FD}" destId="{F7570B4A-4F10-4010-AFDB-A6DC90104B3C}" srcOrd="0" destOrd="0" presId="urn:microsoft.com/office/officeart/2005/8/layout/vList2"/>
    <dgm:cxn modelId="{9BFD1EB0-5D72-48D9-B722-36A6E9A569E4}" type="presOf" srcId="{44CBB878-A2B5-4271-8E2C-1146C18F78CE}" destId="{025D8B77-2013-49B0-BF71-DC3DA83CB70F}" srcOrd="0" destOrd="0" presId="urn:microsoft.com/office/officeart/2005/8/layout/vList2"/>
    <dgm:cxn modelId="{789707C5-3161-4185-B41E-6CAFF4C69090}" type="presOf" srcId="{20AB12A4-78F9-46AB-B07E-BDC322CB4591}" destId="{8E7FE346-30A4-4861-81CB-39A91815AD92}" srcOrd="0" destOrd="0" presId="urn:microsoft.com/office/officeart/2005/8/layout/vList2"/>
    <dgm:cxn modelId="{A01B6CC8-AE06-4064-BADC-AAF1126F658D}" srcId="{441BDF85-3D15-4D96-8290-E31933F0A1FD}" destId="{AA50921D-3EBA-42DC-99D0-0737809A9774}" srcOrd="6" destOrd="0" parTransId="{05CA6E93-FF11-4823-9E3D-CEBD474A30E0}" sibTransId="{1EE34DFF-79CB-42F6-A40F-635EA9734747}"/>
    <dgm:cxn modelId="{C0A7DEDA-DFA3-4C1C-B7D3-A53606820F38}" srcId="{441BDF85-3D15-4D96-8290-E31933F0A1FD}" destId="{19056EAC-C355-4F55-9BB9-BDD47BE4D772}" srcOrd="0" destOrd="0" parTransId="{1C3ECD00-E690-4CB4-9824-C65B9A5036B3}" sibTransId="{1A9098D4-7843-4B15-A4CD-E78390D2E224}"/>
    <dgm:cxn modelId="{C454B5E0-9E68-4775-961D-7FF2294F54BE}" type="presOf" srcId="{B2C4B339-EB48-490E-8001-40AA3341D780}" destId="{AF29DF8E-39FE-4C59-B6AB-EAD6B7248622}" srcOrd="0" destOrd="0" presId="urn:microsoft.com/office/officeart/2005/8/layout/vList2"/>
    <dgm:cxn modelId="{564B5CE4-69E2-49BF-A81E-FC6E17E03C2A}" srcId="{441BDF85-3D15-4D96-8290-E31933F0A1FD}" destId="{44CBB878-A2B5-4271-8E2C-1146C18F78CE}" srcOrd="1" destOrd="0" parTransId="{C9DBD724-00F9-4BAE-800A-A3D41CAE68BE}" sibTransId="{C9E82265-9033-44CC-B5F3-53CC1F195FEC}"/>
    <dgm:cxn modelId="{BE89F2F3-576A-4E6B-8BBD-F569643168FA}" type="presOf" srcId="{DB406AE2-1BF8-49F4-8C91-7AA3764811DA}" destId="{4C14422D-1A44-4341-89DE-0FC4BB6097A2}" srcOrd="0" destOrd="0" presId="urn:microsoft.com/office/officeart/2005/8/layout/vList2"/>
    <dgm:cxn modelId="{DB888AFA-0107-48F0-B519-7A9F12DAF89A}" type="presOf" srcId="{19056EAC-C355-4F55-9BB9-BDD47BE4D772}" destId="{4F5B9D54-F376-4658-B211-7225CDF2B768}" srcOrd="0" destOrd="0" presId="urn:microsoft.com/office/officeart/2005/8/layout/vList2"/>
    <dgm:cxn modelId="{A75741FC-F5FF-4334-965B-6C8BA9DF39F3}" srcId="{441BDF85-3D15-4D96-8290-E31933F0A1FD}" destId="{9908099A-6638-4F52-AE8C-3807CB753060}" srcOrd="10" destOrd="0" parTransId="{A115253E-75A4-4A73-8714-12B386BBA81E}" sibTransId="{70979BF4-6B50-49B2-AC03-9EB58B5BBC62}"/>
    <dgm:cxn modelId="{1377AAFE-392E-41CB-9BC7-217BF90631C0}" srcId="{441BDF85-3D15-4D96-8290-E31933F0A1FD}" destId="{B854C1E8-529F-4D29-AA21-EE5AC5C5E20F}" srcOrd="3" destOrd="0" parTransId="{23EA088E-EA8F-4ED7-B360-0986CC8C5F16}" sibTransId="{DD9FDFD1-97C1-444B-BA61-F1A4E783BF89}"/>
    <dgm:cxn modelId="{34623FBE-E491-4FB7-A8B3-2FF493317909}" type="presParOf" srcId="{F7570B4A-4F10-4010-AFDB-A6DC90104B3C}" destId="{4F5B9D54-F376-4658-B211-7225CDF2B768}" srcOrd="0" destOrd="0" presId="urn:microsoft.com/office/officeart/2005/8/layout/vList2"/>
    <dgm:cxn modelId="{1759FDAF-7F9C-4302-9C38-CC40A22DCCAB}" type="presParOf" srcId="{F7570B4A-4F10-4010-AFDB-A6DC90104B3C}" destId="{B9DC0276-D5C1-4FE8-8CC9-8C07E1ADD043}" srcOrd="1" destOrd="0" presId="urn:microsoft.com/office/officeart/2005/8/layout/vList2"/>
    <dgm:cxn modelId="{181AEDF4-5F6F-47EA-9715-515F94887A7E}" type="presParOf" srcId="{F7570B4A-4F10-4010-AFDB-A6DC90104B3C}" destId="{025D8B77-2013-49B0-BF71-DC3DA83CB70F}" srcOrd="2" destOrd="0" presId="urn:microsoft.com/office/officeart/2005/8/layout/vList2"/>
    <dgm:cxn modelId="{31129290-B317-4DD8-B04D-9B17EC5D789A}" type="presParOf" srcId="{F7570B4A-4F10-4010-AFDB-A6DC90104B3C}" destId="{8CDA35A4-AECA-4C69-87C4-5AE6C3086DC4}" srcOrd="3" destOrd="0" presId="urn:microsoft.com/office/officeart/2005/8/layout/vList2"/>
    <dgm:cxn modelId="{D054737A-53FD-4FE9-93B3-2769F3BAADD9}" type="presParOf" srcId="{F7570B4A-4F10-4010-AFDB-A6DC90104B3C}" destId="{EBD7CF96-45F6-4B6F-98AB-EBE370283ED6}" srcOrd="4" destOrd="0" presId="urn:microsoft.com/office/officeart/2005/8/layout/vList2"/>
    <dgm:cxn modelId="{9F205E38-B0F3-43EE-9BBA-B00025CD5FF5}" type="presParOf" srcId="{F7570B4A-4F10-4010-AFDB-A6DC90104B3C}" destId="{611B360D-85F2-4E1C-A4CF-4E753A80CEDF}" srcOrd="5" destOrd="0" presId="urn:microsoft.com/office/officeart/2005/8/layout/vList2"/>
    <dgm:cxn modelId="{E257F730-284D-4502-9326-0BE0F9CEC440}" type="presParOf" srcId="{F7570B4A-4F10-4010-AFDB-A6DC90104B3C}" destId="{2CA80E83-CD74-4E14-AA5E-8E51F642C0ED}" srcOrd="6" destOrd="0" presId="urn:microsoft.com/office/officeart/2005/8/layout/vList2"/>
    <dgm:cxn modelId="{311D58D7-E260-4509-89DE-48B0C7BDC3B8}" type="presParOf" srcId="{F7570B4A-4F10-4010-AFDB-A6DC90104B3C}" destId="{0DA02B60-1901-47EE-AED2-FA628EF2F155}" srcOrd="7" destOrd="0" presId="urn:microsoft.com/office/officeart/2005/8/layout/vList2"/>
    <dgm:cxn modelId="{D70E41C4-310D-4EDA-BC0F-89E38FA15C07}" type="presParOf" srcId="{F7570B4A-4F10-4010-AFDB-A6DC90104B3C}" destId="{A7842AF0-DE7D-437B-AD21-FBAE11809993}" srcOrd="8" destOrd="0" presId="urn:microsoft.com/office/officeart/2005/8/layout/vList2"/>
    <dgm:cxn modelId="{149CF569-C5C4-4AD6-A2C1-6A1D74E176FA}" type="presParOf" srcId="{F7570B4A-4F10-4010-AFDB-A6DC90104B3C}" destId="{777C7560-D353-485E-8BA3-510A93808E1F}" srcOrd="9" destOrd="0" presId="urn:microsoft.com/office/officeart/2005/8/layout/vList2"/>
    <dgm:cxn modelId="{72BF23B8-A58E-4233-AAA7-7A5309526085}" type="presParOf" srcId="{F7570B4A-4F10-4010-AFDB-A6DC90104B3C}" destId="{5709EA41-A651-45FA-BF41-2C60C5DF20BF}" srcOrd="10" destOrd="0" presId="urn:microsoft.com/office/officeart/2005/8/layout/vList2"/>
    <dgm:cxn modelId="{DF7BEAD3-E160-4938-8C6C-4DEB3CB68B6C}" type="presParOf" srcId="{F7570B4A-4F10-4010-AFDB-A6DC90104B3C}" destId="{EEDCB7F6-96D2-415E-9719-F52384717CD8}" srcOrd="11" destOrd="0" presId="urn:microsoft.com/office/officeart/2005/8/layout/vList2"/>
    <dgm:cxn modelId="{473E1091-57E8-40A3-A4A1-2D12AB4693DD}" type="presParOf" srcId="{F7570B4A-4F10-4010-AFDB-A6DC90104B3C}" destId="{DE1BBC73-9BC2-4C86-8138-F4873CF3130A}" srcOrd="12" destOrd="0" presId="urn:microsoft.com/office/officeart/2005/8/layout/vList2"/>
    <dgm:cxn modelId="{9E303BBC-538F-4F0E-9F30-487450BBF561}" type="presParOf" srcId="{F7570B4A-4F10-4010-AFDB-A6DC90104B3C}" destId="{9E7AD9B4-35A7-40C3-8E12-B59D89AEAABF}" srcOrd="13" destOrd="0" presId="urn:microsoft.com/office/officeart/2005/8/layout/vList2"/>
    <dgm:cxn modelId="{D4BC2EDA-9606-496E-B138-D33B42FA0072}" type="presParOf" srcId="{F7570B4A-4F10-4010-AFDB-A6DC90104B3C}" destId="{44E2F070-9789-40F9-B66E-C67388285A4E}" srcOrd="14" destOrd="0" presId="urn:microsoft.com/office/officeart/2005/8/layout/vList2"/>
    <dgm:cxn modelId="{D05B2B3C-41F1-4BB2-A608-ABEBBE2D368D}" type="presParOf" srcId="{F7570B4A-4F10-4010-AFDB-A6DC90104B3C}" destId="{0371132D-F7CF-4E06-8FE6-1D4336E90F1F}" srcOrd="15" destOrd="0" presId="urn:microsoft.com/office/officeart/2005/8/layout/vList2"/>
    <dgm:cxn modelId="{BDD92C3D-AEA2-4FE0-AF81-63EFC213EFB9}" type="presParOf" srcId="{F7570B4A-4F10-4010-AFDB-A6DC90104B3C}" destId="{8E7FE346-30A4-4861-81CB-39A91815AD92}" srcOrd="16" destOrd="0" presId="urn:microsoft.com/office/officeart/2005/8/layout/vList2"/>
    <dgm:cxn modelId="{BBC1D384-36A4-494C-83EC-02C0438318A7}" type="presParOf" srcId="{F7570B4A-4F10-4010-AFDB-A6DC90104B3C}" destId="{765CDB23-3BF1-48C4-B631-F27F4ED1F46E}" srcOrd="17" destOrd="0" presId="urn:microsoft.com/office/officeart/2005/8/layout/vList2"/>
    <dgm:cxn modelId="{D66872F0-C3DF-4650-A656-AAC4FB6DBA23}" type="presParOf" srcId="{F7570B4A-4F10-4010-AFDB-A6DC90104B3C}" destId="{4C14422D-1A44-4341-89DE-0FC4BB6097A2}" srcOrd="18" destOrd="0" presId="urn:microsoft.com/office/officeart/2005/8/layout/vList2"/>
    <dgm:cxn modelId="{A2C110C1-89EB-4353-BA69-6F5AC4720911}" type="presParOf" srcId="{F7570B4A-4F10-4010-AFDB-A6DC90104B3C}" destId="{F7A3D771-1570-41FB-B8E0-4708194015E4}" srcOrd="19" destOrd="0" presId="urn:microsoft.com/office/officeart/2005/8/layout/vList2"/>
    <dgm:cxn modelId="{A46CEF6B-5E8A-4B8F-9C73-00A7AC1E2933}" type="presParOf" srcId="{F7570B4A-4F10-4010-AFDB-A6DC90104B3C}" destId="{89DA5473-75A7-4A51-AF0C-780C791363D7}" srcOrd="20" destOrd="0" presId="urn:microsoft.com/office/officeart/2005/8/layout/vList2"/>
    <dgm:cxn modelId="{6C7321F4-D821-41DE-AA5D-31BCD3596FD0}" type="presParOf" srcId="{F7570B4A-4F10-4010-AFDB-A6DC90104B3C}" destId="{6EEECD8C-EC25-49D1-A92C-6AC430D65674}" srcOrd="21" destOrd="0" presId="urn:microsoft.com/office/officeart/2005/8/layout/vList2"/>
    <dgm:cxn modelId="{B570C04F-1020-4B3E-9AF6-BADFC3B476BC}" type="presParOf" srcId="{F7570B4A-4F10-4010-AFDB-A6DC90104B3C}" destId="{AF29DF8E-39FE-4C59-B6AB-EAD6B7248622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FD33E2-FA81-41BB-AC22-BB19F4FF7569}" type="doc">
      <dgm:prSet loTypeId="urn:microsoft.com/office/officeart/2005/8/layout/vList2" loCatId="list" qsTypeId="urn:microsoft.com/office/officeart/2005/8/quickstyle/simple1#4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651CC00-A859-4124-AB0B-3A931CE38866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утреннее умывание, подмывание детей, мытье рук перед едой, мытье ног перед сном. </a:t>
          </a:r>
        </a:p>
      </dgm:t>
    </dgm:pt>
    <dgm:pt modelId="{892BC3EE-F29C-4658-8233-765F21E29722}" type="parTrans" cxnId="{D80BC2F9-795F-4436-86FF-B1A4A5B0F2F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D51B661C-1E14-4DC4-AFA7-7C0731A6655F}" type="sibTrans" cxnId="{D80BC2F9-795F-4436-86FF-B1A4A5B0F2F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03CE5DE8-BF30-4774-A328-BCDA2AE289EB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обливания ног водой, ножных ванн и рекомендуемой для ослабленных детей ежедневной процедуры - обтирание ног полотенцем, смоченном прохладной водой. Обливать ноги водой лучше сразу после сна. После обливания ноги обсушивают и хорошо растирают полотенцем.</a:t>
          </a:r>
        </a:p>
      </dgm:t>
    </dgm:pt>
    <dgm:pt modelId="{48754F4D-5C12-4E2D-88A1-4EF4E5DAFEE7}" type="parTrans" cxnId="{CD9B8A74-6687-47D4-AE13-745F15602FC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21776B3-8C27-4810-A322-0E189666C3D4}" type="sibTrans" cxnId="{CD9B8A74-6687-47D4-AE13-745F15602FC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7D7A4165-7961-47D2-BDEE-5E23F3923B80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/>
            <a:t>Начальная температура воды для местных процедур 28 °. Спустя неделю: уменьшение через каждые 1-2 дня на 1-2 °, снижая ее до 16 °. </a:t>
          </a:r>
        </a:p>
      </dgm:t>
    </dgm:pt>
    <dgm:pt modelId="{82AD14A3-F296-498F-AED7-59954F96945C}" type="parTrans" cxnId="{6E8C23B9-D7A7-4934-94FA-562D11D359F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7B7B741F-2371-485A-A1B3-4309057DB9C7}" type="sibTrans" cxnId="{6E8C23B9-D7A7-4934-94FA-562D11D359F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3DDDFAD-2DB8-401F-83B1-492E884E58ED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В целях закаливания можно применять контрастные обливания ног: непосредственно за обливанием теплой </a:t>
          </a:r>
          <a:r>
            <a:rPr lang="ru-RU" sz="1600" i="1" dirty="0"/>
            <a:t>(36 °.)</a:t>
          </a:r>
          <a:r>
            <a:rPr lang="ru-RU" sz="1600" dirty="0"/>
            <a:t> водой на ноги льют прохладную воду.</a:t>
          </a:r>
        </a:p>
      </dgm:t>
    </dgm:pt>
    <dgm:pt modelId="{792FF6E8-A992-4BDB-AEC2-61026DEA4220}" type="parTrans" cxnId="{B40AF746-F267-4B2D-A2BB-1565A94A74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7839DC75-CB3F-47EE-90F8-E631D13C28C5}" type="sibTrans" cxnId="{B40AF746-F267-4B2D-A2BB-1565A94A74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43530CB-8425-4CBC-9B98-FDB5450C130B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Для более сильного действия: способ контрастных процедур: резкие колебания температуры воды: от 38 ° в одном тазу, а в другом тазу температура воды с 3534° понижается каждые 2-4 дня на 1 -2 °. И достигает к концу периода 20 °.</a:t>
          </a:r>
        </a:p>
      </dgm:t>
    </dgm:pt>
    <dgm:pt modelId="{8E38F6D3-119B-421A-BA1E-A1566A2EE602}" type="parTrans" cxnId="{858F48A7-3528-4221-83EC-EB271AD1370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6EBEB776-BDB3-4282-AC7A-E41E1EB57E57}" type="sibTrans" cxnId="{858F48A7-3528-4221-83EC-EB271AD1370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FA1288B-DAA4-440F-82FD-B7B0DDF58147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Закаливающее влияние оказывает систематическое полоскание рта и горла водой комнатной температуры. Эта процедура предупреждает развитие кариеса, ангины.</a:t>
          </a:r>
        </a:p>
      </dgm:t>
    </dgm:pt>
    <dgm:pt modelId="{09A49388-F3E4-4F7C-A219-19EDB89FF7D3}" type="parTrans" cxnId="{02459595-C611-4CAE-89AE-178ECB47041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147D098C-45E4-4B18-BD10-E285A18884B9}" type="sibTrans" cxnId="{02459595-C611-4CAE-89AE-178ECB47041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4A641354-168E-4C8A-AE20-340E82E259B9}" type="pres">
      <dgm:prSet presAssocID="{6DFD33E2-FA81-41BB-AC22-BB19F4FF7569}" presName="linear" presStyleCnt="0">
        <dgm:presLayoutVars>
          <dgm:animLvl val="lvl"/>
          <dgm:resizeHandles val="exact"/>
        </dgm:presLayoutVars>
      </dgm:prSet>
      <dgm:spPr/>
    </dgm:pt>
    <dgm:pt modelId="{E77895EE-3A9C-4C26-A0D5-A8422B9B1032}" type="pres">
      <dgm:prSet presAssocID="{B651CC00-A859-4124-AB0B-3A931CE38866}" presName="parentText" presStyleLbl="node1" presStyleIdx="0" presStyleCnt="6" custScaleY="50191">
        <dgm:presLayoutVars>
          <dgm:chMax val="0"/>
          <dgm:bulletEnabled val="1"/>
        </dgm:presLayoutVars>
      </dgm:prSet>
      <dgm:spPr/>
    </dgm:pt>
    <dgm:pt modelId="{66A4B258-7D2C-45A6-AA2D-26201881DDB0}" type="pres">
      <dgm:prSet presAssocID="{D51B661C-1E14-4DC4-AFA7-7C0731A6655F}" presName="spacer" presStyleCnt="0"/>
      <dgm:spPr/>
    </dgm:pt>
    <dgm:pt modelId="{ED282A17-6992-456E-9DFF-AFFD55E43703}" type="pres">
      <dgm:prSet presAssocID="{03CE5DE8-BF30-4774-A328-BCDA2AE289E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8BEFB2D6-64F2-4B76-8F9B-4F91AC1CBFD5}" type="pres">
      <dgm:prSet presAssocID="{121776B3-8C27-4810-A322-0E189666C3D4}" presName="spacer" presStyleCnt="0"/>
      <dgm:spPr/>
    </dgm:pt>
    <dgm:pt modelId="{0DCFB284-748E-44EE-BD23-348E1A4444EF}" type="pres">
      <dgm:prSet presAssocID="{7D7A4165-7961-47D2-BDEE-5E23F3923B80}" presName="parentText" presStyleLbl="node1" presStyleIdx="2" presStyleCnt="6" custScaleY="75495">
        <dgm:presLayoutVars>
          <dgm:chMax val="0"/>
          <dgm:bulletEnabled val="1"/>
        </dgm:presLayoutVars>
      </dgm:prSet>
      <dgm:spPr/>
    </dgm:pt>
    <dgm:pt modelId="{AF5384D0-4665-4428-B40B-84AD2CD3E5DB}" type="pres">
      <dgm:prSet presAssocID="{7B7B741F-2371-485A-A1B3-4309057DB9C7}" presName="spacer" presStyleCnt="0"/>
      <dgm:spPr/>
    </dgm:pt>
    <dgm:pt modelId="{EEC1B489-CC46-476B-849B-6933DE590B7A}" type="pres">
      <dgm:prSet presAssocID="{13DDDFAD-2DB8-401F-83B1-492E884E58ED}" presName="parentText" presStyleLbl="node1" presStyleIdx="3" presStyleCnt="6" custScaleY="64734">
        <dgm:presLayoutVars>
          <dgm:chMax val="0"/>
          <dgm:bulletEnabled val="1"/>
        </dgm:presLayoutVars>
      </dgm:prSet>
      <dgm:spPr/>
    </dgm:pt>
    <dgm:pt modelId="{CC810AE4-ED37-4542-8C3E-EA8F641C44F1}" type="pres">
      <dgm:prSet presAssocID="{7839DC75-CB3F-47EE-90F8-E631D13C28C5}" presName="spacer" presStyleCnt="0"/>
      <dgm:spPr/>
    </dgm:pt>
    <dgm:pt modelId="{B15134AC-6EA3-4B96-8953-C8ED2C0602E5}" type="pres">
      <dgm:prSet presAssocID="{143530CB-8425-4CBC-9B98-FDB5450C130B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FA86B6D5-3FB8-4F07-9F48-E2C2118F6E6E}" type="pres">
      <dgm:prSet presAssocID="{6EBEB776-BDB3-4282-AC7A-E41E1EB57E57}" presName="spacer" presStyleCnt="0"/>
      <dgm:spPr/>
    </dgm:pt>
    <dgm:pt modelId="{33B5092C-6C31-49A0-ABD9-AF0E5B080B86}" type="pres">
      <dgm:prSet presAssocID="{8FA1288B-DAA4-440F-82FD-B7B0DDF58147}" presName="parentText" presStyleLbl="node1" presStyleIdx="5" presStyleCnt="6" custScaleY="81042">
        <dgm:presLayoutVars>
          <dgm:chMax val="0"/>
          <dgm:bulletEnabled val="1"/>
        </dgm:presLayoutVars>
      </dgm:prSet>
      <dgm:spPr/>
    </dgm:pt>
  </dgm:ptLst>
  <dgm:cxnLst>
    <dgm:cxn modelId="{F1CCB60D-4B0D-4112-899E-1618A9F6E03E}" type="presOf" srcId="{B651CC00-A859-4124-AB0B-3A931CE38866}" destId="{E77895EE-3A9C-4C26-A0D5-A8422B9B1032}" srcOrd="0" destOrd="0" presId="urn:microsoft.com/office/officeart/2005/8/layout/vList2"/>
    <dgm:cxn modelId="{FA6AD612-4454-40A9-928C-846690B9D664}" type="presOf" srcId="{8FA1288B-DAA4-440F-82FD-B7B0DDF58147}" destId="{33B5092C-6C31-49A0-ABD9-AF0E5B080B86}" srcOrd="0" destOrd="0" presId="urn:microsoft.com/office/officeart/2005/8/layout/vList2"/>
    <dgm:cxn modelId="{EC831D16-9E67-4BDC-8332-2E196D32F70F}" type="presOf" srcId="{03CE5DE8-BF30-4774-A328-BCDA2AE289EB}" destId="{ED282A17-6992-456E-9DFF-AFFD55E43703}" srcOrd="0" destOrd="0" presId="urn:microsoft.com/office/officeart/2005/8/layout/vList2"/>
    <dgm:cxn modelId="{957B9B46-6747-401E-B661-204A6E3FD59C}" type="presOf" srcId="{143530CB-8425-4CBC-9B98-FDB5450C130B}" destId="{B15134AC-6EA3-4B96-8953-C8ED2C0602E5}" srcOrd="0" destOrd="0" presId="urn:microsoft.com/office/officeart/2005/8/layout/vList2"/>
    <dgm:cxn modelId="{B40AF746-F267-4B2D-A2BB-1565A94A74BB}" srcId="{6DFD33E2-FA81-41BB-AC22-BB19F4FF7569}" destId="{13DDDFAD-2DB8-401F-83B1-492E884E58ED}" srcOrd="3" destOrd="0" parTransId="{792FF6E8-A992-4BDB-AEC2-61026DEA4220}" sibTransId="{7839DC75-CB3F-47EE-90F8-E631D13C28C5}"/>
    <dgm:cxn modelId="{CD9B8A74-6687-47D4-AE13-745F15602FC8}" srcId="{6DFD33E2-FA81-41BB-AC22-BB19F4FF7569}" destId="{03CE5DE8-BF30-4774-A328-BCDA2AE289EB}" srcOrd="1" destOrd="0" parTransId="{48754F4D-5C12-4E2D-88A1-4EF4E5DAFEE7}" sibTransId="{121776B3-8C27-4810-A322-0E189666C3D4}"/>
    <dgm:cxn modelId="{F190D75A-BE07-4860-8874-182B5CCE48F4}" type="presOf" srcId="{13DDDFAD-2DB8-401F-83B1-492E884E58ED}" destId="{EEC1B489-CC46-476B-849B-6933DE590B7A}" srcOrd="0" destOrd="0" presId="urn:microsoft.com/office/officeart/2005/8/layout/vList2"/>
    <dgm:cxn modelId="{02459595-C611-4CAE-89AE-178ECB470413}" srcId="{6DFD33E2-FA81-41BB-AC22-BB19F4FF7569}" destId="{8FA1288B-DAA4-440F-82FD-B7B0DDF58147}" srcOrd="5" destOrd="0" parTransId="{09A49388-F3E4-4F7C-A219-19EDB89FF7D3}" sibTransId="{147D098C-45E4-4B18-BD10-E285A18884B9}"/>
    <dgm:cxn modelId="{916F45A3-4E2D-4275-BCCF-9CF200FD14E6}" type="presOf" srcId="{6DFD33E2-FA81-41BB-AC22-BB19F4FF7569}" destId="{4A641354-168E-4C8A-AE20-340E82E259B9}" srcOrd="0" destOrd="0" presId="urn:microsoft.com/office/officeart/2005/8/layout/vList2"/>
    <dgm:cxn modelId="{858F48A7-3528-4221-83EC-EB271AD1370F}" srcId="{6DFD33E2-FA81-41BB-AC22-BB19F4FF7569}" destId="{143530CB-8425-4CBC-9B98-FDB5450C130B}" srcOrd="4" destOrd="0" parTransId="{8E38F6D3-119B-421A-BA1E-A1566A2EE602}" sibTransId="{6EBEB776-BDB3-4282-AC7A-E41E1EB57E57}"/>
    <dgm:cxn modelId="{6E8C23B9-D7A7-4934-94FA-562D11D359F6}" srcId="{6DFD33E2-FA81-41BB-AC22-BB19F4FF7569}" destId="{7D7A4165-7961-47D2-BDEE-5E23F3923B80}" srcOrd="2" destOrd="0" parTransId="{82AD14A3-F296-498F-AED7-59954F96945C}" sibTransId="{7B7B741F-2371-485A-A1B3-4309057DB9C7}"/>
    <dgm:cxn modelId="{11EAA5EF-672A-45BE-8F8E-A57CAA758401}" type="presOf" srcId="{7D7A4165-7961-47D2-BDEE-5E23F3923B80}" destId="{0DCFB284-748E-44EE-BD23-348E1A4444EF}" srcOrd="0" destOrd="0" presId="urn:microsoft.com/office/officeart/2005/8/layout/vList2"/>
    <dgm:cxn modelId="{D80BC2F9-795F-4436-86FF-B1A4A5B0F2F0}" srcId="{6DFD33E2-FA81-41BB-AC22-BB19F4FF7569}" destId="{B651CC00-A859-4124-AB0B-3A931CE38866}" srcOrd="0" destOrd="0" parTransId="{892BC3EE-F29C-4658-8233-765F21E29722}" sibTransId="{D51B661C-1E14-4DC4-AFA7-7C0731A6655F}"/>
    <dgm:cxn modelId="{6B8404F7-EE83-43E0-B1CD-CF2653623645}" type="presParOf" srcId="{4A641354-168E-4C8A-AE20-340E82E259B9}" destId="{E77895EE-3A9C-4C26-A0D5-A8422B9B1032}" srcOrd="0" destOrd="0" presId="urn:microsoft.com/office/officeart/2005/8/layout/vList2"/>
    <dgm:cxn modelId="{B72D21F1-2C0A-43BD-8283-51FCC0CF4D0F}" type="presParOf" srcId="{4A641354-168E-4C8A-AE20-340E82E259B9}" destId="{66A4B258-7D2C-45A6-AA2D-26201881DDB0}" srcOrd="1" destOrd="0" presId="urn:microsoft.com/office/officeart/2005/8/layout/vList2"/>
    <dgm:cxn modelId="{E4D2DFFF-295A-4288-B781-2F598E61017E}" type="presParOf" srcId="{4A641354-168E-4C8A-AE20-340E82E259B9}" destId="{ED282A17-6992-456E-9DFF-AFFD55E43703}" srcOrd="2" destOrd="0" presId="urn:microsoft.com/office/officeart/2005/8/layout/vList2"/>
    <dgm:cxn modelId="{34392CBF-157A-4189-90E9-E4C0D9E9F031}" type="presParOf" srcId="{4A641354-168E-4C8A-AE20-340E82E259B9}" destId="{8BEFB2D6-64F2-4B76-8F9B-4F91AC1CBFD5}" srcOrd="3" destOrd="0" presId="urn:microsoft.com/office/officeart/2005/8/layout/vList2"/>
    <dgm:cxn modelId="{6156B644-F4FF-486B-ACC7-47CF4FCDBDAA}" type="presParOf" srcId="{4A641354-168E-4C8A-AE20-340E82E259B9}" destId="{0DCFB284-748E-44EE-BD23-348E1A4444EF}" srcOrd="4" destOrd="0" presId="urn:microsoft.com/office/officeart/2005/8/layout/vList2"/>
    <dgm:cxn modelId="{97A3E74A-E72B-4985-8A37-81099EB3CE96}" type="presParOf" srcId="{4A641354-168E-4C8A-AE20-340E82E259B9}" destId="{AF5384D0-4665-4428-B40B-84AD2CD3E5DB}" srcOrd="5" destOrd="0" presId="urn:microsoft.com/office/officeart/2005/8/layout/vList2"/>
    <dgm:cxn modelId="{CDF4D0ED-6743-4627-B586-6F61EEBC16EF}" type="presParOf" srcId="{4A641354-168E-4C8A-AE20-340E82E259B9}" destId="{EEC1B489-CC46-476B-849B-6933DE590B7A}" srcOrd="6" destOrd="0" presId="urn:microsoft.com/office/officeart/2005/8/layout/vList2"/>
    <dgm:cxn modelId="{4F9607D4-887E-4B19-A0EB-64C124CA529D}" type="presParOf" srcId="{4A641354-168E-4C8A-AE20-340E82E259B9}" destId="{CC810AE4-ED37-4542-8C3E-EA8F641C44F1}" srcOrd="7" destOrd="0" presId="urn:microsoft.com/office/officeart/2005/8/layout/vList2"/>
    <dgm:cxn modelId="{AABB0ACD-38D5-4566-BABD-60FAB2847A0F}" type="presParOf" srcId="{4A641354-168E-4C8A-AE20-340E82E259B9}" destId="{B15134AC-6EA3-4B96-8953-C8ED2C0602E5}" srcOrd="8" destOrd="0" presId="urn:microsoft.com/office/officeart/2005/8/layout/vList2"/>
    <dgm:cxn modelId="{A35A4722-A790-4425-B3E8-971CA85889D5}" type="presParOf" srcId="{4A641354-168E-4C8A-AE20-340E82E259B9}" destId="{FA86B6D5-3FB8-4F07-9F48-E2C2118F6E6E}" srcOrd="9" destOrd="0" presId="urn:microsoft.com/office/officeart/2005/8/layout/vList2"/>
    <dgm:cxn modelId="{292F6A17-177D-4EDA-B636-2C6E76B1AE33}" type="presParOf" srcId="{4A641354-168E-4C8A-AE20-340E82E259B9}" destId="{33B5092C-6C31-49A0-ABD9-AF0E5B080B8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AFA87B-30A7-4429-B996-D66ECE51BD2C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CDF143D1-6B1F-4602-AFFC-AD17989345DB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Для закаливания: естественные факторы природы – воздух, солнце, воду. Приучайте малышей с ранних лет к свежему воздуху, холодной воде, воспитывайте у них умение преодолевать трудности.</a:t>
          </a:r>
        </a:p>
      </dgm:t>
    </dgm:pt>
    <dgm:pt modelId="{F8D0B401-592A-439F-8820-315CB616C4E2}" type="parTrans" cxnId="{A3EE40AA-4A97-4E73-AE86-A5EF0039DF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F05636D4-C8EB-4B44-82C8-8A51BB4743EC}" type="sibTrans" cxnId="{A3EE40AA-4A97-4E73-AE86-A5EF0039DFA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E4997598-6764-45E2-8FA9-5E78A93B24F9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Необходимо помнить, что положительный эффект от закаливания вы получите только в том случае, если оно будет проводиться систематически, без перерывов, с соблюдением всех требований врача и с учётом индивидуальных особенностей каждого ребёнка.</a:t>
          </a:r>
        </a:p>
      </dgm:t>
    </dgm:pt>
    <dgm:pt modelId="{49536490-D842-454A-9536-DBDA87776AA7}" type="parTrans" cxnId="{A2682C89-90A9-40BC-9603-AACE9FB28A6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E11955FC-F9C7-435A-A4AA-E38C4D115B43}" type="sibTrans" cxnId="{A2682C89-90A9-40BC-9603-AACE9FB28A6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20C0238C-BFE4-4DF0-9749-9F7F28391D33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Нужно знать, что длительный перерыв в закаливании </a:t>
          </a:r>
          <a:r>
            <a:rPr lang="ru-RU" sz="1600" i="1" dirty="0"/>
            <a:t>(более 2-3 недель)</a:t>
          </a:r>
          <a:r>
            <a:rPr lang="ru-RU" sz="1600" dirty="0"/>
            <a:t> вновь повышают чувствительность организма к охлаждению. Поэтому после болезни ребёнка продолжать закаливающие процедуры надо с более высоких температур, чем те, которые были достигнуты перед болезнью.</a:t>
          </a:r>
        </a:p>
      </dgm:t>
    </dgm:pt>
    <dgm:pt modelId="{59D000B7-6D1B-44A6-ADC3-6D0E750007D2}" type="parTrans" cxnId="{3DCA1F09-0B44-4BA9-9491-23DD004B1D9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3CEEF009-C5E3-4F07-AF0E-7CAA7B0B3055}" type="sibTrans" cxnId="{3DCA1F09-0B44-4BA9-9491-23DD004B1D9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5A9E09D8-B862-4541-96B3-904683345BBA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600" dirty="0"/>
            <a:t>Необходимо учитывать возраст, состояние здоровья, индивидуальные особенности ребёнка, его настроение. Постепенно проводить закаливающие процедуры, меняя их виды, в зависимости от сезона и погоды.</a:t>
          </a:r>
        </a:p>
      </dgm:t>
    </dgm:pt>
    <dgm:pt modelId="{B35B8E25-15B9-4EAE-A33E-2BA7991A45AF}" type="parTrans" cxnId="{058733A6-9E19-4912-BB3C-9CAB3043089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3A66D0D4-8EC3-4650-943C-6AACAF29FC99}" type="sibTrans" cxnId="{058733A6-9E19-4912-BB3C-9CAB3043089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600"/>
        </a:p>
      </dgm:t>
    </dgm:pt>
    <dgm:pt modelId="{83C5D127-59C1-4390-8C6A-56169F65C965}" type="pres">
      <dgm:prSet presAssocID="{A2AFA87B-30A7-4429-B996-D66ECE51BD2C}" presName="linear" presStyleCnt="0">
        <dgm:presLayoutVars>
          <dgm:animLvl val="lvl"/>
          <dgm:resizeHandles val="exact"/>
        </dgm:presLayoutVars>
      </dgm:prSet>
      <dgm:spPr/>
    </dgm:pt>
    <dgm:pt modelId="{1C663651-9C49-4B03-9707-68A13DE4A895}" type="pres">
      <dgm:prSet presAssocID="{CDF143D1-6B1F-4602-AFFC-AD17989345D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8A0AFA8-4200-4DF3-9CCC-C3FCBF5E51BA}" type="pres">
      <dgm:prSet presAssocID="{F05636D4-C8EB-4B44-82C8-8A51BB4743EC}" presName="spacer" presStyleCnt="0"/>
      <dgm:spPr/>
    </dgm:pt>
    <dgm:pt modelId="{91A53953-AA8C-4330-AA90-8E93E2A04445}" type="pres">
      <dgm:prSet presAssocID="{E4997598-6764-45E2-8FA9-5E78A93B24F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473AA76-DFDF-431B-9645-5B27D83149B5}" type="pres">
      <dgm:prSet presAssocID="{E11955FC-F9C7-435A-A4AA-E38C4D115B43}" presName="spacer" presStyleCnt="0"/>
      <dgm:spPr/>
    </dgm:pt>
    <dgm:pt modelId="{958BEAF6-41CC-4645-BD01-BDF1C2AB8E7B}" type="pres">
      <dgm:prSet presAssocID="{20C0238C-BFE4-4DF0-9749-9F7F28391D3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F4F5FF1-DF29-464B-AC5C-DB5CB593954A}" type="pres">
      <dgm:prSet presAssocID="{3CEEF009-C5E3-4F07-AF0E-7CAA7B0B3055}" presName="spacer" presStyleCnt="0"/>
      <dgm:spPr/>
    </dgm:pt>
    <dgm:pt modelId="{EB39A358-B342-409C-B902-83A9EBEA9190}" type="pres">
      <dgm:prSet presAssocID="{5A9E09D8-B862-4541-96B3-904683345BB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DCA1F09-0B44-4BA9-9491-23DD004B1D97}" srcId="{A2AFA87B-30A7-4429-B996-D66ECE51BD2C}" destId="{20C0238C-BFE4-4DF0-9749-9F7F28391D33}" srcOrd="2" destOrd="0" parTransId="{59D000B7-6D1B-44A6-ADC3-6D0E750007D2}" sibTransId="{3CEEF009-C5E3-4F07-AF0E-7CAA7B0B3055}"/>
    <dgm:cxn modelId="{84BB1F22-744F-4A7A-9306-24145D72E8EE}" type="presOf" srcId="{E4997598-6764-45E2-8FA9-5E78A93B24F9}" destId="{91A53953-AA8C-4330-AA90-8E93E2A04445}" srcOrd="0" destOrd="0" presId="urn:microsoft.com/office/officeart/2005/8/layout/vList2"/>
    <dgm:cxn modelId="{4BB11B5B-0061-4AAC-82AB-868CCE106021}" type="presOf" srcId="{A2AFA87B-30A7-4429-B996-D66ECE51BD2C}" destId="{83C5D127-59C1-4390-8C6A-56169F65C965}" srcOrd="0" destOrd="0" presId="urn:microsoft.com/office/officeart/2005/8/layout/vList2"/>
    <dgm:cxn modelId="{E1DE2B4D-73C1-4C9D-AF6A-70AB5421C32D}" type="presOf" srcId="{5A9E09D8-B862-4541-96B3-904683345BBA}" destId="{EB39A358-B342-409C-B902-83A9EBEA9190}" srcOrd="0" destOrd="0" presId="urn:microsoft.com/office/officeart/2005/8/layout/vList2"/>
    <dgm:cxn modelId="{A2682C89-90A9-40BC-9603-AACE9FB28A6E}" srcId="{A2AFA87B-30A7-4429-B996-D66ECE51BD2C}" destId="{E4997598-6764-45E2-8FA9-5E78A93B24F9}" srcOrd="1" destOrd="0" parTransId="{49536490-D842-454A-9536-DBDA87776AA7}" sibTransId="{E11955FC-F9C7-435A-A4AA-E38C4D115B43}"/>
    <dgm:cxn modelId="{058733A6-9E19-4912-BB3C-9CAB30430890}" srcId="{A2AFA87B-30A7-4429-B996-D66ECE51BD2C}" destId="{5A9E09D8-B862-4541-96B3-904683345BBA}" srcOrd="3" destOrd="0" parTransId="{B35B8E25-15B9-4EAE-A33E-2BA7991A45AF}" sibTransId="{3A66D0D4-8EC3-4650-943C-6AACAF29FC99}"/>
    <dgm:cxn modelId="{A3EE40AA-4A97-4E73-AE86-A5EF0039DFA1}" srcId="{A2AFA87B-30A7-4429-B996-D66ECE51BD2C}" destId="{CDF143D1-6B1F-4602-AFFC-AD17989345DB}" srcOrd="0" destOrd="0" parTransId="{F8D0B401-592A-439F-8820-315CB616C4E2}" sibTransId="{F05636D4-C8EB-4B44-82C8-8A51BB4743EC}"/>
    <dgm:cxn modelId="{2C2841D3-A469-4562-8055-6241DF4C1BDF}" type="presOf" srcId="{CDF143D1-6B1F-4602-AFFC-AD17989345DB}" destId="{1C663651-9C49-4B03-9707-68A13DE4A895}" srcOrd="0" destOrd="0" presId="urn:microsoft.com/office/officeart/2005/8/layout/vList2"/>
    <dgm:cxn modelId="{7F8AF5FF-9B03-4CC1-8C66-F14764D7CCAB}" type="presOf" srcId="{20C0238C-BFE4-4DF0-9749-9F7F28391D33}" destId="{958BEAF6-41CC-4645-BD01-BDF1C2AB8E7B}" srcOrd="0" destOrd="0" presId="urn:microsoft.com/office/officeart/2005/8/layout/vList2"/>
    <dgm:cxn modelId="{E0048575-1BD5-4C8A-8195-BB70030B78E9}" type="presParOf" srcId="{83C5D127-59C1-4390-8C6A-56169F65C965}" destId="{1C663651-9C49-4B03-9707-68A13DE4A895}" srcOrd="0" destOrd="0" presId="urn:microsoft.com/office/officeart/2005/8/layout/vList2"/>
    <dgm:cxn modelId="{4BB3EA9C-65DF-4C68-825D-D95044F4DA70}" type="presParOf" srcId="{83C5D127-59C1-4390-8C6A-56169F65C965}" destId="{D8A0AFA8-4200-4DF3-9CCC-C3FCBF5E51BA}" srcOrd="1" destOrd="0" presId="urn:microsoft.com/office/officeart/2005/8/layout/vList2"/>
    <dgm:cxn modelId="{B8E0DCA8-DE77-40F8-A0F2-8912A5EDCB07}" type="presParOf" srcId="{83C5D127-59C1-4390-8C6A-56169F65C965}" destId="{91A53953-AA8C-4330-AA90-8E93E2A04445}" srcOrd="2" destOrd="0" presId="urn:microsoft.com/office/officeart/2005/8/layout/vList2"/>
    <dgm:cxn modelId="{F940C69F-CFFA-44EC-AA59-CCC814F01805}" type="presParOf" srcId="{83C5D127-59C1-4390-8C6A-56169F65C965}" destId="{0473AA76-DFDF-431B-9645-5B27D83149B5}" srcOrd="3" destOrd="0" presId="urn:microsoft.com/office/officeart/2005/8/layout/vList2"/>
    <dgm:cxn modelId="{4C145834-D48F-4019-B297-F381D7955C3E}" type="presParOf" srcId="{83C5D127-59C1-4390-8C6A-56169F65C965}" destId="{958BEAF6-41CC-4645-BD01-BDF1C2AB8E7B}" srcOrd="4" destOrd="0" presId="urn:microsoft.com/office/officeart/2005/8/layout/vList2"/>
    <dgm:cxn modelId="{3D1DDD65-A466-4155-8BF1-71F3E9F6A0D6}" type="presParOf" srcId="{83C5D127-59C1-4390-8C6A-56169F65C965}" destId="{3F4F5FF1-DF29-464B-AC5C-DB5CB593954A}" srcOrd="5" destOrd="0" presId="urn:microsoft.com/office/officeart/2005/8/layout/vList2"/>
    <dgm:cxn modelId="{FD3AA0EC-392C-42F3-92CA-544FF3D2BBDC}" type="presParOf" srcId="{83C5D127-59C1-4390-8C6A-56169F65C965}" destId="{EB39A358-B342-409C-B902-83A9EBEA919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A6696-C6D8-41D7-A595-FFA2344273F9}">
      <dsp:nvSpPr>
        <dsp:cNvPr id="0" name=""/>
        <dsp:cNvSpPr/>
      </dsp:nvSpPr>
      <dsp:spPr>
        <a:xfrm>
          <a:off x="0" y="1443"/>
          <a:ext cx="7858180" cy="9572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первое правило</a:t>
          </a:r>
          <a:r>
            <a:rPr lang="ru-RU" sz="1800" kern="1200" dirty="0"/>
            <a:t> закаливания: </a:t>
          </a:r>
          <a:r>
            <a:rPr lang="ru-RU" sz="1800" b="1" kern="1200" dirty="0"/>
            <a:t>постепенность проце</a:t>
          </a:r>
          <a:r>
            <a:rPr lang="ru-RU" sz="1800" kern="1200" dirty="0"/>
            <a:t>сса. Искусственно ускорять его опасно - эффект может оказаться прямо противоположным.</a:t>
          </a:r>
          <a:endParaRPr lang="ru-RU" sz="1800" b="1" kern="1200" dirty="0"/>
        </a:p>
      </dsp:txBody>
      <dsp:txXfrm>
        <a:off x="46727" y="48170"/>
        <a:ext cx="7764726" cy="863752"/>
      </dsp:txXfrm>
    </dsp:sp>
    <dsp:sp modelId="{68793735-60F3-428D-BE12-B5477802B2E5}">
      <dsp:nvSpPr>
        <dsp:cNvPr id="0" name=""/>
        <dsp:cNvSpPr/>
      </dsp:nvSpPr>
      <dsp:spPr>
        <a:xfrm>
          <a:off x="0" y="1056569"/>
          <a:ext cx="7858180" cy="9572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Второе правило</a:t>
          </a:r>
          <a:r>
            <a:rPr lang="ru-RU" sz="1800" kern="1200" dirty="0"/>
            <a:t> - </a:t>
          </a:r>
          <a:r>
            <a:rPr lang="ru-RU" sz="1800" b="1" kern="1200" dirty="0"/>
            <a:t>систематичность </a:t>
          </a:r>
          <a:r>
            <a:rPr lang="ru-RU" sz="1800" i="1" kern="1200" dirty="0"/>
            <a:t>(непрерывность)</a:t>
          </a:r>
          <a:r>
            <a:rPr lang="ru-RU" sz="1800" kern="1200" dirty="0"/>
            <a:t> воздействия на организм. Только таким методом создаются устойчивые рефлексы.</a:t>
          </a:r>
          <a:endParaRPr lang="ru-RU" sz="1800" b="1" kern="1200" dirty="0"/>
        </a:p>
      </dsp:txBody>
      <dsp:txXfrm>
        <a:off x="46727" y="1103296"/>
        <a:ext cx="7764726" cy="863752"/>
      </dsp:txXfrm>
    </dsp:sp>
    <dsp:sp modelId="{CF87F7D8-9664-484A-88C4-D40A60EDC2FA}">
      <dsp:nvSpPr>
        <dsp:cNvPr id="0" name=""/>
        <dsp:cNvSpPr/>
      </dsp:nvSpPr>
      <dsp:spPr>
        <a:xfrm>
          <a:off x="0" y="2111695"/>
          <a:ext cx="7858180" cy="9572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Третье правило</a:t>
          </a:r>
          <a:r>
            <a:rPr lang="ru-RU" sz="1800" kern="1200" dirty="0"/>
            <a:t> - </a:t>
          </a:r>
          <a:r>
            <a:rPr lang="ru-RU" sz="1800" b="1" kern="1200" dirty="0"/>
            <a:t>индивидуальный</a:t>
          </a:r>
          <a:r>
            <a:rPr lang="ru-RU" sz="1800" kern="1200" dirty="0"/>
            <a:t> подход. Нужно учитывать индивидуальные особенности ребенка, возраст, состояние его здоровья, подготовленность к тем или иным закаливающим мероприятиям. </a:t>
          </a:r>
        </a:p>
      </dsp:txBody>
      <dsp:txXfrm>
        <a:off x="46727" y="2158422"/>
        <a:ext cx="7764726" cy="863752"/>
      </dsp:txXfrm>
    </dsp:sp>
    <dsp:sp modelId="{81591D62-5C72-4383-ACB7-22ECA4DCA4F1}">
      <dsp:nvSpPr>
        <dsp:cNvPr id="0" name=""/>
        <dsp:cNvSpPr/>
      </dsp:nvSpPr>
      <dsp:spPr>
        <a:xfrm>
          <a:off x="0" y="3166821"/>
          <a:ext cx="7858180" cy="8487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i="1" u="sng" kern="1200" dirty="0"/>
            <a:t>Закаливать можно лишь совершенно здорового ребенка.</a:t>
          </a:r>
          <a:endParaRPr lang="ru-RU" sz="1800" kern="1200" dirty="0"/>
        </a:p>
      </dsp:txBody>
      <dsp:txXfrm>
        <a:off x="41430" y="3208251"/>
        <a:ext cx="7775320" cy="765846"/>
      </dsp:txXfrm>
    </dsp:sp>
    <dsp:sp modelId="{BEA2CD41-EBFA-402E-9C50-4B1129C4A36D}">
      <dsp:nvSpPr>
        <dsp:cNvPr id="0" name=""/>
        <dsp:cNvSpPr/>
      </dsp:nvSpPr>
      <dsp:spPr>
        <a:xfrm>
          <a:off x="0" y="4113448"/>
          <a:ext cx="7858180" cy="9572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Все закаливающие процедуры должны  проводиться так, чтобы не вызывать у детей отрицательного к ним отношения. </a:t>
          </a:r>
        </a:p>
      </dsp:txBody>
      <dsp:txXfrm>
        <a:off x="46727" y="4160175"/>
        <a:ext cx="7764726" cy="8637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F5E50-EBE1-4E3E-B79B-6C2226F90689}">
      <dsp:nvSpPr>
        <dsp:cNvPr id="0" name=""/>
        <dsp:cNvSpPr/>
      </dsp:nvSpPr>
      <dsp:spPr>
        <a:xfrm>
          <a:off x="0" y="342290"/>
          <a:ext cx="8001056" cy="9582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полоса из легкостирающейся ткани с нашитыми на нее мелкими предметами: пуговицы,  бусинки, плетенные веревочки, шнуры и другие объемные предметы, безопасные для ребенка.</a:t>
          </a:r>
        </a:p>
      </dsp:txBody>
      <dsp:txXfrm>
        <a:off x="0" y="342290"/>
        <a:ext cx="8001056" cy="958205"/>
      </dsp:txXfrm>
    </dsp:sp>
    <dsp:sp modelId="{2C9AD500-F5D4-45FF-BADF-8ACB2F55B990}">
      <dsp:nvSpPr>
        <dsp:cNvPr id="0" name=""/>
        <dsp:cNvSpPr/>
      </dsp:nvSpPr>
      <dsp:spPr>
        <a:xfrm>
          <a:off x="0" y="1487696"/>
          <a:ext cx="8001056" cy="5599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Можно использовать </a:t>
          </a:r>
          <a:r>
            <a:rPr lang="ru-RU" sz="1800" kern="1200" dirty="0" err="1"/>
            <a:t>коврить</a:t>
          </a:r>
          <a:r>
            <a:rPr lang="ru-RU" sz="1800" kern="1200" dirty="0"/>
            <a:t> для ванной типа "травка". </a:t>
          </a:r>
        </a:p>
      </dsp:txBody>
      <dsp:txXfrm>
        <a:off x="0" y="1487696"/>
        <a:ext cx="8001056" cy="559934"/>
      </dsp:txXfrm>
    </dsp:sp>
    <dsp:sp modelId="{FBE512A4-891B-4476-B61C-384C3B03B812}">
      <dsp:nvSpPr>
        <dsp:cNvPr id="0" name=""/>
        <dsp:cNvSpPr/>
      </dsp:nvSpPr>
      <dsp:spPr>
        <a:xfrm>
          <a:off x="0" y="2234831"/>
          <a:ext cx="8001056" cy="637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Подобные дорожки используют для профилактики плоскостопия и являются активными раздражителями рецепторов, находящихся на стопе ребенка.</a:t>
          </a:r>
        </a:p>
      </dsp:txBody>
      <dsp:txXfrm>
        <a:off x="0" y="2234831"/>
        <a:ext cx="8001056" cy="6376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6595F-A4D4-4076-A776-FF1A4A6B1822}">
      <dsp:nvSpPr>
        <dsp:cNvPr id="0" name=""/>
        <dsp:cNvSpPr/>
      </dsp:nvSpPr>
      <dsp:spPr>
        <a:xfrm>
          <a:off x="2115820" y="462417"/>
          <a:ext cx="35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29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2284769" y="506196"/>
        <a:ext cx="19394" cy="3882"/>
      </dsp:txXfrm>
    </dsp:sp>
    <dsp:sp modelId="{2C29CA33-49EB-4367-905D-001F71332AE4}">
      <dsp:nvSpPr>
        <dsp:cNvPr id="0" name=""/>
        <dsp:cNvSpPr/>
      </dsp:nvSpPr>
      <dsp:spPr>
        <a:xfrm>
          <a:off x="431127" y="2189"/>
          <a:ext cx="1686492" cy="1011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гимнастика в постели; </a:t>
          </a:r>
        </a:p>
      </dsp:txBody>
      <dsp:txXfrm>
        <a:off x="431127" y="2189"/>
        <a:ext cx="1686492" cy="1011895"/>
      </dsp:txXfrm>
    </dsp:sp>
    <dsp:sp modelId="{49698E76-E6E7-4414-B177-A4EC69FBB710}">
      <dsp:nvSpPr>
        <dsp:cNvPr id="0" name=""/>
        <dsp:cNvSpPr/>
      </dsp:nvSpPr>
      <dsp:spPr>
        <a:xfrm>
          <a:off x="5160344" y="462417"/>
          <a:ext cx="35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29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5329294" y="506196"/>
        <a:ext cx="19394" cy="3882"/>
      </dsp:txXfrm>
    </dsp:sp>
    <dsp:sp modelId="{7178894F-17EC-4213-9C00-6AD0A25306DE}">
      <dsp:nvSpPr>
        <dsp:cNvPr id="0" name=""/>
        <dsp:cNvSpPr/>
      </dsp:nvSpPr>
      <dsp:spPr>
        <a:xfrm>
          <a:off x="2505513" y="2189"/>
          <a:ext cx="2656630" cy="1011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rgbClr val="0070C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профилактика плоскостопия и нарушений осанки; </a:t>
          </a:r>
        </a:p>
      </dsp:txBody>
      <dsp:txXfrm>
        <a:off x="2505513" y="2189"/>
        <a:ext cx="2656630" cy="1011895"/>
      </dsp:txXfrm>
    </dsp:sp>
    <dsp:sp modelId="{3F796788-F7B1-4A47-BB1B-4C190269D13D}">
      <dsp:nvSpPr>
        <dsp:cNvPr id="0" name=""/>
        <dsp:cNvSpPr/>
      </dsp:nvSpPr>
      <dsp:spPr>
        <a:xfrm>
          <a:off x="2297383" y="1012285"/>
          <a:ext cx="4095900" cy="357293"/>
        </a:xfrm>
        <a:custGeom>
          <a:avLst/>
          <a:gdLst/>
          <a:ahLst/>
          <a:cxnLst/>
          <a:rect l="0" t="0" r="0" b="0"/>
          <a:pathLst>
            <a:path>
              <a:moveTo>
                <a:pt x="4095900" y="0"/>
              </a:moveTo>
              <a:lnTo>
                <a:pt x="4095900" y="195746"/>
              </a:lnTo>
              <a:lnTo>
                <a:pt x="0" y="195746"/>
              </a:lnTo>
              <a:lnTo>
                <a:pt x="0" y="3572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4242478" y="1188990"/>
        <a:ext cx="205711" cy="3882"/>
      </dsp:txXfrm>
    </dsp:sp>
    <dsp:sp modelId="{4DC5A179-C86B-49BF-8A0B-2F81B76335B4}">
      <dsp:nvSpPr>
        <dsp:cNvPr id="0" name=""/>
        <dsp:cNvSpPr/>
      </dsp:nvSpPr>
      <dsp:spPr>
        <a:xfrm>
          <a:off x="5550038" y="2189"/>
          <a:ext cx="1686492" cy="1011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rgbClr val="00B05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дыхательная гимнастика; </a:t>
          </a:r>
        </a:p>
      </dsp:txBody>
      <dsp:txXfrm>
        <a:off x="5550038" y="2189"/>
        <a:ext cx="1686492" cy="1011895"/>
      </dsp:txXfrm>
    </dsp:sp>
    <dsp:sp modelId="{23533D27-429F-440F-A2D2-1A901AAA4B29}">
      <dsp:nvSpPr>
        <dsp:cNvPr id="0" name=""/>
        <dsp:cNvSpPr/>
      </dsp:nvSpPr>
      <dsp:spPr>
        <a:xfrm>
          <a:off x="4161839" y="1862206"/>
          <a:ext cx="3572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729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4330789" y="1905985"/>
        <a:ext cx="19394" cy="3882"/>
      </dsp:txXfrm>
    </dsp:sp>
    <dsp:sp modelId="{B48B1BCF-9AC6-4C28-BEB0-59DF3F732EC9}">
      <dsp:nvSpPr>
        <dsp:cNvPr id="0" name=""/>
        <dsp:cNvSpPr/>
      </dsp:nvSpPr>
      <dsp:spPr>
        <a:xfrm>
          <a:off x="431127" y="1401978"/>
          <a:ext cx="3732512" cy="1011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индивидуальная или дифференцированная оздоровительная работа; </a:t>
          </a:r>
        </a:p>
      </dsp:txBody>
      <dsp:txXfrm>
        <a:off x="431127" y="1401978"/>
        <a:ext cx="3732512" cy="1011895"/>
      </dsp:txXfrm>
    </dsp:sp>
    <dsp:sp modelId="{6F240C37-E767-4B43-9847-B73C0BE51EF2}">
      <dsp:nvSpPr>
        <dsp:cNvPr id="0" name=""/>
        <dsp:cNvSpPr/>
      </dsp:nvSpPr>
      <dsp:spPr>
        <a:xfrm>
          <a:off x="4551533" y="1401978"/>
          <a:ext cx="2804080" cy="10118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водные процедуры.</a:t>
          </a:r>
        </a:p>
      </dsp:txBody>
      <dsp:txXfrm>
        <a:off x="4551533" y="1401978"/>
        <a:ext cx="2804080" cy="10118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4A91F-BE0C-42D3-B563-F1FA8E549833}">
      <dsp:nvSpPr>
        <dsp:cNvPr id="0" name=""/>
        <dsp:cNvSpPr/>
      </dsp:nvSpPr>
      <dsp:spPr>
        <a:xfrm>
          <a:off x="2213892" y="1573221"/>
          <a:ext cx="7746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74617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1600" kern="1200">
            <a:latin typeface="+mn-lt"/>
          </a:endParaRPr>
        </a:p>
      </dsp:txBody>
      <dsp:txXfrm>
        <a:off x="2581071" y="1614911"/>
        <a:ext cx="40260" cy="8060"/>
      </dsp:txXfrm>
    </dsp:sp>
    <dsp:sp modelId="{A88D1E1B-85C4-45CB-98E5-76D9091D8926}">
      <dsp:nvSpPr>
        <dsp:cNvPr id="0" name=""/>
        <dsp:cNvSpPr/>
      </dsp:nvSpPr>
      <dsp:spPr>
        <a:xfrm>
          <a:off x="8066" y="844986"/>
          <a:ext cx="2207626" cy="15479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>
              <a:latin typeface="+mn-lt"/>
              <a:cs typeface="Times New Roman" pitchFamily="18" charset="0"/>
            </a:rPr>
            <a:t>Пробуждение: </a:t>
          </a:r>
          <a:r>
            <a:rPr lang="ru-RU" sz="1600" kern="1200" dirty="0">
              <a:latin typeface="+mn-lt"/>
              <a:cs typeface="Times New Roman" pitchFamily="18" charset="0"/>
            </a:rPr>
            <a:t> под звуки плавной музыки, громкость которой медленно нарастает.</a:t>
          </a:r>
        </a:p>
        <a:p>
          <a:pPr lvl="0" algn="ctr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1600" kern="1200" dirty="0">
            <a:latin typeface="+mn-lt"/>
          </a:endParaRPr>
        </a:p>
      </dsp:txBody>
      <dsp:txXfrm>
        <a:off x="8066" y="844986"/>
        <a:ext cx="2207626" cy="1547908"/>
      </dsp:txXfrm>
    </dsp:sp>
    <dsp:sp modelId="{0D6E6188-29D0-45D6-BFA7-8FA27C6CD9FF}">
      <dsp:nvSpPr>
        <dsp:cNvPr id="0" name=""/>
        <dsp:cNvSpPr/>
      </dsp:nvSpPr>
      <dsp:spPr>
        <a:xfrm>
          <a:off x="2234545" y="2391095"/>
          <a:ext cx="3191760" cy="774617"/>
        </a:xfrm>
        <a:custGeom>
          <a:avLst/>
          <a:gdLst/>
          <a:ahLst/>
          <a:cxnLst/>
          <a:rect l="0" t="0" r="0" b="0"/>
          <a:pathLst>
            <a:path>
              <a:moveTo>
                <a:pt x="3191760" y="0"/>
              </a:moveTo>
              <a:lnTo>
                <a:pt x="3191760" y="404408"/>
              </a:lnTo>
              <a:lnTo>
                <a:pt x="0" y="404408"/>
              </a:lnTo>
              <a:lnTo>
                <a:pt x="0" y="774617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1600" kern="1200">
            <a:latin typeface="+mn-lt"/>
          </a:endParaRPr>
        </a:p>
      </dsp:txBody>
      <dsp:txXfrm>
        <a:off x="3748131" y="2774374"/>
        <a:ext cx="164588" cy="8060"/>
      </dsp:txXfrm>
    </dsp:sp>
    <dsp:sp modelId="{1B044A1D-7980-4D15-A7FE-3C32B4A0278C}">
      <dsp:nvSpPr>
        <dsp:cNvPr id="0" name=""/>
        <dsp:cNvSpPr/>
      </dsp:nvSpPr>
      <dsp:spPr>
        <a:xfrm>
          <a:off x="3020910" y="844986"/>
          <a:ext cx="4810790" cy="15479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latin typeface="+mn-lt"/>
              <a:cs typeface="Times New Roman" pitchFamily="18" charset="0"/>
            </a:rPr>
            <a:t>Гимнастика в постел</a:t>
          </a:r>
          <a:r>
            <a:rPr lang="ru-RU" sz="1600" kern="1200" dirty="0">
              <a:latin typeface="+mn-lt"/>
              <a:cs typeface="Times New Roman" pitchFamily="18" charset="0"/>
            </a:rPr>
            <a:t>и (2-3 минуты):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latin typeface="+mn-lt"/>
              <a:cs typeface="Times New Roman" pitchFamily="18" charset="0"/>
            </a:rPr>
            <a:t>бодрствованию: потягивание, поочередное и одновременное поднимание и опускание рук и ног, элементы самомассажа, пальчиковой гимнастики, гимнастики для глаз и т.п.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b="1" kern="1200" dirty="0">
              <a:latin typeface="+mn-lt"/>
              <a:cs typeface="Times New Roman" pitchFamily="18" charset="0"/>
            </a:rPr>
            <a:t>Важно исключить резкие движения</a:t>
          </a:r>
          <a:endParaRPr lang="ru-RU" sz="1600" kern="1200" dirty="0">
            <a:latin typeface="+mn-lt"/>
          </a:endParaRPr>
        </a:p>
      </dsp:txBody>
      <dsp:txXfrm>
        <a:off x="3020910" y="844986"/>
        <a:ext cx="4810790" cy="1547908"/>
      </dsp:txXfrm>
    </dsp:sp>
    <dsp:sp modelId="{4DEB39C9-D14B-41BD-BBC0-0BF2CA72132D}">
      <dsp:nvSpPr>
        <dsp:cNvPr id="0" name=""/>
        <dsp:cNvSpPr/>
      </dsp:nvSpPr>
      <dsp:spPr>
        <a:xfrm>
          <a:off x="4464966" y="4202677"/>
          <a:ext cx="64616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46167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ru-RU" sz="1600" kern="1200">
            <a:latin typeface="+mn-lt"/>
          </a:endParaRPr>
        </a:p>
      </dsp:txBody>
      <dsp:txXfrm>
        <a:off x="4771131" y="4244367"/>
        <a:ext cx="33838" cy="8060"/>
      </dsp:txXfrm>
    </dsp:sp>
    <dsp:sp modelId="{EF4376D7-3848-4409-9691-B6740EB285EC}">
      <dsp:nvSpPr>
        <dsp:cNvPr id="0" name=""/>
        <dsp:cNvSpPr/>
      </dsp:nvSpPr>
      <dsp:spPr>
        <a:xfrm>
          <a:off x="2324" y="3198113"/>
          <a:ext cx="4464442" cy="21005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rgbClr val="0070C0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latin typeface="+mn-lt"/>
              <a:cs typeface="Times New Roman" pitchFamily="18" charset="0"/>
            </a:rPr>
            <a:t>Ребенок </a:t>
          </a:r>
          <a:r>
            <a:rPr lang="ru-RU" sz="1600" b="1" kern="1200" dirty="0">
              <a:latin typeface="+mn-lt"/>
              <a:cs typeface="Times New Roman" pitchFamily="18" charset="0"/>
            </a:rPr>
            <a:t>переходит в «холодную» комнату </a:t>
          </a:r>
          <a:br>
            <a:rPr lang="ru-RU" sz="1600" b="1" kern="1200" dirty="0">
              <a:latin typeface="+mn-lt"/>
              <a:cs typeface="Times New Roman" pitchFamily="18" charset="0"/>
            </a:rPr>
          </a:br>
          <a:r>
            <a:rPr lang="ru-RU" sz="1600" b="1" kern="1200" dirty="0">
              <a:latin typeface="+mn-lt"/>
              <a:cs typeface="Times New Roman" pitchFamily="18" charset="0"/>
            </a:rPr>
            <a:t> </a:t>
          </a:r>
          <a:r>
            <a:rPr lang="ru-RU" sz="1600" kern="1200" dirty="0">
              <a:latin typeface="+mn-lt"/>
              <a:cs typeface="Times New Roman" pitchFamily="18" charset="0"/>
            </a:rPr>
            <a:t>босиком и в трусиках.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>
              <a:latin typeface="+mn-lt"/>
              <a:cs typeface="Times New Roman" pitchFamily="18" charset="0"/>
            </a:rPr>
            <a:t>Корригирующая  ходьба (на носках, на пятках, с высоким подниманием колен, в </a:t>
          </a:r>
          <a:r>
            <a:rPr lang="ru-RU" sz="1600" kern="1200" dirty="0" err="1">
              <a:latin typeface="+mn-lt"/>
              <a:cs typeface="Times New Roman" pitchFamily="18" charset="0"/>
            </a:rPr>
            <a:t>полуприседе</a:t>
          </a:r>
          <a:r>
            <a:rPr lang="ru-RU" sz="1600" kern="1200" dirty="0">
              <a:latin typeface="+mn-lt"/>
              <a:cs typeface="Times New Roman" pitchFamily="18" charset="0"/>
            </a:rPr>
            <a:t>, в полном приседе, на внешней стороне стопы, с перекатом с пятки на носок, по корригирующим дорожкам) или комплекс упражнений, направленных на профилактику плоскостопия. </a:t>
          </a:r>
          <a:endParaRPr lang="ru-RU" sz="1600" kern="1200" dirty="0">
            <a:latin typeface="+mn-lt"/>
          </a:endParaRPr>
        </a:p>
      </dsp:txBody>
      <dsp:txXfrm>
        <a:off x="2324" y="3198113"/>
        <a:ext cx="4464442" cy="2100567"/>
      </dsp:txXfrm>
    </dsp:sp>
    <dsp:sp modelId="{73BE4CA7-FE2B-4D1C-9F19-7A14B9EEE5A9}">
      <dsp:nvSpPr>
        <dsp:cNvPr id="0" name=""/>
        <dsp:cNvSpPr/>
      </dsp:nvSpPr>
      <dsp:spPr>
        <a:xfrm>
          <a:off x="5143534" y="3198113"/>
          <a:ext cx="2715264" cy="21005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>
              <a:latin typeface="+mn-lt"/>
              <a:cs typeface="Times New Roman" pitchFamily="18" charset="0"/>
            </a:rPr>
            <a:t>Далее </a:t>
          </a:r>
          <a:r>
            <a:rPr lang="ru-RU" sz="1600" b="1" kern="1200">
              <a:latin typeface="+mn-lt"/>
              <a:cs typeface="Times New Roman" pitchFamily="18" charset="0"/>
            </a:rPr>
            <a:t>ребенок переходит в «теплую» комнату</a:t>
          </a:r>
          <a:r>
            <a:rPr lang="ru-RU" sz="1600" kern="1200">
              <a:latin typeface="+mn-lt"/>
              <a:cs typeface="Times New Roman" pitchFamily="18" charset="0"/>
            </a:rPr>
            <a:t>, где выполняет комплекс упражнений или несколько физкультминуток, направленных на профилактику нарушений осанки</a:t>
          </a:r>
          <a:endParaRPr lang="ru-RU" sz="1600" kern="1200">
            <a:latin typeface="+mn-lt"/>
          </a:endParaRPr>
        </a:p>
      </dsp:txBody>
      <dsp:txXfrm>
        <a:off x="5143534" y="3198113"/>
        <a:ext cx="2715264" cy="21005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BBB3B-13EA-4EAF-96CD-3E2BFF8BD9C2}">
      <dsp:nvSpPr>
        <dsp:cNvPr id="0" name=""/>
        <dsp:cNvSpPr/>
      </dsp:nvSpPr>
      <dsp:spPr>
        <a:xfrm>
          <a:off x="0" y="81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1. Утренняя гимнастика в группе. </a:t>
          </a:r>
        </a:p>
      </dsp:txBody>
      <dsp:txXfrm>
        <a:off x="18277" y="99969"/>
        <a:ext cx="7535874" cy="337846"/>
      </dsp:txXfrm>
    </dsp:sp>
    <dsp:sp modelId="{AB6D4C82-3EFD-4D83-BCDC-FB6CD1CC8669}">
      <dsp:nvSpPr>
        <dsp:cNvPr id="0" name=""/>
        <dsp:cNvSpPr/>
      </dsp:nvSpPr>
      <dsp:spPr>
        <a:xfrm>
          <a:off x="0" y="513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2. Точечный массаж по методике Уманской до или после завтрака. </a:t>
          </a:r>
        </a:p>
      </dsp:txBody>
      <dsp:txXfrm>
        <a:off x="18277" y="531969"/>
        <a:ext cx="7535874" cy="337846"/>
      </dsp:txXfrm>
    </dsp:sp>
    <dsp:sp modelId="{DA3921D9-4B01-4FA3-89DC-D673F4834C66}">
      <dsp:nvSpPr>
        <dsp:cNvPr id="0" name=""/>
        <dsp:cNvSpPr/>
      </dsp:nvSpPr>
      <dsp:spPr>
        <a:xfrm>
          <a:off x="0" y="945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3. Физкультминутки во время занятий, профилактика нарушения зрения </a:t>
          </a:r>
        </a:p>
      </dsp:txBody>
      <dsp:txXfrm>
        <a:off x="18277" y="963969"/>
        <a:ext cx="7535874" cy="337846"/>
      </dsp:txXfrm>
    </dsp:sp>
    <dsp:sp modelId="{FEBCDCFE-060B-42DD-BC61-BAC9931F31B7}">
      <dsp:nvSpPr>
        <dsp:cNvPr id="0" name=""/>
        <dsp:cNvSpPr/>
      </dsp:nvSpPr>
      <dsp:spPr>
        <a:xfrm>
          <a:off x="0" y="1377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4. Физкультурные занятия + динамический час на прогулке 1 раз в неделю </a:t>
          </a:r>
        </a:p>
      </dsp:txBody>
      <dsp:txXfrm>
        <a:off x="18277" y="1395969"/>
        <a:ext cx="7535874" cy="337846"/>
      </dsp:txXfrm>
    </dsp:sp>
    <dsp:sp modelId="{D34D6C70-8FBB-49BA-BF8D-D79F08D8CA34}">
      <dsp:nvSpPr>
        <dsp:cNvPr id="0" name=""/>
        <dsp:cNvSpPr/>
      </dsp:nvSpPr>
      <dsp:spPr>
        <a:xfrm>
          <a:off x="0" y="1809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5.«Чесночные» киндеры </a:t>
          </a:r>
        </a:p>
      </dsp:txBody>
      <dsp:txXfrm>
        <a:off x="18277" y="1827969"/>
        <a:ext cx="7535874" cy="337846"/>
      </dsp:txXfrm>
    </dsp:sp>
    <dsp:sp modelId="{24313F86-0194-43F4-B3C8-E0F9BFA04A96}">
      <dsp:nvSpPr>
        <dsp:cNvPr id="0" name=""/>
        <dsp:cNvSpPr/>
      </dsp:nvSpPr>
      <dsp:spPr>
        <a:xfrm>
          <a:off x="0" y="2241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6. </a:t>
          </a:r>
          <a:r>
            <a:rPr lang="ru-RU" sz="1600" kern="1200" dirty="0" err="1"/>
            <a:t>Аромаотерапия</a:t>
          </a:r>
          <a:r>
            <a:rPr lang="ru-RU" sz="1600" kern="1200" dirty="0"/>
            <a:t> (лук, чеснок) </a:t>
          </a:r>
        </a:p>
      </dsp:txBody>
      <dsp:txXfrm>
        <a:off x="18277" y="2259969"/>
        <a:ext cx="7535874" cy="337846"/>
      </dsp:txXfrm>
    </dsp:sp>
    <dsp:sp modelId="{14DCA787-CB63-4D11-A2E6-275D0A41E427}">
      <dsp:nvSpPr>
        <dsp:cNvPr id="0" name=""/>
        <dsp:cNvSpPr/>
      </dsp:nvSpPr>
      <dsp:spPr>
        <a:xfrm>
          <a:off x="0" y="2673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7. Прогулки: дневная; вечерняя </a:t>
          </a:r>
        </a:p>
      </dsp:txBody>
      <dsp:txXfrm>
        <a:off x="18277" y="2691969"/>
        <a:ext cx="7535874" cy="337846"/>
      </dsp:txXfrm>
    </dsp:sp>
    <dsp:sp modelId="{DB3C5097-B062-4EEB-A05C-ACCEBC4E6169}">
      <dsp:nvSpPr>
        <dsp:cNvPr id="0" name=""/>
        <dsp:cNvSpPr/>
      </dsp:nvSpPr>
      <dsp:spPr>
        <a:xfrm>
          <a:off x="0" y="3105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8. Оптимальный двигательный режим. </a:t>
          </a:r>
        </a:p>
      </dsp:txBody>
      <dsp:txXfrm>
        <a:off x="18277" y="3123969"/>
        <a:ext cx="7535874" cy="337846"/>
      </dsp:txXfrm>
    </dsp:sp>
    <dsp:sp modelId="{EECE051B-E6FE-49FF-B1F5-590E95443EC6}">
      <dsp:nvSpPr>
        <dsp:cNvPr id="0" name=""/>
        <dsp:cNvSpPr/>
      </dsp:nvSpPr>
      <dsp:spPr>
        <a:xfrm>
          <a:off x="0" y="3537692"/>
          <a:ext cx="7572428" cy="374400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9. Гимнастика в кровати, после сна «Мы проснулись». </a:t>
          </a:r>
        </a:p>
      </dsp:txBody>
      <dsp:txXfrm>
        <a:off x="18277" y="3555969"/>
        <a:ext cx="7535874" cy="337846"/>
      </dsp:txXfrm>
    </dsp:sp>
    <dsp:sp modelId="{49F19AB9-0B51-438F-B472-FAB2EA8A3699}">
      <dsp:nvSpPr>
        <dsp:cNvPr id="0" name=""/>
        <dsp:cNvSpPr/>
      </dsp:nvSpPr>
      <dsp:spPr>
        <a:xfrm>
          <a:off x="0" y="3969692"/>
          <a:ext cx="7572428" cy="374400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10. Закаливание. Топтание по дорожкам здоровья (с разной поверхностью)</a:t>
          </a:r>
        </a:p>
      </dsp:txBody>
      <dsp:txXfrm>
        <a:off x="18277" y="3987969"/>
        <a:ext cx="7535874" cy="337846"/>
      </dsp:txXfrm>
    </dsp:sp>
    <dsp:sp modelId="{2CC544E5-BCF0-4FC6-8064-575EE5951C5D}">
      <dsp:nvSpPr>
        <dsp:cNvPr id="0" name=""/>
        <dsp:cNvSpPr/>
      </dsp:nvSpPr>
      <dsp:spPr>
        <a:xfrm>
          <a:off x="0" y="4401692"/>
          <a:ext cx="7572428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11. Элементы обширного умывания</a:t>
          </a:r>
        </a:p>
      </dsp:txBody>
      <dsp:txXfrm>
        <a:off x="18277" y="4419969"/>
        <a:ext cx="7535874" cy="3378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AB87C-D7F4-485A-B386-1BB5CCCB9D3B}">
      <dsp:nvSpPr>
        <dsp:cNvPr id="0" name=""/>
        <dsp:cNvSpPr/>
      </dsp:nvSpPr>
      <dsp:spPr>
        <a:xfrm>
          <a:off x="0" y="39640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1. Утренняя гимнастика (с мая по октябрь – на улице, с октября по апрель – в зале)</a:t>
          </a:r>
        </a:p>
      </dsp:txBody>
      <dsp:txXfrm>
        <a:off x="19790" y="59430"/>
        <a:ext cx="7747162" cy="365824"/>
      </dsp:txXfrm>
    </dsp:sp>
    <dsp:sp modelId="{EF4E474E-CD94-4FD9-A1A4-60EA47ED7507}">
      <dsp:nvSpPr>
        <dsp:cNvPr id="0" name=""/>
        <dsp:cNvSpPr/>
      </dsp:nvSpPr>
      <dsp:spPr>
        <a:xfrm>
          <a:off x="0" y="505525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2. Точечный массаж по методике Уманской до завтрака</a:t>
          </a:r>
        </a:p>
      </dsp:txBody>
      <dsp:txXfrm>
        <a:off x="19790" y="525315"/>
        <a:ext cx="7747162" cy="365824"/>
      </dsp:txXfrm>
    </dsp:sp>
    <dsp:sp modelId="{7DF60718-243A-489A-9724-FAF4253AE98E}">
      <dsp:nvSpPr>
        <dsp:cNvPr id="0" name=""/>
        <dsp:cNvSpPr/>
      </dsp:nvSpPr>
      <dsp:spPr>
        <a:xfrm>
          <a:off x="0" y="971410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3. Физкультурные занятия в зале + динамический час на прогулке 1 раз в неделю</a:t>
          </a:r>
        </a:p>
      </dsp:txBody>
      <dsp:txXfrm>
        <a:off x="19790" y="991200"/>
        <a:ext cx="7747162" cy="365824"/>
      </dsp:txXfrm>
    </dsp:sp>
    <dsp:sp modelId="{88DDF8FB-3521-42E8-B672-15CDEF9F9EA0}">
      <dsp:nvSpPr>
        <dsp:cNvPr id="0" name=""/>
        <dsp:cNvSpPr/>
      </dsp:nvSpPr>
      <dsp:spPr>
        <a:xfrm>
          <a:off x="0" y="1437295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4. Физкультминутки во время занятий, профилактика нарушения зрения.</a:t>
          </a:r>
        </a:p>
      </dsp:txBody>
      <dsp:txXfrm>
        <a:off x="19790" y="1457085"/>
        <a:ext cx="7747162" cy="365824"/>
      </dsp:txXfrm>
    </dsp:sp>
    <dsp:sp modelId="{34E462D5-92F3-4F28-99C9-92B4C53B0883}">
      <dsp:nvSpPr>
        <dsp:cNvPr id="0" name=""/>
        <dsp:cNvSpPr/>
      </dsp:nvSpPr>
      <dsp:spPr>
        <a:xfrm>
          <a:off x="0" y="1903180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5. Чесночные «киндеры»</a:t>
          </a:r>
        </a:p>
      </dsp:txBody>
      <dsp:txXfrm>
        <a:off x="19790" y="1922970"/>
        <a:ext cx="7747162" cy="365824"/>
      </dsp:txXfrm>
    </dsp:sp>
    <dsp:sp modelId="{B6529890-AD48-42FE-A94D-F3CB77D62AF8}">
      <dsp:nvSpPr>
        <dsp:cNvPr id="0" name=""/>
        <dsp:cNvSpPr/>
      </dsp:nvSpPr>
      <dsp:spPr>
        <a:xfrm>
          <a:off x="0" y="2369065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6. Аромотерапия (лук, чеснок)</a:t>
          </a:r>
        </a:p>
      </dsp:txBody>
      <dsp:txXfrm>
        <a:off x="19790" y="2388855"/>
        <a:ext cx="7747162" cy="365824"/>
      </dsp:txXfrm>
    </dsp:sp>
    <dsp:sp modelId="{9CB56C94-433F-4C54-AD7C-2D14D33E29FA}">
      <dsp:nvSpPr>
        <dsp:cNvPr id="0" name=""/>
        <dsp:cNvSpPr/>
      </dsp:nvSpPr>
      <dsp:spPr>
        <a:xfrm>
          <a:off x="0" y="2834950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7. Прогулки: дневная, вечерняя</a:t>
          </a:r>
        </a:p>
      </dsp:txBody>
      <dsp:txXfrm>
        <a:off x="19790" y="2854740"/>
        <a:ext cx="7747162" cy="365824"/>
      </dsp:txXfrm>
    </dsp:sp>
    <dsp:sp modelId="{161824F4-7DEE-47B9-B0EA-A417F8FA3AFB}">
      <dsp:nvSpPr>
        <dsp:cNvPr id="0" name=""/>
        <dsp:cNvSpPr/>
      </dsp:nvSpPr>
      <dsp:spPr>
        <a:xfrm>
          <a:off x="0" y="3300835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8. Оптимальный двигательный режим</a:t>
          </a:r>
        </a:p>
      </dsp:txBody>
      <dsp:txXfrm>
        <a:off x="19790" y="3320625"/>
        <a:ext cx="7747162" cy="365824"/>
      </dsp:txXfrm>
    </dsp:sp>
    <dsp:sp modelId="{9279AE8B-84EA-4A72-AF2D-6FA9CC577286}">
      <dsp:nvSpPr>
        <dsp:cNvPr id="0" name=""/>
        <dsp:cNvSpPr/>
      </dsp:nvSpPr>
      <dsp:spPr>
        <a:xfrm>
          <a:off x="0" y="3766720"/>
          <a:ext cx="7786742" cy="405404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9. Гимнастика пробуждения «Мышки-</a:t>
          </a:r>
          <a:r>
            <a:rPr lang="ru-RU" sz="1600" kern="1200" dirty="0" err="1"/>
            <a:t>шкряботушки</a:t>
          </a:r>
          <a:r>
            <a:rPr lang="ru-RU" sz="1600" kern="1200" dirty="0"/>
            <a:t>».</a:t>
          </a:r>
        </a:p>
      </dsp:txBody>
      <dsp:txXfrm>
        <a:off x="19790" y="3786510"/>
        <a:ext cx="7747162" cy="365824"/>
      </dsp:txXfrm>
    </dsp:sp>
    <dsp:sp modelId="{F5018CE1-2CEB-41F1-AE90-759F2556D71E}">
      <dsp:nvSpPr>
        <dsp:cNvPr id="0" name=""/>
        <dsp:cNvSpPr/>
      </dsp:nvSpPr>
      <dsp:spPr>
        <a:xfrm>
          <a:off x="0" y="4232605"/>
          <a:ext cx="7786742" cy="405404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10. Закаливание: рижский метод</a:t>
          </a:r>
        </a:p>
      </dsp:txBody>
      <dsp:txXfrm>
        <a:off x="19790" y="4252395"/>
        <a:ext cx="7747162" cy="365824"/>
      </dsp:txXfrm>
    </dsp:sp>
    <dsp:sp modelId="{748B0B20-A32D-435F-AA90-B90219DCC75A}">
      <dsp:nvSpPr>
        <dsp:cNvPr id="0" name=""/>
        <dsp:cNvSpPr/>
      </dsp:nvSpPr>
      <dsp:spPr>
        <a:xfrm>
          <a:off x="0" y="4698490"/>
          <a:ext cx="7786742" cy="4054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11. Обширное умывание, ходьба босиком</a:t>
          </a:r>
        </a:p>
      </dsp:txBody>
      <dsp:txXfrm>
        <a:off x="19790" y="4718280"/>
        <a:ext cx="7747162" cy="3658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B9D54-F376-4658-B211-7225CDF2B768}">
      <dsp:nvSpPr>
        <dsp:cNvPr id="0" name=""/>
        <dsp:cNvSpPr/>
      </dsp:nvSpPr>
      <dsp:spPr>
        <a:xfrm>
          <a:off x="0" y="26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1. Приём детей на улице (при температуре до -15°-18°)</a:t>
          </a:r>
        </a:p>
      </dsp:txBody>
      <dsp:txXfrm>
        <a:off x="22156" y="22182"/>
        <a:ext cx="7885305" cy="409550"/>
      </dsp:txXfrm>
    </dsp:sp>
    <dsp:sp modelId="{025D8B77-2013-49B0-BF71-DC3DA83CB70F}">
      <dsp:nvSpPr>
        <dsp:cNvPr id="0" name=""/>
        <dsp:cNvSpPr/>
      </dsp:nvSpPr>
      <dsp:spPr>
        <a:xfrm>
          <a:off x="0" y="465321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2. Утренняя гимнастика (с мая по октябрь – на улице, с октября по апрель – в зале по графику)</a:t>
          </a:r>
        </a:p>
      </dsp:txBody>
      <dsp:txXfrm>
        <a:off x="22156" y="487477"/>
        <a:ext cx="7885305" cy="409550"/>
      </dsp:txXfrm>
    </dsp:sp>
    <dsp:sp modelId="{EBD7CF96-45F6-4B6F-98AB-EBE370283ED6}">
      <dsp:nvSpPr>
        <dsp:cNvPr id="0" name=""/>
        <dsp:cNvSpPr/>
      </dsp:nvSpPr>
      <dsp:spPr>
        <a:xfrm>
          <a:off x="0" y="930616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3. Точечный массаж по методике Уманской до завтрака</a:t>
          </a:r>
        </a:p>
      </dsp:txBody>
      <dsp:txXfrm>
        <a:off x="22156" y="952772"/>
        <a:ext cx="7885305" cy="409550"/>
      </dsp:txXfrm>
    </dsp:sp>
    <dsp:sp modelId="{2CA80E83-CD74-4E14-AA5E-8E51F642C0ED}">
      <dsp:nvSpPr>
        <dsp:cNvPr id="0" name=""/>
        <dsp:cNvSpPr/>
      </dsp:nvSpPr>
      <dsp:spPr>
        <a:xfrm>
          <a:off x="0" y="1395912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4. Физкультурные занятия в зале + динамический час на прогулке 1 раз в неделю</a:t>
          </a:r>
        </a:p>
      </dsp:txBody>
      <dsp:txXfrm>
        <a:off x="22156" y="1418068"/>
        <a:ext cx="7885305" cy="409550"/>
      </dsp:txXfrm>
    </dsp:sp>
    <dsp:sp modelId="{A7842AF0-DE7D-437B-AD21-FBAE11809993}">
      <dsp:nvSpPr>
        <dsp:cNvPr id="0" name=""/>
        <dsp:cNvSpPr/>
      </dsp:nvSpPr>
      <dsp:spPr>
        <a:xfrm>
          <a:off x="0" y="1861207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5. Физкультминутки во время занятий, профилактика нарушения зрения, массаж ушных раковин.</a:t>
          </a:r>
        </a:p>
      </dsp:txBody>
      <dsp:txXfrm>
        <a:off x="22156" y="1883363"/>
        <a:ext cx="7885305" cy="409550"/>
      </dsp:txXfrm>
    </dsp:sp>
    <dsp:sp modelId="{5709EA41-A651-45FA-BF41-2C60C5DF20BF}">
      <dsp:nvSpPr>
        <dsp:cNvPr id="0" name=""/>
        <dsp:cNvSpPr/>
      </dsp:nvSpPr>
      <dsp:spPr>
        <a:xfrm>
          <a:off x="0" y="2326503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6. Чесночные «киндеры»</a:t>
          </a:r>
        </a:p>
      </dsp:txBody>
      <dsp:txXfrm>
        <a:off x="22156" y="2348659"/>
        <a:ext cx="7885305" cy="409550"/>
      </dsp:txXfrm>
    </dsp:sp>
    <dsp:sp modelId="{DE1BBC73-9BC2-4C86-8138-F4873CF3130A}">
      <dsp:nvSpPr>
        <dsp:cNvPr id="0" name=""/>
        <dsp:cNvSpPr/>
      </dsp:nvSpPr>
      <dsp:spPr>
        <a:xfrm>
          <a:off x="0" y="2791798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7. Аромотерапия (лук, чеснок)</a:t>
          </a:r>
        </a:p>
      </dsp:txBody>
      <dsp:txXfrm>
        <a:off x="22156" y="2813954"/>
        <a:ext cx="7885305" cy="409550"/>
      </dsp:txXfrm>
    </dsp:sp>
    <dsp:sp modelId="{44E2F070-9789-40F9-B66E-C67388285A4E}">
      <dsp:nvSpPr>
        <dsp:cNvPr id="0" name=""/>
        <dsp:cNvSpPr/>
      </dsp:nvSpPr>
      <dsp:spPr>
        <a:xfrm>
          <a:off x="0" y="3257093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8. Прогулки: утренняя; дневная; вечерняя</a:t>
          </a:r>
        </a:p>
      </dsp:txBody>
      <dsp:txXfrm>
        <a:off x="22156" y="3279249"/>
        <a:ext cx="7885305" cy="409550"/>
      </dsp:txXfrm>
    </dsp:sp>
    <dsp:sp modelId="{8E7FE346-30A4-4861-81CB-39A91815AD92}">
      <dsp:nvSpPr>
        <dsp:cNvPr id="0" name=""/>
        <dsp:cNvSpPr/>
      </dsp:nvSpPr>
      <dsp:spPr>
        <a:xfrm>
          <a:off x="0" y="3722389"/>
          <a:ext cx="7929617" cy="45386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9. Оптимальный двигательный режим</a:t>
          </a:r>
        </a:p>
      </dsp:txBody>
      <dsp:txXfrm>
        <a:off x="22156" y="3744545"/>
        <a:ext cx="7885305" cy="409550"/>
      </dsp:txXfrm>
    </dsp:sp>
    <dsp:sp modelId="{4C14422D-1A44-4341-89DE-0FC4BB6097A2}">
      <dsp:nvSpPr>
        <dsp:cNvPr id="0" name=""/>
        <dsp:cNvSpPr/>
      </dsp:nvSpPr>
      <dsp:spPr>
        <a:xfrm>
          <a:off x="0" y="4187684"/>
          <a:ext cx="7929617" cy="453862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10. Гимнастика после сна </a:t>
          </a:r>
        </a:p>
      </dsp:txBody>
      <dsp:txXfrm>
        <a:off x="22156" y="4209840"/>
        <a:ext cx="7885305" cy="409550"/>
      </dsp:txXfrm>
    </dsp:sp>
    <dsp:sp modelId="{89DA5473-75A7-4A51-AF0C-780C791363D7}">
      <dsp:nvSpPr>
        <dsp:cNvPr id="0" name=""/>
        <dsp:cNvSpPr/>
      </dsp:nvSpPr>
      <dsp:spPr>
        <a:xfrm>
          <a:off x="0" y="4652979"/>
          <a:ext cx="7929617" cy="453862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11. Закаливание: рижский метод, ходьба босиком по дорожкам здоровья (на профилактику) плоскостопия</a:t>
          </a:r>
        </a:p>
      </dsp:txBody>
      <dsp:txXfrm>
        <a:off x="22156" y="4675135"/>
        <a:ext cx="7885305" cy="409550"/>
      </dsp:txXfrm>
    </dsp:sp>
    <dsp:sp modelId="{AF29DF8E-39FE-4C59-B6AB-EAD6B7248622}">
      <dsp:nvSpPr>
        <dsp:cNvPr id="0" name=""/>
        <dsp:cNvSpPr/>
      </dsp:nvSpPr>
      <dsp:spPr>
        <a:xfrm>
          <a:off x="0" y="5118275"/>
          <a:ext cx="7929617" cy="453862"/>
        </a:xfrm>
        <a:prstGeom prst="roundRect">
          <a:avLst/>
        </a:prstGeom>
        <a:solidFill>
          <a:schemeClr val="bg2"/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kern="1200" dirty="0"/>
            <a:t>12. Обширное умывание.</a:t>
          </a:r>
        </a:p>
      </dsp:txBody>
      <dsp:txXfrm>
        <a:off x="22156" y="5140431"/>
        <a:ext cx="7885305" cy="4095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895EE-3A9C-4C26-A0D5-A8422B9B1032}">
      <dsp:nvSpPr>
        <dsp:cNvPr id="0" name=""/>
        <dsp:cNvSpPr/>
      </dsp:nvSpPr>
      <dsp:spPr>
        <a:xfrm>
          <a:off x="0" y="151"/>
          <a:ext cx="8032778" cy="56747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утреннее умывание, подмывание детей, мытье рук перед едой, мытье ног перед сном. </a:t>
          </a:r>
        </a:p>
      </dsp:txBody>
      <dsp:txXfrm>
        <a:off x="27702" y="27853"/>
        <a:ext cx="7977374" cy="512074"/>
      </dsp:txXfrm>
    </dsp:sp>
    <dsp:sp modelId="{ED282A17-6992-456E-9DFF-AFFD55E43703}">
      <dsp:nvSpPr>
        <dsp:cNvPr id="0" name=""/>
        <dsp:cNvSpPr/>
      </dsp:nvSpPr>
      <dsp:spPr>
        <a:xfrm>
          <a:off x="0" y="573033"/>
          <a:ext cx="8032778" cy="11306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обливания ног водой, ножных ванн и рекомендуемой для ослабленных детей ежедневной процедуры - обтирание ног полотенцем, смоченном прохладной водой. Обливать ноги водой лучше сразу после сна. После обливания ноги обсушивают и хорошо растирают полотенцем.</a:t>
          </a:r>
        </a:p>
      </dsp:txBody>
      <dsp:txXfrm>
        <a:off x="55193" y="628226"/>
        <a:ext cx="7922392" cy="1020252"/>
      </dsp:txXfrm>
    </dsp:sp>
    <dsp:sp modelId="{0DCFB284-748E-44EE-BD23-348E1A4444EF}">
      <dsp:nvSpPr>
        <dsp:cNvPr id="0" name=""/>
        <dsp:cNvSpPr/>
      </dsp:nvSpPr>
      <dsp:spPr>
        <a:xfrm>
          <a:off x="0" y="1709075"/>
          <a:ext cx="8032778" cy="853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/>
            <a:t>Начальная температура воды для местных процедур 28 °. Спустя неделю: уменьшение через каждые 1-2 дня на 1-2 °, снижая ее до 16 °. </a:t>
          </a:r>
        </a:p>
      </dsp:txBody>
      <dsp:txXfrm>
        <a:off x="41668" y="1750743"/>
        <a:ext cx="7949442" cy="770239"/>
      </dsp:txXfrm>
    </dsp:sp>
    <dsp:sp modelId="{EEC1B489-CC46-476B-849B-6933DE590B7A}">
      <dsp:nvSpPr>
        <dsp:cNvPr id="0" name=""/>
        <dsp:cNvSpPr/>
      </dsp:nvSpPr>
      <dsp:spPr>
        <a:xfrm>
          <a:off x="0" y="2568054"/>
          <a:ext cx="8032778" cy="73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В целях закаливания можно применять контрастные обливания ног: непосредственно за обливанием теплой </a:t>
          </a:r>
          <a:r>
            <a:rPr lang="ru-RU" sz="1600" i="1" kern="1200" dirty="0"/>
            <a:t>(36 °.)</a:t>
          </a:r>
          <a:r>
            <a:rPr lang="ru-RU" sz="1600" kern="1200" dirty="0"/>
            <a:t> водой на ноги льют прохладную воду.</a:t>
          </a:r>
        </a:p>
      </dsp:txBody>
      <dsp:txXfrm>
        <a:off x="35729" y="2603783"/>
        <a:ext cx="7961320" cy="660449"/>
      </dsp:txXfrm>
    </dsp:sp>
    <dsp:sp modelId="{B15134AC-6EA3-4B96-8953-C8ED2C0602E5}">
      <dsp:nvSpPr>
        <dsp:cNvPr id="0" name=""/>
        <dsp:cNvSpPr/>
      </dsp:nvSpPr>
      <dsp:spPr>
        <a:xfrm>
          <a:off x="0" y="3305364"/>
          <a:ext cx="8032778" cy="11306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Для более сильного действия: способ контрастных процедур: резкие колебания температуры воды: от 38 ° в одном тазу, а в другом тазу температура воды с 3534° понижается каждые 2-4 дня на 1 -2 °. И достигает к концу периода 20 °.</a:t>
          </a:r>
        </a:p>
      </dsp:txBody>
      <dsp:txXfrm>
        <a:off x="55193" y="3360557"/>
        <a:ext cx="7922392" cy="1020252"/>
      </dsp:txXfrm>
    </dsp:sp>
    <dsp:sp modelId="{33B5092C-6C31-49A0-ABD9-AF0E5B080B86}">
      <dsp:nvSpPr>
        <dsp:cNvPr id="0" name=""/>
        <dsp:cNvSpPr/>
      </dsp:nvSpPr>
      <dsp:spPr>
        <a:xfrm>
          <a:off x="0" y="4441406"/>
          <a:ext cx="8032778" cy="9162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Закаливающее влияние оказывает систематическое полоскание рта и горла водой комнатной температуры. Эта процедура предупреждает развитие кариеса, ангины.</a:t>
          </a:r>
        </a:p>
      </dsp:txBody>
      <dsp:txXfrm>
        <a:off x="44730" y="4486136"/>
        <a:ext cx="7943318" cy="82683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63651-9C49-4B03-9707-68A13DE4A895}">
      <dsp:nvSpPr>
        <dsp:cNvPr id="0" name=""/>
        <dsp:cNvSpPr/>
      </dsp:nvSpPr>
      <dsp:spPr>
        <a:xfrm>
          <a:off x="0" y="12336"/>
          <a:ext cx="7786742" cy="11872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Для закаливания: естественные факторы природы – воздух, солнце, воду. Приучайте малышей с ранних лет к свежему воздуху, холодной воде, воспитывайте у них умение преодолевать трудности.</a:t>
          </a:r>
        </a:p>
      </dsp:txBody>
      <dsp:txXfrm>
        <a:off x="57957" y="70293"/>
        <a:ext cx="7670828" cy="1071343"/>
      </dsp:txXfrm>
    </dsp:sp>
    <dsp:sp modelId="{91A53953-AA8C-4330-AA90-8E93E2A04445}">
      <dsp:nvSpPr>
        <dsp:cNvPr id="0" name=""/>
        <dsp:cNvSpPr/>
      </dsp:nvSpPr>
      <dsp:spPr>
        <a:xfrm>
          <a:off x="0" y="1251433"/>
          <a:ext cx="7786742" cy="11872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Необходимо помнить, что положительный эффект от закаливания вы получите только в том случае, если оно будет проводиться систематически, без перерывов, с соблюдением всех требований врача и с учётом индивидуальных особенностей каждого ребёнка.</a:t>
          </a:r>
        </a:p>
      </dsp:txBody>
      <dsp:txXfrm>
        <a:off x="57957" y="1309390"/>
        <a:ext cx="7670828" cy="1071343"/>
      </dsp:txXfrm>
    </dsp:sp>
    <dsp:sp modelId="{958BEAF6-41CC-4645-BD01-BDF1C2AB8E7B}">
      <dsp:nvSpPr>
        <dsp:cNvPr id="0" name=""/>
        <dsp:cNvSpPr/>
      </dsp:nvSpPr>
      <dsp:spPr>
        <a:xfrm>
          <a:off x="0" y="2490531"/>
          <a:ext cx="7786742" cy="11872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Нужно знать, что длительный перерыв в закаливании </a:t>
          </a:r>
          <a:r>
            <a:rPr lang="ru-RU" sz="1600" i="1" kern="1200" dirty="0"/>
            <a:t>(более 2-3 недель)</a:t>
          </a:r>
          <a:r>
            <a:rPr lang="ru-RU" sz="1600" kern="1200" dirty="0"/>
            <a:t> вновь повышают чувствительность организма к охлаждению. Поэтому после болезни ребёнка продолжать закаливающие процедуры надо с более высоких температур, чем те, которые были достигнуты перед болезнью.</a:t>
          </a:r>
        </a:p>
      </dsp:txBody>
      <dsp:txXfrm>
        <a:off x="57957" y="2548488"/>
        <a:ext cx="7670828" cy="1071343"/>
      </dsp:txXfrm>
    </dsp:sp>
    <dsp:sp modelId="{EB39A358-B342-409C-B902-83A9EBEA9190}">
      <dsp:nvSpPr>
        <dsp:cNvPr id="0" name=""/>
        <dsp:cNvSpPr/>
      </dsp:nvSpPr>
      <dsp:spPr>
        <a:xfrm>
          <a:off x="0" y="3729628"/>
          <a:ext cx="7786742" cy="11872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600" kern="1200" dirty="0"/>
            <a:t>Необходимо учитывать возраст, состояние здоровья, индивидуальные особенности ребёнка, его настроение. Постепенно проводить закаливающие процедуры, меняя их виды, в зависимости от сезона и погоды.</a:t>
          </a:r>
        </a:p>
      </dsp:txBody>
      <dsp:txXfrm>
        <a:off x="57957" y="3787585"/>
        <a:ext cx="7670828" cy="1071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56D6AC-39D7-48EB-B94F-84406DA31911}" type="datetimeFigureOut">
              <a:rPr lang="ru-RU"/>
              <a:pPr>
                <a:defRPr/>
              </a:pPr>
              <a:t>12.05.2023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D01EB6-76BC-4270-AEB9-EEAAA7DA5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62EA6D6D-5574-4D6E-9488-F91EB0631C69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0520116-8132-489E-B735-7009ECFDFE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31AAA-E4D8-48CD-9291-E7E5F1D399F9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C461F-A38C-4705-B98D-64FF746D4C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26631-D8D0-40DF-80A0-D1A13B59415D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45AEA-7187-457D-A625-F6EB50F693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350B0-B826-41BC-A1AF-A909E7B80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D02B-94B1-4342-9597-356E5E748A7B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38A92-0A0A-4091-9D83-557B0BBA32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D6906-FD74-44E5-8720-89C005ABCC96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BB97C-5791-4E68-95F5-B9E874C308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9A1B1-D5E5-404A-8160-69CED8553E33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71D57-FC1A-4859-9148-A2777198D4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D7332-3EBA-49D2-AE7C-D4D7024BC5A8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6C183-8380-4B15-99C3-CF11E33472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8D927-488C-4110-83D3-1B1D52951FE8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DCC60-341A-4AE6-AC04-91C279EC61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5221-88CC-4BEE-A970-359AD0FF1C49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C443B-FA48-43E5-A567-199588B3A6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E69E1-5A9F-46D9-9E35-4771E92A4B1E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D4127-DA42-489D-A0C1-13A56AC1D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E443E-1595-40D3-AF73-8CED37C0AEBC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3FAC5-B161-48EA-836E-00858BF6C9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3B29B8B-6300-4CAC-A1AC-7D736B78A6D0}" type="datetimeFigureOut">
              <a:rPr lang="ru-RU"/>
              <a:pPr>
                <a:defRPr/>
              </a:pPr>
              <a:t>12.05.2023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4004663-9A43-45FC-816E-C5EB696F14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  <p:sldLayoutId id="2147483676" r:id="rId12"/>
  </p:sldLayoutIdLst>
  <p:transition spd="slow">
    <p:whee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714875" y="285750"/>
            <a:ext cx="34385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Выборгского района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г. САНКТ - ПЕТЕРБУРГА</a:t>
            </a: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4643438" y="4429125"/>
            <a:ext cx="3571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Лапина Юлия Викторовна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72000" y="2513013"/>
            <a:ext cx="3714750" cy="1701800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 eaLnBrk="1" hangingPunct="1">
              <a:defRPr/>
            </a:pP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Применение 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технологий закаливания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в работе с детьми дошкольного возраста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142875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sz="2400" b="1" dirty="0"/>
              <a:t>Группы от 3 до 4лет</a:t>
            </a:r>
            <a:endParaRPr lang="ru-RU" sz="24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857224" y="1428736"/>
          <a:ext cx="757242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580" name="Picture 2" descr="http://forchel.ru/uploads/posts/2013-06/1372602851_bezimeni2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725" y="3357563"/>
            <a:ext cx="2914650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0"/>
            <a:ext cx="8286750" cy="1143000"/>
          </a:xfrm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Группы от 4 до 5 лет. Приём детей на улице (при температуре до -15°)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14348" y="1214422"/>
          <a:ext cx="778674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57188"/>
            <a:ext cx="7024687" cy="9112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Старшие и подготовительные группы (5-7 лет)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38148" y="919146"/>
          <a:ext cx="7929617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  <p:pic>
        <p:nvPicPr>
          <p:cNvPr id="26629" name="Picture 4" descr="http://kk.convdocs.org/pars_docs/refs/318/317547/317547_html_7623a61c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8" y="3786188"/>
            <a:ext cx="4484687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8"/>
            <a:ext cx="7024687" cy="695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 осенне-зимний период: 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568297" y="1135048"/>
          <a:ext cx="803277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33907013" y="2995613"/>
            <a:ext cx="175736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7625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Очень важно, чтобы закаливание проводилось круглый год. Недопустимо, когда работа по закаливанию, начатая в теплое время года, с похолоданием прекращаются. Этим нарушается один из основных принципов - систематичность закаливания. При этом организм снова становится малоустойчивым к Холодовым раздражителям.</a:t>
            </a:r>
            <a:endParaRPr lang="ru-RU" sz="600"/>
          </a:p>
          <a:p>
            <a:pPr indent="47625" eaLnBrk="0" hangingPunct="0"/>
            <a:endParaRPr lang="ru-RU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-242338225" y="3635375"/>
            <a:ext cx="3684587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Источник: http://doshvozrast.ru/ozdorov/zakalivanie06.htm</a:t>
            </a:r>
            <a:endParaRPr lang="ru-RU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233907013" y="2995613"/>
            <a:ext cx="175736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7625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Очень важно, чтобы закаливание проводилось круглый год. Недопустимо, когда работа по закаливанию, начатая в теплое время года, с похолоданием прекращаются. Этим нарушается один из основных принципов - систематичность закаливания. При этом организм снова становится малоустойчивым к Холодовым раздражителям.</a:t>
            </a:r>
            <a:endParaRPr lang="ru-RU" sz="600"/>
          </a:p>
          <a:p>
            <a:pPr indent="47625" eaLnBrk="0" hangingPunct="0"/>
            <a:endParaRPr lang="ru-RU"/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-242338225" y="3635375"/>
            <a:ext cx="3684587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Источник: http://doshvozrast.ru/ozdorov/zakalivanie06.htm</a:t>
            </a:r>
            <a:endParaRPr lang="ru-RU"/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233578400" y="2584450"/>
            <a:ext cx="182308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7625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В осенне-зимний период в качестве местных закаливающих процедур можно использовать утреннее умывание, подмывание детей, мытье рук перед едой, мытье ног перед сном. Температура воздуха в помещении обычная. Известна эффективность простых форм закаливания - обливания ног водой, ножных ванн и рекомендуемой для ослабленных детей ежедневной процедуры - обтирание ног полотенцем, смоченном прохладной водой. Обливать ноги водой лучше сразу после сна. После обливания ноги обсушивают и хорошо растирают полотенцем.</a:t>
            </a:r>
            <a:endParaRPr lang="ru-RU" sz="600"/>
          </a:p>
          <a:p>
            <a:pPr indent="47625" eaLnBrk="0" hangingPunct="0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Начальная температура воды для местных процедур 28 °. Спустя неделю от начала закаливания начинают уменьшать температуру воды через каждые 1-2 дня на 1-2 °, снижая ее до 16 °. В целях закаливания можно применять контрастные обливания ног: непосредственно за обливанием теплой </a:t>
            </a:r>
            <a:r>
              <a:rPr lang="ru-RU" sz="900" i="1">
                <a:solidFill>
                  <a:srgbClr val="464646"/>
                </a:solidFill>
                <a:latin typeface="Verdana" pitchFamily="34" charset="0"/>
              </a:rPr>
              <a:t>(36 °.)</a:t>
            </a:r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 водой на ноги льют прохладную воду.</a:t>
            </a:r>
            <a:endParaRPr lang="ru-RU" sz="600"/>
          </a:p>
          <a:p>
            <a:pPr indent="47625" eaLnBrk="0" hangingPunct="0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Ножные ванны отличаются от обливания ног тем, что ноги ставят в таз с водой на 34 минуты. Их удобнее проводить дома, т. к. в детском саду это займет много времени. Для более сильного действия закаливания можно проводить способом контрастных процедур. Контрастные температуры основаны на том, чтобы приучить ребенка к резким колебаниям температуры воды: от 38 ° в одном тузу, а в другом тазу температура воды с 3534° понижается каждые 2-4 дня на 1 -2 °. И достигает к концу периода 20 °.</a:t>
            </a:r>
            <a:endParaRPr lang="ru-RU" sz="600"/>
          </a:p>
          <a:p>
            <a:pPr indent="47625" eaLnBrk="0" hangingPunct="0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Закаливающее влияние оказывает систематическое полоскание рта и горла водой комнатной температуры. Эта процедура предупреждает развитие кариеса, ангины.</a:t>
            </a:r>
            <a:endParaRPr lang="ru-RU" sz="600"/>
          </a:p>
          <a:p>
            <a:pPr indent="47625" eaLnBrk="0" hangingPunct="0"/>
            <a:endParaRPr lang="ru-RU"/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-242666838" y="3906838"/>
            <a:ext cx="6181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Источник: http://doshvozrast.ru/ozdorov/zakalivanie06.htm</a:t>
            </a:r>
          </a:p>
        </p:txBody>
      </p:sp>
      <p:sp>
        <p:nvSpPr>
          <p:cNvPr id="27658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14313"/>
            <a:ext cx="7024687" cy="9826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Рекомендации 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642910" y="1357298"/>
          <a:ext cx="778674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233907013" y="2995613"/>
            <a:ext cx="175736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7625"/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Очень важно, чтобы закаливание проводилось круглый год. Недопустимо, когда работа по закаливанию, начатая в теплое время года, с похолоданием прекращаются. Этим нарушается один из основных принципов - систематичность закаливания. При этом организм снова становится малоустойчивым к Холодовым раздражителям.</a:t>
            </a:r>
            <a:endParaRPr lang="ru-RU" sz="600"/>
          </a:p>
          <a:p>
            <a:pPr indent="47625" eaLnBrk="0" hangingPunct="0"/>
            <a:endParaRPr lang="ru-RU"/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-242338225" y="3635375"/>
            <a:ext cx="3684587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464646"/>
                </a:solidFill>
                <a:latin typeface="Verdana" pitchFamily="34" charset="0"/>
              </a:rPr>
              <a:t>Источник: http://doshvozrast.ru/ozdorov/zakalivanie06.htm</a:t>
            </a:r>
            <a:endParaRPr lang="ru-RU"/>
          </a:p>
        </p:txBody>
      </p:sp>
      <p:sp>
        <p:nvSpPr>
          <p:cNvPr id="28678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  <p:pic>
        <p:nvPicPr>
          <p:cNvPr id="28679" name="Picture 4" descr="http://img0.liveinternet.ru/images/attach/c/4/80/522/80522464_0_514ec_30aceb7_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213" y="2786063"/>
            <a:ext cx="16176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6"/>
          <p:cNvSpPr>
            <a:spLocks noGrp="1"/>
          </p:cNvSpPr>
          <p:nvPr>
            <p:ph type="ctrTitle"/>
          </p:nvPr>
        </p:nvSpPr>
        <p:spPr>
          <a:xfrm>
            <a:off x="4733925" y="2084388"/>
            <a:ext cx="3313113" cy="1701800"/>
          </a:xfrm>
        </p:spPr>
        <p:txBody>
          <a:bodyPr/>
          <a:lstStyle/>
          <a:p>
            <a:pPr algn="ctr" eaLnBrk="1" hangingPunct="1"/>
            <a:r>
              <a:rPr lang="ru-RU" sz="4800" b="1"/>
              <a:t>Спасибо за внимание!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6113" y="3714750"/>
            <a:ext cx="37592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4714875" y="285750"/>
            <a:ext cx="3438525" cy="13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  <a:p>
            <a:pPr algn="ctr">
              <a:lnSpc>
                <a:spcPct val="150000"/>
              </a:lnSpc>
            </a:pP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г. САНКТ - ПЕТЕРБУРГА</a:t>
            </a:r>
          </a:p>
        </p:txBody>
      </p:sp>
    </p:spTree>
  </p:cSld>
  <p:clrMapOvr>
    <a:masterClrMapping/>
  </p:clrMapOvr>
  <p:transition spd="slow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14348" y="1285860"/>
          <a:ext cx="785818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7" name="Picture 2" descr="http://forchel.ru/uploads/posts/2014-07/1406029498_0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3816350"/>
            <a:ext cx="2286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642938" y="714375"/>
            <a:ext cx="7429500" cy="785813"/>
          </a:xfrm>
          <a:prstGeom prst="rect">
            <a:avLst/>
          </a:prstGeo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Основные  правила закаливания</a:t>
            </a:r>
          </a:p>
        </p:txBody>
      </p:sp>
      <p:pic>
        <p:nvPicPr>
          <p:cNvPr id="16389" name="Picture 2" descr="http://forchel.ru/uploads/posts/2014-07/1406029498_05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1643063"/>
            <a:ext cx="10810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785813"/>
            <a:ext cx="70246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"Рижский" метод закаливания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(от 1,5 до 4 лет)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2060575"/>
            <a:ext cx="7715250" cy="179705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800" b="1" dirty="0">
                <a:solidFill>
                  <a:schemeClr val="tx1"/>
                </a:solidFill>
                <a:cs typeface="Arial" charset="0"/>
              </a:rPr>
              <a:t>Три  дорожки </a:t>
            </a:r>
            <a:r>
              <a:rPr lang="ru-RU" sz="1800" dirty="0">
                <a:solidFill>
                  <a:schemeClr val="tx1"/>
                </a:solidFill>
                <a:cs typeface="Arial" charset="0"/>
              </a:rPr>
              <a:t>из грубого полотна (мешковина, дерюга и пр.) шириной 0,4 м и длиной 1,5 м.:</a:t>
            </a:r>
          </a:p>
          <a:p>
            <a:pPr marL="0" indent="0" algn="just"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cs typeface="Arial" charset="0"/>
              </a:rPr>
              <a:t>Одна из них смачивается в 10% растворе </a:t>
            </a:r>
            <a:r>
              <a:rPr lang="ru-RU" sz="1800" b="1" dirty="0">
                <a:solidFill>
                  <a:schemeClr val="tx1"/>
                </a:solidFill>
                <a:cs typeface="Arial" charset="0"/>
              </a:rPr>
              <a:t>поваренной соли </a:t>
            </a:r>
            <a:r>
              <a:rPr lang="ru-RU" sz="1800" dirty="0">
                <a:solidFill>
                  <a:schemeClr val="tx1"/>
                </a:solidFill>
                <a:cs typeface="Arial" charset="0"/>
              </a:rPr>
              <a:t>комнатной t.</a:t>
            </a:r>
          </a:p>
          <a:p>
            <a:pPr marL="0" indent="0" algn="just"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cs typeface="Arial" charset="0"/>
              </a:rPr>
              <a:t> Другая  в </a:t>
            </a:r>
            <a:r>
              <a:rPr lang="ru-RU" sz="1800" b="1" dirty="0">
                <a:solidFill>
                  <a:schemeClr val="tx1"/>
                </a:solidFill>
                <a:cs typeface="Arial" charset="0"/>
              </a:rPr>
              <a:t>чистой воде </a:t>
            </a:r>
            <a:r>
              <a:rPr lang="ru-RU" sz="1800" dirty="0">
                <a:solidFill>
                  <a:schemeClr val="tx1"/>
                </a:solidFill>
                <a:cs typeface="Arial" charset="0"/>
              </a:rPr>
              <a:t>такой же t. </a:t>
            </a:r>
          </a:p>
          <a:p>
            <a:pPr marL="0" indent="0" algn="just"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</a:pPr>
            <a:r>
              <a:rPr lang="ru-RU" sz="1800" dirty="0">
                <a:solidFill>
                  <a:schemeClr val="tx1"/>
                </a:solidFill>
                <a:cs typeface="Arial" charset="0"/>
              </a:rPr>
              <a:t>Третья дорожка остается </a:t>
            </a:r>
            <a:r>
              <a:rPr lang="ru-RU" sz="1800" b="1" dirty="0">
                <a:solidFill>
                  <a:schemeClr val="tx1"/>
                </a:solidFill>
                <a:cs typeface="Arial" charset="0"/>
              </a:rPr>
              <a:t>сухой</a:t>
            </a:r>
            <a:r>
              <a:rPr lang="ru-RU" sz="1800" dirty="0">
                <a:solidFill>
                  <a:schemeClr val="tx1"/>
                </a:solidFill>
                <a:cs typeface="Arial" charset="0"/>
              </a:rPr>
              <a:t>.</a:t>
            </a:r>
            <a:endParaRPr lang="ru-RU" sz="1800" dirty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309813"/>
            <a:ext cx="9144000" cy="0"/>
          </a:xfrm>
          <a:prstGeom prst="rect">
            <a:avLst/>
          </a:prstGeom>
          <a:solidFill>
            <a:srgbClr val="F4C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2938" y="4071938"/>
            <a:ext cx="7715250" cy="1000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buFont typeface="Wingdings 2" pitchFamily="18" charset="2"/>
              <a:buNone/>
              <a:defRPr/>
            </a:pPr>
            <a:r>
              <a:rPr lang="ru-RU" dirty="0">
                <a:latin typeface="+mn-lt"/>
                <a:cs typeface="Arial" pitchFamily="34" charset="0"/>
              </a:rPr>
              <a:t>Дети шаркающим шагом проходят по очереди по всем дорожкам. Прохождение можно повторить 2-3 раза и совместить его с хождением по ребристой доске или по "Дорожке Здоровья". </a:t>
            </a:r>
            <a:endParaRPr lang="ru-RU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2988" y="5445125"/>
            <a:ext cx="5011737" cy="915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  <a:cs typeface="Arial" pitchFamily="34" charset="0"/>
              </a:rPr>
              <a:t>Закаливание повышает сопротивляемость организма </a:t>
            </a:r>
            <a:br>
              <a:rPr lang="ru-RU" b="1" dirty="0">
                <a:latin typeface="+mn-lt"/>
                <a:cs typeface="Arial" pitchFamily="34" charset="0"/>
              </a:rPr>
            </a:br>
            <a:r>
              <a:rPr lang="ru-RU" b="1" dirty="0">
                <a:latin typeface="+mn-lt"/>
                <a:cs typeface="Arial" pitchFamily="34" charset="0"/>
              </a:rPr>
              <a:t>к респираторным заболеваниям</a:t>
            </a:r>
          </a:p>
        </p:txBody>
      </p:sp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4572000"/>
            <a:ext cx="2640012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071531"/>
          <a:ext cx="8001056" cy="321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1550" y="142875"/>
            <a:ext cx="702468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"Дорожка Здоровья"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436" name="Picture 2" descr="http://forchel.ru/uploads/posts/2013-06/1371911304_bezimeni-1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1714500"/>
            <a:ext cx="13541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  <p:pic>
        <p:nvPicPr>
          <p:cNvPr id="14340" name="Picture 4" descr="http://4.bp.blogspot.com/-tLgAmqUAC-U/T5eZvo1Nc5I/AAAAAAAABDE/yD77W42AEVg/s1600/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4084638"/>
            <a:ext cx="8001000" cy="2344737"/>
          </a:xfrm>
          <a:prstGeom prst="rect">
            <a:avLst/>
          </a:prstGeom>
          <a:noFill/>
          <a:ln w="9525">
            <a:solidFill>
              <a:srgbClr val="5C1F34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76313" y="0"/>
            <a:ext cx="7024687" cy="1143000"/>
          </a:xfrm>
        </p:spPr>
        <p:txBody>
          <a:bodyPr/>
          <a:lstStyle/>
          <a:p>
            <a:pPr algn="ctr" eaLnBrk="1" hangingPunct="1"/>
            <a:r>
              <a:rPr lang="ru-RU" sz="2400" b="1" dirty="0"/>
              <a:t>Обширное умывание (от 4 до 7 лет)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7858125" cy="642938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>
                <a:solidFill>
                  <a:schemeClr val="tx1"/>
                </a:solidFill>
              </a:rPr>
              <a:t>Обтирание производится смоченной в воде рукавичкой, ткань которой должна хорошо впитывать воду, не быть слишком мягкой.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1188" y="1989138"/>
            <a:ext cx="7858125" cy="25923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/>
            </a:pPr>
            <a:r>
              <a:rPr lang="ru-RU">
                <a:latin typeface="+mn-lt"/>
                <a:cs typeface="+mn-cs"/>
              </a:rPr>
              <a:t>Обтирание сопровождается легкими массирующими движениями, от периферии к центру: 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" pitchFamily="2" charset="2"/>
              <a:buChar char="§"/>
              <a:defRPr/>
            </a:pPr>
            <a:r>
              <a:rPr lang="ru-RU">
                <a:latin typeface="+mn-lt"/>
                <a:cs typeface="+mn-cs"/>
              </a:rPr>
              <a:t>на счет "1" -  растираем грудь круговыми движениями по часовой стрелке;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" pitchFamily="2" charset="2"/>
              <a:buChar char="§"/>
              <a:defRPr/>
            </a:pPr>
            <a:r>
              <a:rPr lang="ru-RU">
                <a:latin typeface="+mn-lt"/>
                <a:cs typeface="+mn-cs"/>
              </a:rPr>
              <a:t>на счет "2" - кисти рук обтираем до плеча снизу вверх;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" pitchFamily="2" charset="2"/>
              <a:buChar char="§"/>
              <a:defRPr/>
            </a:pPr>
            <a:r>
              <a:rPr lang="ru-RU">
                <a:latin typeface="+mn-lt"/>
                <a:cs typeface="+mn-cs"/>
              </a:rPr>
              <a:t>на счет "3" - растираем ноги в направлении от стопы до колена;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" pitchFamily="2" charset="2"/>
              <a:buChar char="§"/>
              <a:defRPr/>
            </a:pPr>
            <a:r>
              <a:rPr lang="ru-RU">
                <a:latin typeface="+mn-lt"/>
                <a:cs typeface="+mn-cs"/>
              </a:rPr>
              <a:t>на счет "4" - одновременно обеими руками обтираем шею в направлении от затылка к подбородку;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" pitchFamily="2" charset="2"/>
              <a:buChar char="§"/>
              <a:defRPr/>
            </a:pPr>
            <a:r>
              <a:rPr lang="ru-RU">
                <a:latin typeface="+mn-lt"/>
                <a:cs typeface="+mn-cs"/>
              </a:rPr>
              <a:t>на счет "5" - обтираем лицо и уши. 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4213" y="4652963"/>
            <a:ext cx="7858125" cy="6429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/>
            </a:pPr>
            <a:r>
              <a:rPr lang="ru-RU">
                <a:latin typeface="+mn-lt"/>
                <a:cs typeface="+mn-cs"/>
              </a:rPr>
              <a:t>   По окончании влажного обтирания  тело ребенка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/>
            </a:pPr>
            <a:r>
              <a:rPr lang="ru-RU">
                <a:latin typeface="+mn-lt"/>
                <a:cs typeface="+mn-cs"/>
              </a:rPr>
              <a:t> растирается сухим полотенцем до легкого покраснения.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4213" y="5516563"/>
            <a:ext cx="7858125" cy="9366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/>
            </a:pPr>
            <a:r>
              <a:rPr lang="ru-RU">
                <a:latin typeface="+mn-lt"/>
                <a:cs typeface="+mn-cs"/>
              </a:rPr>
              <a:t>   В начале детям помогают взрослые(воспитатель, помощник воспитателя, медсестра). Далее все этапы дети выполняют самостоятельно.</a:t>
            </a:r>
          </a:p>
        </p:txBody>
      </p:sp>
      <p:pic>
        <p:nvPicPr>
          <p:cNvPr id="19463" name="Picture 4" descr="http://images.clipartof.com/small/32918-clipart-illustration-of-a-brother-and-sister-making-a-mess-while-washing-their-hands-with-soap-a-cat-peeking-over-the-counter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860800"/>
            <a:ext cx="181451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85750"/>
            <a:ext cx="70246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Хождение босиком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483" name="Содержимое 8"/>
          <p:cNvSpPr>
            <a:spLocks noGrp="1"/>
          </p:cNvSpPr>
          <p:nvPr>
            <p:ph idx="1"/>
          </p:nvPr>
        </p:nvSpPr>
        <p:spPr>
          <a:xfrm>
            <a:off x="571500" y="1143000"/>
            <a:ext cx="7929563" cy="1500188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dirty="0">
                <a:solidFill>
                  <a:srgbClr val="0F0F0F"/>
                </a:solidFill>
                <a:cs typeface="Times New Roman" pitchFamily="18" charset="0"/>
              </a:rPr>
              <a:t>технически самый простой нетрадиционный метод закаливания, одновременно является хорошим средством укрепления свода стопы и связок. </a:t>
            </a:r>
          </a:p>
          <a:p>
            <a:pPr marL="0" indent="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dirty="0">
                <a:solidFill>
                  <a:srgbClr val="0F0F0F"/>
                </a:solidFill>
                <a:cs typeface="Times New Roman" pitchFamily="18" charset="0"/>
              </a:rPr>
              <a:t>Начинаем хождение босиком при t земли или пола не ниже +18. </a:t>
            </a:r>
          </a:p>
          <a:p>
            <a:pPr marL="0" indent="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dirty="0">
                <a:solidFill>
                  <a:srgbClr val="0F0F0F"/>
                </a:solidFill>
                <a:cs typeface="Times New Roman" pitchFamily="18" charset="0"/>
              </a:rPr>
              <a:t>Сначала - в носках в течение 4-5 дней, затем - босиком по 3-4 минуты. </a:t>
            </a:r>
          </a:p>
          <a:p>
            <a:pPr marL="0" indent="0" algn="just"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dirty="0">
                <a:solidFill>
                  <a:srgbClr val="0F0F0F"/>
                </a:solidFill>
                <a:cs typeface="Times New Roman" pitchFamily="18" charset="0"/>
              </a:rPr>
              <a:t>Время процедуры увеличиваем ежедневно на 1 мин. и доводим до 20-25 мин.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0" y="2919413"/>
            <a:ext cx="9144000" cy="0"/>
          </a:xfrm>
          <a:prstGeom prst="rect">
            <a:avLst/>
          </a:prstGeom>
          <a:solidFill>
            <a:srgbClr val="F4C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5" name="Picture 18" descr="nRK12Qv67s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714625"/>
            <a:ext cx="7929563" cy="37147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0486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2.cliparto.com/pic/xl/183588/3788240-little-girl-doing-morning-exercises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B2A59A"/>
              </a:clrFrom>
              <a:clrTo>
                <a:srgbClr val="B2A59A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3357563"/>
            <a:ext cx="2286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357188"/>
            <a:ext cx="7024687" cy="10556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800080"/>
                </a:solidFill>
                <a:latin typeface="+mn-lt"/>
                <a:cs typeface="Arial" pitchFamily="34" charset="0"/>
              </a:rPr>
              <a:t>Контрастные воздушные ванны</a:t>
            </a:r>
            <a:br>
              <a:rPr lang="ru-RU" sz="2400" b="1" dirty="0">
                <a:solidFill>
                  <a:srgbClr val="800080"/>
                </a:solidFill>
                <a:latin typeface="+mn-lt"/>
                <a:cs typeface="Arial" pitchFamily="34" charset="0"/>
              </a:rPr>
            </a:br>
            <a:r>
              <a:rPr lang="ru-RU" sz="2400" b="1" dirty="0">
                <a:solidFill>
                  <a:srgbClr val="800080"/>
                </a:solidFill>
                <a:latin typeface="+mn-lt"/>
                <a:cs typeface="Arial" pitchFamily="34" charset="0"/>
              </a:rPr>
              <a:t> в сочетании с "Рижским" методом</a:t>
            </a:r>
            <a:endParaRPr lang="ru-RU" sz="2400" dirty="0">
              <a:latin typeface="+mn-lt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12875"/>
            <a:ext cx="7929562" cy="1800225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 algn="just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600" dirty="0">
                <a:solidFill>
                  <a:srgbClr val="000000"/>
                </a:solidFill>
                <a:cs typeface="Arial" charset="0"/>
              </a:rPr>
              <a:t>После дневного сна. Длится 12 - 13 минут и имеет характер перебежек из "холодной" комнаты в "теплую" с обязательным музыкальным сопровождением. 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600" dirty="0">
                <a:solidFill>
                  <a:srgbClr val="000000"/>
                </a:solidFill>
                <a:cs typeface="Arial" charset="0"/>
              </a:rPr>
              <a:t>Во время сна детей в спальном помещении открываются окна  и температура воздуха доводится до +13 +16 градусов. 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600" dirty="0">
                <a:solidFill>
                  <a:srgbClr val="000000"/>
                </a:solidFill>
                <a:cs typeface="Arial" charset="0"/>
              </a:rPr>
              <a:t>После пробуждения дети просыпаются и  выполняют физические упражнения. Затем следует пробежка в комнату, где температура воздуха достигает +21 +24 градуса.</a:t>
            </a:r>
            <a:endParaRPr lang="ru-RU" dirty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751013"/>
            <a:ext cx="9144000" cy="0"/>
          </a:xfrm>
          <a:prstGeom prst="rect">
            <a:avLst/>
          </a:prstGeom>
          <a:solidFill>
            <a:srgbClr val="F4C9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0" name="Rectangle 15"/>
          <p:cNvSpPr>
            <a:spLocks noChangeArrowheads="1"/>
          </p:cNvSpPr>
          <p:nvPr/>
        </p:nvSpPr>
        <p:spPr bwMode="auto">
          <a:xfrm>
            <a:off x="0" y="4878388"/>
            <a:ext cx="263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900">
                <a:solidFill>
                  <a:srgbClr val="000000"/>
                </a:solidFill>
                <a:latin typeface="Verdana" pitchFamily="34" charset="0"/>
              </a:rPr>
              <a:t>  </a:t>
            </a:r>
            <a:endParaRPr lang="ru-RU"/>
          </a:p>
        </p:txBody>
      </p:sp>
      <p:sp>
        <p:nvSpPr>
          <p:cNvPr id="21511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38" y="3357563"/>
            <a:ext cx="7929562" cy="132397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just" eaLnBrk="0" hangingPunct="0"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Деятельность детей в "теплой" комнате:</a:t>
            </a:r>
            <a:endParaRPr lang="ru-RU" sz="1600" dirty="0">
              <a:solidFill>
                <a:srgbClr val="800080"/>
              </a:solidFill>
              <a:latin typeface="Times New Roman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-  ходьба по коврику, смоченному в солевом растворе;</a:t>
            </a:r>
            <a:endParaRPr lang="ru-RU" sz="1600" dirty="0">
              <a:solidFill>
                <a:srgbClr val="800080"/>
              </a:solidFill>
              <a:latin typeface="Times New Roman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-  ходьба по дорожке, смоченной в чистой воде;</a:t>
            </a:r>
            <a:endParaRPr lang="ru-RU" sz="1600" dirty="0">
              <a:solidFill>
                <a:srgbClr val="800080"/>
              </a:solidFill>
              <a:latin typeface="Times New Roman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-  ходьба по сухому коврику;</a:t>
            </a:r>
            <a:endParaRPr lang="ru-RU" sz="1600" dirty="0">
              <a:solidFill>
                <a:srgbClr val="800080"/>
              </a:solidFill>
              <a:latin typeface="Times New Roman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-  ходьба по "Дорожке Здоровья".</a:t>
            </a:r>
            <a:endParaRPr lang="ru-RU" sz="1600" dirty="0">
              <a:solidFill>
                <a:srgbClr val="800080"/>
              </a:solidFill>
              <a:latin typeface="Times New Roman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4724400"/>
            <a:ext cx="7929562" cy="83502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  Затем дети перемещаются в "холодную" комнату, где под руководством педагога выполняют физические упражнения, танцевальные элементы, играют в подвижные игры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38" y="5599113"/>
            <a:ext cx="7929562" cy="83026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Количество перемещений из одной комнаты в другую должно быть не менее 6 раз с пребыванием в каждой по 1 - 1.5 минуты. Вся процедура заканчивается перебежкой из в "холодную", где проводятся дыхательные упражнения.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2.cliparto.com/pic/xl/183588/3788240-little-girl-doing-morning-exercises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9C8C6"/>
              </a:clrFrom>
              <a:clrTo>
                <a:srgbClr val="C9C8C6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857250"/>
            <a:ext cx="257175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11188" y="4649788"/>
            <a:ext cx="7858125" cy="3762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dirty="0">
                <a:latin typeface="+mj-lt"/>
                <a:cs typeface="Arial" pitchFamily="34" charset="0"/>
              </a:rPr>
              <a:t>составляются на две недели (интерес детей поддерживается). 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642910" y="2147015"/>
          <a:ext cx="7786742" cy="241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42910" y="5163554"/>
            <a:ext cx="7889875" cy="12001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dirty="0">
                <a:latin typeface="+mj-lt"/>
                <a:cs typeface="Arial" pitchFamily="34" charset="0"/>
              </a:rPr>
              <a:t>Пока ребенок спит, взрослый создает условия для контрастного закаливания ребенка: готовит «холодную» температура в ней с помощью проветривания снижается вначале на 3-5 градусов по сравнению с «теплой» комнатой.</a:t>
            </a:r>
          </a:p>
        </p:txBody>
      </p:sp>
      <p:sp>
        <p:nvSpPr>
          <p:cNvPr id="22534" name="Прямоугольник 11"/>
          <p:cNvSpPr>
            <a:spLocks noChangeArrowheads="1"/>
          </p:cNvSpPr>
          <p:nvPr/>
        </p:nvSpPr>
        <p:spPr bwMode="auto">
          <a:xfrm>
            <a:off x="3190875" y="1628775"/>
            <a:ext cx="2333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Примерная схема: 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85813" y="428625"/>
            <a:ext cx="70246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Комплексы оздоровительной гимнастики 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после дневного сна </a:t>
            </a:r>
          </a:p>
        </p:txBody>
      </p:sp>
      <p:pic>
        <p:nvPicPr>
          <p:cNvPr id="22536" name="Picture 2" descr="http://forchel.ru/uploads/posts/2014-07/1406029498_05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981075"/>
            <a:ext cx="156368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D9875E-D4B5-45C8-8A45-339B57219190}"/>
              </a:ext>
            </a:extLst>
          </p:cNvPr>
          <p:cNvSpPr txBox="1"/>
          <p:nvPr/>
        </p:nvSpPr>
        <p:spPr>
          <a:xfrm>
            <a:off x="2311977" y="3012995"/>
            <a:ext cx="4623954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F00382-6DB3-44FC-86C3-6684AFE75B4C}"/>
              </a:ext>
            </a:extLst>
          </p:cNvPr>
          <p:cNvSpPr txBox="1"/>
          <p:nvPr/>
        </p:nvSpPr>
        <p:spPr>
          <a:xfrm>
            <a:off x="2311977" y="3012995"/>
            <a:ext cx="4623954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</p:txBody>
      </p:sp>
    </p:spTree>
  </p:cSld>
  <p:clrMapOvr>
    <a:masterClrMapping/>
  </p:clrMapOvr>
  <p:transition spd="slow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571472" y="571480"/>
          <a:ext cx="800105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555" name="Picture 2" descr="http://podgotovkakshco.ucoz.ru/kucha_del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571500"/>
            <a:ext cx="14509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http://forchel.ru/uploads/posts/2013-09/1380121853_3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813" y="2357438"/>
            <a:ext cx="9763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4714875" y="-95250"/>
            <a:ext cx="3438525" cy="10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 121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ВЫБОРГСКОГО РАЙОНА </a:t>
            </a:r>
          </a:p>
          <a:p>
            <a:pPr algn="ctr">
              <a:lnSpc>
                <a:spcPct val="150000"/>
              </a:lnSpc>
            </a:pP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31284</TotalTime>
  <Words>2118</Words>
  <Application>Microsoft Office PowerPoint</Application>
  <PresentationFormat>Экран (4:3)</PresentationFormat>
  <Paragraphs>157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Times New Roman</vt:lpstr>
      <vt:lpstr>Verdana</vt:lpstr>
      <vt:lpstr>Calibri</vt:lpstr>
      <vt:lpstr>Wingdings 2</vt:lpstr>
      <vt:lpstr>Arial</vt:lpstr>
      <vt:lpstr>Wingdings</vt:lpstr>
      <vt:lpstr>Тема1</vt:lpstr>
      <vt:lpstr>    Применение  технологий закаливания  в работе с детьми дошкольного возраста</vt:lpstr>
      <vt:lpstr>Презентация PowerPoint</vt:lpstr>
      <vt:lpstr>"Рижский" метод закаливания  (от 1,5 до 4 лет)</vt:lpstr>
      <vt:lpstr>"Дорожка Здоровья" </vt:lpstr>
      <vt:lpstr>Обширное умывание (от 4 до 7 лет)</vt:lpstr>
      <vt:lpstr>Хождение босиком </vt:lpstr>
      <vt:lpstr>Контрастные воздушные ванны  в сочетании с "Рижским" методом</vt:lpstr>
      <vt:lpstr>Комплексы оздоровительной гимнастики  после дневного сна </vt:lpstr>
      <vt:lpstr>Презентация PowerPoint</vt:lpstr>
      <vt:lpstr>Группы от 3 до 4лет</vt:lpstr>
      <vt:lpstr>Группы от 4 до 5 лет. Приём детей на улице (при температуре до -15°)</vt:lpstr>
      <vt:lpstr>Старшие и подготовительные группы (5-7 лет) </vt:lpstr>
      <vt:lpstr>В осенне-зимний период: </vt:lpstr>
      <vt:lpstr>Рекомендации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ЭмануэльТ</dc:title>
  <dc:creator>Эмануэль</dc:creator>
  <cp:lastModifiedBy>Юля</cp:lastModifiedBy>
  <cp:revision>621</cp:revision>
  <dcterms:created xsi:type="dcterms:W3CDTF">2013-10-19T08:34:40Z</dcterms:created>
  <dcterms:modified xsi:type="dcterms:W3CDTF">2023-05-12T07:28:34Z</dcterms:modified>
</cp:coreProperties>
</file>