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6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6" r:id="rId8"/>
    <p:sldId id="262" r:id="rId9"/>
    <p:sldId id="263" r:id="rId10"/>
    <p:sldId id="267" r:id="rId11"/>
    <p:sldId id="268" r:id="rId12"/>
    <p:sldId id="269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41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83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5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7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32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81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9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7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45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82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7" Target="../media/image13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1303435"/>
            <a:ext cx="10058400" cy="30358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Легенды бурятского цирка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Автор проекта: ученица 11 «а» класса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Бурунова</a:t>
            </a:r>
            <a:r>
              <a:rPr lang="ru-RU" dirty="0" smtClean="0"/>
              <a:t> </a:t>
            </a:r>
            <a:r>
              <a:rPr lang="ru-RU" dirty="0" err="1" smtClean="0"/>
              <a:t>Адиса</a:t>
            </a:r>
            <a:endParaRPr lang="ru-RU" dirty="0" smtClean="0"/>
          </a:p>
          <a:p>
            <a:pPr algn="r"/>
            <a:r>
              <a:rPr lang="ru-RU" dirty="0" smtClean="0"/>
              <a:t>Руководитель: </a:t>
            </a:r>
            <a:r>
              <a:rPr lang="ru-RU" dirty="0" err="1" smtClean="0"/>
              <a:t>Гомбожапова</a:t>
            </a:r>
            <a:r>
              <a:rPr lang="ru-RU" dirty="0" smtClean="0"/>
              <a:t> С.Б.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66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639" y="410835"/>
            <a:ext cx="5486400" cy="1262131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Немного про артистов.</a:t>
            </a:r>
            <a:b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err="1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Баярма</a:t>
            </a:r>
            <a:r>
              <a:rPr b="1"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err="1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Зодбоева</a:t>
            </a:r>
            <a:endParaRPr b="1" dirty="0" lang="ru-RU" sz="4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32618" y="605307"/>
            <a:ext cx="4507607" cy="5975797"/>
          </a:xfrm>
        </p:spPr>
        <p:txBody>
          <a:bodyPr>
            <a:normAutofit/>
          </a:bodyPr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Одна из знаменитых «гуттаперчевых девушек», выпускница бурятской цирковой школы.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Заслуженная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артистка республики Бурятия и лауреат Государственной Премии Республики Бурятия.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 настоящее время артистка цирка </a:t>
            </a:r>
            <a:r>
              <a:rPr dirty="0" err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du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Soleil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и живет в г. Лос-Анджелес. Одна из четырех "</a:t>
            </a:r>
            <a:r>
              <a:rPr dirty="0" err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гуттаперчивых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девочек", поражающих своей гибкостью, грацией и красотой.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Начала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заниматься в цирковой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школе - студии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 возрасте 10 лет.</a:t>
            </a:r>
          </a:p>
          <a:p>
            <a:r>
              <a:rPr dirty="0" err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Баярма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: "Чтобы добиться успеха, всё должно быть вместе, и талант и труд. Если чего-то очень хочешь, то все получится, главное идти к своей цели, маленькими, но уверенными шагами каждый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день."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32" l="64" r="62" t="21"/>
          <a:stretch/>
        </p:blipFill>
        <p:spPr>
          <a:xfrm>
            <a:off x="1429555" y="2041815"/>
            <a:ext cx="3581872" cy="411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0181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187" y="2866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Цыдендамбаева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2772" y="1755581"/>
            <a:ext cx="4497303" cy="4580824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Заслуженная артистка Республики Бурятия, Лауреат Государственной премии Республики Бурятия 2000 года, артистка Цирка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Солей.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Впервые я открыла дверь цирковой школы-студии в 1996 году, мне было семь лет. И тогда я даже не понимала, что такое цирк и не имела никакого представления о жанре «каучук». Но наш основатель Бурятского цирка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Майдари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Хайдапович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Жапхандаев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наши тренеры из Монголии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Цэнд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Очир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Сэлэнгэ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Борхуу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Тумэроо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приложили все свои усилия и знания и открыли мир циркового искусства нам и нашим зрителям.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8" y="1853269"/>
            <a:ext cx="2858195" cy="32068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081" y="2704563"/>
            <a:ext cx="2942432" cy="363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8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Аягма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Цыбенова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5803" y="1737360"/>
            <a:ext cx="4510181" cy="558943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Заслуженная артистка Республики Бурятия, Лауреат Государственной премии Республики Бурятия 2000 года, артистка Цирка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1996 г.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Аягма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обучалась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Бурятскои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̆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цирковои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̆ школе-студии по специальности «эквилибристика», после окончания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̆ устроилась на работу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̆ цирк Республики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 году три артистки бурятского цирка - были приглашены на работу в Цирк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15" y="2078865"/>
            <a:ext cx="4814820" cy="353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0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Заключение:</a:t>
            </a:r>
            <a:endParaRPr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7765" y="2292439"/>
            <a:ext cx="5537915" cy="4902796"/>
          </a:xfrm>
        </p:spPr>
        <p:txBody>
          <a:bodyPr/>
          <a:lstStyle/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В ходе исследовательской работы мы пришли к выводу, что младшие и средние группы цирковой школы посмотрев видеоролик о легендах Бурятского цирка, узнали больше про известных артистов, про цирк и все прекрасные моменты в цирковой жизни. Данный видеоролик вдохновил также и старшую группу Бурятской цирковой школы, услышав рекомендации от профессионалов цирка мы замотивированы ещё усерднее тренироваться, чтобы добиться таких больших результатов. 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51" l="-1" r="-1097" t="80"/>
          <a:stretch/>
        </p:blipFill>
        <p:spPr>
          <a:xfrm>
            <a:off x="1489388" y="2060620"/>
            <a:ext cx="3713677" cy="405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4708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26" t="-88"/>
          <a:stretch/>
        </p:blipFill>
        <p:spPr>
          <a:xfrm>
            <a:off x="4068195" y="72710"/>
            <a:ext cx="2633902" cy="350031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61884" y="1960020"/>
            <a:ext cx="3888786" cy="4529352"/>
          </a:xfrm>
        </p:spPr>
        <p:txBody>
          <a:bodyPr/>
          <a:lstStyle/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Я решила выбрать эту тему, потому что занимаюсь в цирковой школе уже 9 лет , а также хочу, чтобы имена легенд Государственного цирка Бурятии узнали как можно больше воспитанников цирковой школы. И изучение побед наших артистов мотивировало нас стремиться к большим результатам в карьере цирка.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302" y="3636000"/>
            <a:ext cx="3237641" cy="322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17" y="3406013"/>
            <a:ext cx="2588991" cy="34519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25" y="187667"/>
            <a:ext cx="3452223" cy="312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5421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8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0348" y="1858780"/>
            <a:ext cx="4065332" cy="401031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родемонстрировать детям цирковой школы творческий путь знаменитых бурятских артистов и поделиться рекомендациями для достижения успеха в цирковом искусстве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064" y="2213493"/>
            <a:ext cx="4247270" cy="318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6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3730"/>
            <a:ext cx="10058400" cy="3935363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Найти сведения об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артистах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кто является легендой Бурятского цирка.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Изучить их биографию.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Обработать информацию, и ознакомиться с наградами и достижениями выпускников Бурятской Республиканской цирковой школы.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видеоролика о творческом пути легенд Бурятского цирка и секретах достижения успеха в цирковом искусстве.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2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-131" l="6" r="49" t="-3869"/>
          <a:stretch/>
        </p:blipFill>
        <p:spPr>
          <a:xfrm>
            <a:off x="2893811" y="1575867"/>
            <a:ext cx="3901774" cy="3138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80" y="4114799"/>
            <a:ext cx="4392119" cy="245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92295"/>
          </a:xfrm>
        </p:spPr>
        <p:txBody>
          <a:bodyPr>
            <a:normAutofit/>
          </a:bodyPr>
          <a:lstStyle/>
          <a:p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Для создания видеоролика о легендах Бурятского цирка были использованы такие методы исследования, как:</a:t>
            </a:r>
            <a:endParaRPr dirty="0" lang="ru-RU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416" y="1948720"/>
            <a:ext cx="4170264" cy="4332159"/>
          </a:xfrm>
        </p:spPr>
        <p:txBody>
          <a:bodyPr/>
          <a:lstStyle/>
          <a:p>
            <a:pPr>
              <a:buFont charset="2" panose="05000000000000000000" pitchFamily="2" typeface="Wingdings"/>
              <a:buChar char="q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Сбор информации с различных источников</a:t>
            </a:r>
          </a:p>
          <a:p>
            <a:pPr>
              <a:buFont charset="2" panose="05000000000000000000" pitchFamily="2" typeface="Wingdings"/>
              <a:buChar char="q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Интервьюирование </a:t>
            </a:r>
          </a:p>
          <a:p>
            <a:pPr>
              <a:buFont charset="2" panose="05000000000000000000" pitchFamily="2" typeface="Wingdings"/>
              <a:buChar char="q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Изучение специальной литературы из журналов и газет </a:t>
            </a:r>
          </a:p>
          <a:p>
            <a:pPr>
              <a:buFont charset="2" panose="05000000000000000000" pitchFamily="2" typeface="Wingdings"/>
              <a:buChar char="q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Оформление результатов исследования и публикация на </a:t>
            </a:r>
            <a:r>
              <a:rPr dirty="0" lang="en-US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YouTube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канале.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554588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50998"/>
            <a:ext cx="10058400" cy="125886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которые мы задали ученицам цирковой школы для создания видеоролика: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ты начинала свой творческий путь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почему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сей день продолжаешь заниматься цирковым искусством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самое интересное в цирковой жизни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тебя мотивирует продолжать заниматься этим искусством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Какая твоя заветная мечта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3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785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 – техническое обеспечение: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Петличка для записи интервью.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Хорошая камера.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Программа для редактирования видео.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06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384250"/>
            <a:ext cx="10058400" cy="1104315"/>
          </a:xfrm>
        </p:spPr>
        <p:txBody>
          <a:bodyPr/>
          <a:lstStyle/>
          <a:p>
            <a:pPr algn="ctr"/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Цирк – это …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b="83" r="-616" t="111"/>
          <a:stretch/>
        </p:blipFill>
        <p:spPr>
          <a:xfrm>
            <a:off x="4894773" y="4121491"/>
            <a:ext cx="2463412" cy="27948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b="336" l="179" r="151"/>
          <a:stretch/>
        </p:blipFill>
        <p:spPr>
          <a:xfrm>
            <a:off x="7684676" y="1754942"/>
            <a:ext cx="3263330" cy="233464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130" y="1754942"/>
            <a:ext cx="3438911" cy="22765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0730" y="4121491"/>
            <a:ext cx="3346869" cy="2736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/>
          <a:srcRect b="76" r="220" t="117"/>
          <a:stretch/>
        </p:blipFill>
        <p:spPr>
          <a:xfrm>
            <a:off x="246765" y="1754942"/>
            <a:ext cx="2239730" cy="2743200"/>
          </a:xfrm>
          <a:prstGeom prst="rect">
            <a:avLst/>
          </a:prstGeom>
        </p:spPr>
      </p:pic>
      <p:pic>
        <p:nvPicPr>
          <p:cNvPr id="12" name="Объект 11"/>
          <p:cNvPicPr>
            <a:picLocks noChangeAspect="1" noGrp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442546" y="4564255"/>
            <a:ext cx="2967533" cy="229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83700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5204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Легенды Бурятского цирка – наш пример для подражания!</a:t>
            </a:r>
            <a:endParaRPr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440" y="1821629"/>
            <a:ext cx="3905382" cy="2530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465" y="4518071"/>
            <a:ext cx="3736304" cy="20243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304" y="4361304"/>
            <a:ext cx="3600713" cy="23614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952" y="1977098"/>
            <a:ext cx="3954130" cy="22158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b="144" r="-5430"/>
          <a:stretch/>
        </p:blipFill>
        <p:spPr>
          <a:xfrm>
            <a:off x="4395211" y="1803709"/>
            <a:ext cx="3462538" cy="25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1634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620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Times New Roman</vt:lpstr>
      <vt:lpstr>Wingdings</vt:lpstr>
      <vt:lpstr>Ретро</vt:lpstr>
      <vt:lpstr>Легенды бурятского цирка.</vt:lpstr>
      <vt:lpstr>Презентация PowerPoint</vt:lpstr>
      <vt:lpstr>Цель проекта:</vt:lpstr>
      <vt:lpstr>Задачи проекта:</vt:lpstr>
      <vt:lpstr>Для создания видеоролика о легендах Бурятского цирка были использованы такие методы исследования, как:</vt:lpstr>
      <vt:lpstr>Вопросы, которые мы задали ученицам цирковой школы для создания видеоролика:</vt:lpstr>
      <vt:lpstr>Материально – техническое обеспечение:</vt:lpstr>
      <vt:lpstr>Цирк – это …</vt:lpstr>
      <vt:lpstr>Легенды Бурятского цирка – наш пример для подражания!</vt:lpstr>
      <vt:lpstr> Немного про артистов. Баярма Зодбоева</vt:lpstr>
      <vt:lpstr>Имин Цыдендамбаева</vt:lpstr>
      <vt:lpstr>Аягма Цыбенова</vt:lpstr>
      <vt:lpstr>Заключение: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Легенды бурятского цирка</dc:title>
  <dc:creator>ЭльвираРомановна</dc:creator>
  <cp:lastModifiedBy>ЭльвираРомановна</cp:lastModifiedBy>
  <cp:revision>28</cp:revision>
  <dcterms:created xsi:type="dcterms:W3CDTF">2023-03-01T06:27:42Z</dcterms:created>
  <dcterms:modified xsi:type="dcterms:W3CDTF">2023-03-01T19:07:55Z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362358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